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handoutMasterIdLst>
    <p:handoutMasterId r:id="rId4"/>
  </p:handoutMasterIdLst>
  <p:sldIdLst>
    <p:sldId id="256" r:id="rId2"/>
  </p:sldIdLst>
  <p:sldSz cx="43891200" cy="32918400"/>
  <p:notesSz cx="6858000" cy="9144000"/>
  <p:defaultTextStyle>
    <a:defPPr>
      <a:defRPr lang="en-US"/>
    </a:defPPr>
    <a:lvl1pPr marL="0" algn="l" defTabSz="3686861" rtl="0" eaLnBrk="1" latinLnBrk="0" hangingPunct="1">
      <a:defRPr sz="7258" kern="1200">
        <a:solidFill>
          <a:schemeClr val="tx1"/>
        </a:solidFill>
        <a:latin typeface="+mn-lt"/>
        <a:ea typeface="+mn-ea"/>
        <a:cs typeface="+mn-cs"/>
      </a:defRPr>
    </a:lvl1pPr>
    <a:lvl2pPr marL="1843430" algn="l" defTabSz="3686861" rtl="0" eaLnBrk="1" latinLnBrk="0" hangingPunct="1">
      <a:defRPr sz="7258" kern="1200">
        <a:solidFill>
          <a:schemeClr val="tx1"/>
        </a:solidFill>
        <a:latin typeface="+mn-lt"/>
        <a:ea typeface="+mn-ea"/>
        <a:cs typeface="+mn-cs"/>
      </a:defRPr>
    </a:lvl2pPr>
    <a:lvl3pPr marL="3686861" algn="l" defTabSz="3686861" rtl="0" eaLnBrk="1" latinLnBrk="0" hangingPunct="1">
      <a:defRPr sz="7258" kern="1200">
        <a:solidFill>
          <a:schemeClr val="tx1"/>
        </a:solidFill>
        <a:latin typeface="+mn-lt"/>
        <a:ea typeface="+mn-ea"/>
        <a:cs typeface="+mn-cs"/>
      </a:defRPr>
    </a:lvl3pPr>
    <a:lvl4pPr marL="5530291" algn="l" defTabSz="3686861" rtl="0" eaLnBrk="1" latinLnBrk="0" hangingPunct="1">
      <a:defRPr sz="7258" kern="1200">
        <a:solidFill>
          <a:schemeClr val="tx1"/>
        </a:solidFill>
        <a:latin typeface="+mn-lt"/>
        <a:ea typeface="+mn-ea"/>
        <a:cs typeface="+mn-cs"/>
      </a:defRPr>
    </a:lvl4pPr>
    <a:lvl5pPr marL="7373722" algn="l" defTabSz="3686861" rtl="0" eaLnBrk="1" latinLnBrk="0" hangingPunct="1">
      <a:defRPr sz="7258" kern="1200">
        <a:solidFill>
          <a:schemeClr val="tx1"/>
        </a:solidFill>
        <a:latin typeface="+mn-lt"/>
        <a:ea typeface="+mn-ea"/>
        <a:cs typeface="+mn-cs"/>
      </a:defRPr>
    </a:lvl5pPr>
    <a:lvl6pPr marL="9217152" algn="l" defTabSz="3686861" rtl="0" eaLnBrk="1" latinLnBrk="0" hangingPunct="1">
      <a:defRPr sz="7258" kern="1200">
        <a:solidFill>
          <a:schemeClr val="tx1"/>
        </a:solidFill>
        <a:latin typeface="+mn-lt"/>
        <a:ea typeface="+mn-ea"/>
        <a:cs typeface="+mn-cs"/>
      </a:defRPr>
    </a:lvl6pPr>
    <a:lvl7pPr marL="11060582" algn="l" defTabSz="3686861" rtl="0" eaLnBrk="1" latinLnBrk="0" hangingPunct="1">
      <a:defRPr sz="7258" kern="1200">
        <a:solidFill>
          <a:schemeClr val="tx1"/>
        </a:solidFill>
        <a:latin typeface="+mn-lt"/>
        <a:ea typeface="+mn-ea"/>
        <a:cs typeface="+mn-cs"/>
      </a:defRPr>
    </a:lvl7pPr>
    <a:lvl8pPr marL="12904013" algn="l" defTabSz="3686861" rtl="0" eaLnBrk="1" latinLnBrk="0" hangingPunct="1">
      <a:defRPr sz="7258" kern="1200">
        <a:solidFill>
          <a:schemeClr val="tx1"/>
        </a:solidFill>
        <a:latin typeface="+mn-lt"/>
        <a:ea typeface="+mn-ea"/>
        <a:cs typeface="+mn-cs"/>
      </a:defRPr>
    </a:lvl8pPr>
    <a:lvl9pPr marL="14747443" algn="l" defTabSz="3686861" rtl="0" eaLnBrk="1" latinLnBrk="0" hangingPunct="1">
      <a:defRPr sz="7258"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69012ECD-51FC-41F1-AA8D-1B2483CD663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69" autoAdjust="0"/>
    <p:restoredTop sz="94721" autoAdjust="0"/>
  </p:normalViewPr>
  <p:slideViewPr>
    <p:cSldViewPr snapToGrid="0">
      <p:cViewPr varScale="1">
        <p:scale>
          <a:sx n="22" d="100"/>
          <a:sy n="22" d="100"/>
        </p:scale>
        <p:origin x="1752" y="78"/>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showGuides="1">
      <p:cViewPr varScale="1">
        <p:scale>
          <a:sx n="65" d="100"/>
          <a:sy n="65" d="100"/>
        </p:scale>
        <p:origin x="2796"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11" Type="http://schemas.openxmlformats.org/officeDocument/2006/relationships/customXml" Target="../customXml/item3.xml"/><Relationship Id="rId5" Type="http://schemas.openxmlformats.org/officeDocument/2006/relationships/presProps" Target="presProps.xml"/><Relationship Id="rId10" Type="http://schemas.openxmlformats.org/officeDocument/2006/relationships/customXml" Target="../customXml/item2.xml"/><Relationship Id="rId4" Type="http://schemas.openxmlformats.org/officeDocument/2006/relationships/handoutMaster" Target="handoutMasters/handoutMaster1.xml"/><Relationship Id="rId9" Type="http://schemas.openxmlformats.org/officeDocument/2006/relationships/customXml" Target="../customXml/item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1C0B079-A316-4C9B-B165-DF9EA8325D2C}" type="datetimeFigureOut">
              <a:rPr lang="en-US" smtClean="0"/>
              <a:t>12/15/2022</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BA0EAE6-B4B6-49B7-9049-B371250BE0F4}" type="slidenum">
              <a:rPr lang="en-US" smtClean="0"/>
              <a:t>‹#›</a:t>
            </a:fld>
            <a:endParaRPr lang="en-US"/>
          </a:p>
        </p:txBody>
      </p:sp>
    </p:spTree>
    <p:extLst>
      <p:ext uri="{BB962C8B-B14F-4D97-AF65-F5344CB8AC3E}">
        <p14:creationId xmlns:p14="http://schemas.microsoft.com/office/powerpoint/2010/main" val="14724663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8F28AB8-57D1-494F-9851-055AD867E790}" type="datetimeFigureOut">
              <a:rPr lang="en-US" smtClean="0"/>
              <a:t>12/15/2022</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7C7F044-5458-4B2E-BFA0-52AAA1C529D4}" type="slidenum">
              <a:rPr lang="en-US" smtClean="0"/>
              <a:t>‹#›</a:t>
            </a:fld>
            <a:endParaRPr lang="en-US"/>
          </a:p>
        </p:txBody>
      </p:sp>
    </p:spTree>
    <p:extLst>
      <p:ext uri="{BB962C8B-B14F-4D97-AF65-F5344CB8AC3E}">
        <p14:creationId xmlns:p14="http://schemas.microsoft.com/office/powerpoint/2010/main" val="16248086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change this poster, replace our sample content with your own. Or, if you'd rather start from a clean slate, press the New Slide button on the Home tab to insert a new page. Now enter your text and pictures in the empty placeholders. If you need more placeholders for titles, subtitles or body text, copy any of the existing placeholders, then drag the new one into place.</a:t>
            </a:r>
          </a:p>
        </p:txBody>
      </p:sp>
      <p:sp>
        <p:nvSpPr>
          <p:cNvPr id="4" name="Slide Number Placeholder 3"/>
          <p:cNvSpPr>
            <a:spLocks noGrp="1"/>
          </p:cNvSpPr>
          <p:nvPr>
            <p:ph type="sldNum" sz="quarter" idx="10"/>
          </p:nvPr>
        </p:nvSpPr>
        <p:spPr/>
        <p:txBody>
          <a:bodyPr/>
          <a:lstStyle/>
          <a:p>
            <a:fld id="{37C7F044-5458-4B2E-BFA0-52AAA1C529D4}" type="slidenum">
              <a:rPr lang="en-US" smtClean="0"/>
              <a:t>1</a:t>
            </a:fld>
            <a:endParaRPr lang="en-US"/>
          </a:p>
        </p:txBody>
      </p:sp>
    </p:spTree>
    <p:extLst>
      <p:ext uri="{BB962C8B-B14F-4D97-AF65-F5344CB8AC3E}">
        <p14:creationId xmlns:p14="http://schemas.microsoft.com/office/powerpoint/2010/main" val="38726155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oster">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p>
        </p:txBody>
      </p:sp>
      <p:sp>
        <p:nvSpPr>
          <p:cNvPr id="31" name="Text Placeholder 6"/>
          <p:cNvSpPr>
            <a:spLocks noGrp="1"/>
          </p:cNvSpPr>
          <p:nvPr>
            <p:ph type="body" sz="quarter" idx="36"/>
          </p:nvPr>
        </p:nvSpPr>
        <p:spPr bwMode="auto">
          <a:xfrm>
            <a:off x="1158240" y="4093905"/>
            <a:ext cx="30174412" cy="646331"/>
          </a:xfrm>
        </p:spPr>
        <p:txBody>
          <a:bodyPr anchor="ctr">
            <a:noAutofit/>
          </a:bodyPr>
          <a:lstStyle>
            <a:lvl1pPr marL="0" indent="0">
              <a:spcBef>
                <a:spcPts val="0"/>
              </a:spcBef>
              <a:buNone/>
              <a:defRPr sz="3600">
                <a:solidFill>
                  <a:schemeClr val="bg1">
                    <a:lumMod val="75000"/>
                  </a:schemeClr>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a:t>Click to edit Master text styles</a:t>
            </a:r>
          </a:p>
        </p:txBody>
      </p:sp>
      <p:sp>
        <p:nvSpPr>
          <p:cNvPr id="7" name="Text Placeholder 6"/>
          <p:cNvSpPr>
            <a:spLocks noGrp="1"/>
          </p:cNvSpPr>
          <p:nvPr>
            <p:ph type="body" sz="quarter" idx="13" hasCustomPrompt="1"/>
          </p:nvPr>
        </p:nvSpPr>
        <p:spPr>
          <a:xfrm>
            <a:off x="1143000" y="5669280"/>
            <a:ext cx="12801600" cy="1280160"/>
          </a:xfrm>
          <a:prstGeom prst="rect">
            <a:avLst/>
          </a:prstGeom>
          <a:gradFill>
            <a:gsLst>
              <a:gs pos="0">
                <a:schemeClr val="tx1">
                  <a:lumMod val="65000"/>
                  <a:lumOff val="35000"/>
                </a:schemeClr>
              </a:gs>
              <a:gs pos="91000">
                <a:schemeClr val="accent1"/>
              </a:gs>
              <a:gs pos="90000">
                <a:schemeClr val="tx1">
                  <a:lumMod val="65000"/>
                  <a:lumOff val="35000"/>
                </a:schemeClr>
              </a:gs>
              <a:gs pos="100000">
                <a:schemeClr val="accent1"/>
              </a:gs>
            </a:gsLst>
            <a:lin ang="5400000" scaled="1"/>
          </a:gradFill>
        </p:spPr>
        <p:txBody>
          <a:bodyPr lIns="365760" anchor="ctr">
            <a:noAutofit/>
          </a:bodyPr>
          <a:lstStyle>
            <a:lvl1pPr marL="0" indent="0" algn="ctr">
              <a:spcBef>
                <a:spcPts val="0"/>
              </a:spcBef>
              <a:buNone/>
              <a:defRPr sz="5400" cap="none" baseline="0">
                <a:solidFill>
                  <a:schemeClr val="bg1"/>
                </a:solidFill>
                <a:latin typeface="+mj-lt"/>
              </a:defRPr>
            </a:lvl1pPr>
            <a:lvl2pPr marL="0" indent="0">
              <a:spcBef>
                <a:spcPts val="0"/>
              </a:spcBef>
              <a:buNone/>
              <a:defRPr sz="6000" cap="all" baseline="0">
                <a:solidFill>
                  <a:schemeClr val="bg1"/>
                </a:solidFill>
                <a:latin typeface="+mj-lt"/>
              </a:defRPr>
            </a:lvl2pPr>
            <a:lvl3pPr marL="0" indent="0">
              <a:spcBef>
                <a:spcPts val="0"/>
              </a:spcBef>
              <a:buNone/>
              <a:defRPr sz="6000" cap="all" baseline="0">
                <a:solidFill>
                  <a:schemeClr val="bg1"/>
                </a:solidFill>
                <a:latin typeface="+mj-lt"/>
              </a:defRPr>
            </a:lvl3pPr>
            <a:lvl4pPr marL="0" indent="0">
              <a:spcBef>
                <a:spcPts val="0"/>
              </a:spcBef>
              <a:buNone/>
              <a:defRPr sz="6000" cap="all" baseline="0">
                <a:solidFill>
                  <a:schemeClr val="bg1"/>
                </a:solidFill>
                <a:latin typeface="+mj-lt"/>
              </a:defRPr>
            </a:lvl4pPr>
            <a:lvl5pPr marL="0" indent="0">
              <a:spcBef>
                <a:spcPts val="0"/>
              </a:spcBef>
              <a:buNone/>
              <a:defRPr sz="6000" cap="all" baseline="0">
                <a:solidFill>
                  <a:schemeClr val="bg1"/>
                </a:solidFill>
                <a:latin typeface="+mj-lt"/>
              </a:defRPr>
            </a:lvl5pPr>
            <a:lvl6pPr marL="0" indent="0">
              <a:spcBef>
                <a:spcPts val="0"/>
              </a:spcBef>
              <a:buNone/>
              <a:defRPr sz="6000" cap="all" baseline="0">
                <a:solidFill>
                  <a:schemeClr val="bg1"/>
                </a:solidFill>
                <a:latin typeface="+mj-lt"/>
              </a:defRPr>
            </a:lvl6pPr>
            <a:lvl7pPr marL="0" indent="0">
              <a:spcBef>
                <a:spcPts val="0"/>
              </a:spcBef>
              <a:buNone/>
              <a:defRPr sz="6000" cap="all" baseline="0">
                <a:solidFill>
                  <a:schemeClr val="bg1"/>
                </a:solidFill>
                <a:latin typeface="+mj-lt"/>
              </a:defRPr>
            </a:lvl7pPr>
            <a:lvl8pPr marL="0" indent="0">
              <a:spcBef>
                <a:spcPts val="0"/>
              </a:spcBef>
              <a:buNone/>
              <a:defRPr sz="6000" cap="all" baseline="0">
                <a:solidFill>
                  <a:schemeClr val="bg1"/>
                </a:solidFill>
                <a:latin typeface="+mj-lt"/>
              </a:defRPr>
            </a:lvl8pPr>
            <a:lvl9pPr marL="0" indent="0">
              <a:spcBef>
                <a:spcPts val="0"/>
              </a:spcBef>
              <a:buNone/>
              <a:defRPr sz="6000" cap="all" baseline="0">
                <a:solidFill>
                  <a:schemeClr val="bg1"/>
                </a:solidFill>
                <a:latin typeface="+mj-lt"/>
              </a:defRPr>
            </a:lvl9pPr>
          </a:lstStyle>
          <a:p>
            <a:pPr lvl="0"/>
            <a:r>
              <a:rPr lang="en-US" dirty="0"/>
              <a:t>Heading</a:t>
            </a:r>
          </a:p>
        </p:txBody>
      </p:sp>
      <p:sp>
        <p:nvSpPr>
          <p:cNvPr id="9" name="Text Placeholder 8"/>
          <p:cNvSpPr>
            <a:spLocks noGrp="1"/>
          </p:cNvSpPr>
          <p:nvPr>
            <p:ph type="body" sz="quarter" idx="39" hasCustomPrompt="1"/>
          </p:nvPr>
        </p:nvSpPr>
        <p:spPr bwMode="ltGray">
          <a:xfrm>
            <a:off x="1143000" y="7114032"/>
            <a:ext cx="12801600" cy="2732574"/>
          </a:xfrm>
          <a:solidFill>
            <a:schemeClr val="tx2">
              <a:lumMod val="10000"/>
              <a:lumOff val="90000"/>
            </a:schemeClr>
          </a:solidFill>
        </p:spPr>
        <p:txBody>
          <a:bodyPr lIns="365760" rIns="365760" anchor="ctr">
            <a:noAutofit/>
          </a:bodyPr>
          <a:lstStyle>
            <a:lvl1pPr marL="0" indent="0">
              <a:spcBef>
                <a:spcPts val="1200"/>
              </a:spcBef>
              <a:buFont typeface="Arial" panose="020B0604020202020204" pitchFamily="34" charset="0"/>
              <a:buNone/>
              <a:defRPr sz="4400" baseline="0"/>
            </a:lvl1pPr>
            <a:lvl2pPr marL="571500" indent="-571500">
              <a:spcBef>
                <a:spcPts val="1200"/>
              </a:spcBef>
              <a:buFont typeface="Arial" panose="020B0604020202020204" pitchFamily="34" charset="0"/>
              <a:buChar char="•"/>
              <a:defRPr sz="4400"/>
            </a:lvl2pPr>
            <a:lvl3pPr marL="571500" indent="-571500">
              <a:spcBef>
                <a:spcPts val="1200"/>
              </a:spcBef>
              <a:buFont typeface="Arial" panose="020B0604020202020204" pitchFamily="34" charset="0"/>
              <a:buChar char="•"/>
              <a:defRPr sz="4400"/>
            </a:lvl3pPr>
            <a:lvl4pPr marL="0" indent="0">
              <a:spcBef>
                <a:spcPts val="1200"/>
              </a:spcBef>
              <a:buNone/>
              <a:defRPr sz="4400"/>
            </a:lvl4pPr>
            <a:lvl5pPr marL="0" indent="0">
              <a:spcBef>
                <a:spcPts val="1200"/>
              </a:spcBef>
              <a:buNone/>
              <a:defRPr sz="4400"/>
            </a:lvl5pPr>
            <a:lvl6pPr marL="0" indent="0">
              <a:spcBef>
                <a:spcPts val="1200"/>
              </a:spcBef>
              <a:buNone/>
              <a:defRPr sz="4400"/>
            </a:lvl6pPr>
            <a:lvl7pPr marL="0" indent="0">
              <a:spcBef>
                <a:spcPts val="1200"/>
              </a:spcBef>
              <a:buNone/>
              <a:defRPr sz="4400"/>
            </a:lvl7pPr>
            <a:lvl8pPr marL="0" indent="0">
              <a:spcBef>
                <a:spcPts val="1200"/>
              </a:spcBef>
              <a:buNone/>
              <a:defRPr sz="4400"/>
            </a:lvl8pPr>
            <a:lvl9pPr marL="0" indent="0">
              <a:spcBef>
                <a:spcPts val="1200"/>
              </a:spcBef>
              <a:buNone/>
              <a:defRPr sz="4400"/>
            </a:lvl9pPr>
          </a:lstStyle>
          <a:p>
            <a:pPr lvl="0"/>
            <a:r>
              <a:rPr lang="en-US" dirty="0"/>
              <a:t>Add your question or a statement of the problem here</a:t>
            </a:r>
          </a:p>
        </p:txBody>
      </p:sp>
      <p:sp>
        <p:nvSpPr>
          <p:cNvPr id="36" name="Text Placeholder 6"/>
          <p:cNvSpPr>
            <a:spLocks noGrp="1"/>
          </p:cNvSpPr>
          <p:nvPr>
            <p:ph type="body" sz="quarter" idx="37" hasCustomPrompt="1"/>
          </p:nvPr>
        </p:nvSpPr>
        <p:spPr>
          <a:xfrm>
            <a:off x="1143000" y="10497312"/>
            <a:ext cx="12801600" cy="1280160"/>
          </a:xfrm>
          <a:prstGeom prst="rect">
            <a:avLst/>
          </a:prstGeom>
          <a:gradFill>
            <a:gsLst>
              <a:gs pos="0">
                <a:schemeClr val="tx1">
                  <a:lumMod val="65000"/>
                  <a:lumOff val="35000"/>
                </a:schemeClr>
              </a:gs>
              <a:gs pos="91000">
                <a:schemeClr val="accent1"/>
              </a:gs>
              <a:gs pos="90000">
                <a:schemeClr val="tx1">
                  <a:lumMod val="65000"/>
                  <a:lumOff val="35000"/>
                </a:schemeClr>
              </a:gs>
              <a:gs pos="100000">
                <a:schemeClr val="accent1"/>
              </a:gs>
            </a:gsLst>
            <a:lin ang="5400000" scaled="1"/>
          </a:gradFill>
        </p:spPr>
        <p:txBody>
          <a:bodyPr lIns="365760" anchor="ctr">
            <a:noAutofit/>
          </a:bodyPr>
          <a:lstStyle>
            <a:lvl1pPr marL="0" indent="0" algn="ctr">
              <a:spcBef>
                <a:spcPts val="0"/>
              </a:spcBef>
              <a:buNone/>
              <a:defRPr sz="5400" cap="none" baseline="0">
                <a:solidFill>
                  <a:schemeClr val="bg1"/>
                </a:solidFill>
                <a:latin typeface="+mj-lt"/>
              </a:defRPr>
            </a:lvl1pPr>
            <a:lvl2pPr marL="0" indent="0">
              <a:spcBef>
                <a:spcPts val="0"/>
              </a:spcBef>
              <a:buNone/>
              <a:defRPr sz="6000" cap="all" baseline="0">
                <a:solidFill>
                  <a:schemeClr val="bg1"/>
                </a:solidFill>
                <a:latin typeface="+mj-lt"/>
              </a:defRPr>
            </a:lvl2pPr>
            <a:lvl3pPr marL="0" indent="0">
              <a:spcBef>
                <a:spcPts val="0"/>
              </a:spcBef>
              <a:buNone/>
              <a:defRPr sz="6000" cap="all" baseline="0">
                <a:solidFill>
                  <a:schemeClr val="bg1"/>
                </a:solidFill>
                <a:latin typeface="+mj-lt"/>
              </a:defRPr>
            </a:lvl3pPr>
            <a:lvl4pPr marL="0" indent="0">
              <a:spcBef>
                <a:spcPts val="0"/>
              </a:spcBef>
              <a:buNone/>
              <a:defRPr sz="6000" cap="all" baseline="0">
                <a:solidFill>
                  <a:schemeClr val="bg1"/>
                </a:solidFill>
                <a:latin typeface="+mj-lt"/>
              </a:defRPr>
            </a:lvl4pPr>
            <a:lvl5pPr marL="0" indent="0">
              <a:spcBef>
                <a:spcPts val="0"/>
              </a:spcBef>
              <a:buNone/>
              <a:defRPr sz="6000" cap="all" baseline="0">
                <a:solidFill>
                  <a:schemeClr val="bg1"/>
                </a:solidFill>
                <a:latin typeface="+mj-lt"/>
              </a:defRPr>
            </a:lvl5pPr>
            <a:lvl6pPr marL="0" indent="0">
              <a:spcBef>
                <a:spcPts val="0"/>
              </a:spcBef>
              <a:buNone/>
              <a:defRPr sz="6000" cap="all" baseline="0">
                <a:solidFill>
                  <a:schemeClr val="bg1"/>
                </a:solidFill>
                <a:latin typeface="+mj-lt"/>
              </a:defRPr>
            </a:lvl6pPr>
            <a:lvl7pPr marL="0" indent="0">
              <a:spcBef>
                <a:spcPts val="0"/>
              </a:spcBef>
              <a:buNone/>
              <a:defRPr sz="6000" cap="all" baseline="0">
                <a:solidFill>
                  <a:schemeClr val="bg1"/>
                </a:solidFill>
                <a:latin typeface="+mj-lt"/>
              </a:defRPr>
            </a:lvl7pPr>
            <a:lvl8pPr marL="0" indent="0">
              <a:spcBef>
                <a:spcPts val="0"/>
              </a:spcBef>
              <a:buNone/>
              <a:defRPr sz="6000" cap="all" baseline="0">
                <a:solidFill>
                  <a:schemeClr val="bg1"/>
                </a:solidFill>
                <a:latin typeface="+mj-lt"/>
              </a:defRPr>
            </a:lvl8pPr>
            <a:lvl9pPr marL="0" indent="0">
              <a:spcBef>
                <a:spcPts val="0"/>
              </a:spcBef>
              <a:buNone/>
              <a:defRPr sz="6000" cap="all" baseline="0">
                <a:solidFill>
                  <a:schemeClr val="bg1"/>
                </a:solidFill>
                <a:latin typeface="+mj-lt"/>
              </a:defRPr>
            </a:lvl9pPr>
          </a:lstStyle>
          <a:p>
            <a:pPr lvl="0"/>
            <a:r>
              <a:rPr lang="en-US" dirty="0"/>
              <a:t>Heading</a:t>
            </a:r>
          </a:p>
        </p:txBody>
      </p:sp>
      <p:sp>
        <p:nvSpPr>
          <p:cNvPr id="37" name="Content Placeholder 17"/>
          <p:cNvSpPr>
            <a:spLocks noGrp="1"/>
          </p:cNvSpPr>
          <p:nvPr>
            <p:ph sz="quarter" idx="38" hasCustomPrompt="1"/>
          </p:nvPr>
        </p:nvSpPr>
        <p:spPr>
          <a:xfrm>
            <a:off x="1143000" y="11868912"/>
            <a:ext cx="12801600" cy="2807506"/>
          </a:xfrm>
        </p:spPr>
        <p:txBody>
          <a:bodyPr lIns="91440" tIns="182880"/>
          <a:lstStyle>
            <a:lvl1pPr>
              <a:defRPr sz="3200" baseline="0"/>
            </a:lvl1pPr>
            <a:lvl2pPr>
              <a:defRPr sz="2800"/>
            </a:lvl2pPr>
            <a:lvl3pPr>
              <a:defRPr sz="2800"/>
            </a:lvl3pPr>
            <a:lvl4pPr>
              <a:defRPr sz="2800"/>
            </a:lvl4pPr>
            <a:lvl5pPr>
              <a:defRPr sz="2800"/>
            </a:lvl5pPr>
            <a:lvl6pPr>
              <a:defRPr sz="2800"/>
            </a:lvl6pPr>
            <a:lvl7pPr>
              <a:defRPr sz="2800"/>
            </a:lvl7pPr>
            <a:lvl8pPr>
              <a:defRPr sz="2800"/>
            </a:lvl8pPr>
            <a:lvl9pPr>
              <a:defRPr sz="2800"/>
            </a:lvl9pPr>
          </a:lstStyle>
          <a:p>
            <a:pPr lvl="0"/>
            <a:r>
              <a:rPr lang="en-US" dirty="0"/>
              <a:t>Use this placeholder to add text or other content</a:t>
            </a:r>
          </a:p>
          <a:p>
            <a:pPr lvl="1"/>
            <a:r>
              <a:rPr lang="en-US" dirty="0"/>
              <a:t>Second level</a:t>
            </a:r>
          </a:p>
          <a:p>
            <a:pPr lvl="2"/>
            <a:r>
              <a:rPr lang="en-US" dirty="0"/>
              <a:t>Third level</a:t>
            </a:r>
          </a:p>
          <a:p>
            <a:pPr lvl="3"/>
            <a:r>
              <a:rPr lang="en-US" dirty="0"/>
              <a:t>Fourth level</a:t>
            </a:r>
          </a:p>
        </p:txBody>
      </p:sp>
      <p:sp>
        <p:nvSpPr>
          <p:cNvPr id="11" name="Text Placeholder 6"/>
          <p:cNvSpPr>
            <a:spLocks noGrp="1"/>
          </p:cNvSpPr>
          <p:nvPr>
            <p:ph type="body" sz="quarter" idx="17" hasCustomPrompt="1"/>
          </p:nvPr>
        </p:nvSpPr>
        <p:spPr>
          <a:xfrm>
            <a:off x="1143000" y="14950440"/>
            <a:ext cx="12801600" cy="1219200"/>
          </a:xfrm>
          <a:prstGeom prst="rect">
            <a:avLst/>
          </a:prstGeom>
          <a:gradFill>
            <a:gsLst>
              <a:gs pos="0">
                <a:schemeClr val="tx1">
                  <a:lumMod val="65000"/>
                  <a:lumOff val="35000"/>
                </a:schemeClr>
              </a:gs>
              <a:gs pos="91000">
                <a:schemeClr val="accent1"/>
              </a:gs>
              <a:gs pos="90000">
                <a:schemeClr val="tx1">
                  <a:lumMod val="65000"/>
                  <a:lumOff val="35000"/>
                </a:schemeClr>
              </a:gs>
              <a:gs pos="100000">
                <a:schemeClr val="accent1"/>
              </a:gs>
            </a:gsLst>
            <a:lin ang="5400000" scaled="1"/>
          </a:gradFill>
        </p:spPr>
        <p:txBody>
          <a:bodyPr lIns="365760" anchor="ctr">
            <a:noAutofit/>
          </a:bodyPr>
          <a:lstStyle>
            <a:lvl1pPr marL="0" indent="0" algn="ctr">
              <a:spcBef>
                <a:spcPts val="0"/>
              </a:spcBef>
              <a:buNone/>
              <a:defRPr sz="5400" cap="none" baseline="0">
                <a:solidFill>
                  <a:schemeClr val="bg1"/>
                </a:solidFill>
                <a:latin typeface="+mj-lt"/>
              </a:defRPr>
            </a:lvl1pPr>
            <a:lvl2pPr marL="0" indent="0">
              <a:spcBef>
                <a:spcPts val="0"/>
              </a:spcBef>
              <a:buNone/>
              <a:defRPr sz="6000" cap="all" baseline="0">
                <a:solidFill>
                  <a:schemeClr val="bg1"/>
                </a:solidFill>
                <a:latin typeface="+mj-lt"/>
              </a:defRPr>
            </a:lvl2pPr>
            <a:lvl3pPr marL="0" indent="0">
              <a:spcBef>
                <a:spcPts val="0"/>
              </a:spcBef>
              <a:buNone/>
              <a:defRPr sz="6000" cap="all" baseline="0">
                <a:solidFill>
                  <a:schemeClr val="bg1"/>
                </a:solidFill>
                <a:latin typeface="+mj-lt"/>
              </a:defRPr>
            </a:lvl3pPr>
            <a:lvl4pPr marL="0" indent="0">
              <a:spcBef>
                <a:spcPts val="0"/>
              </a:spcBef>
              <a:buNone/>
              <a:defRPr sz="6000" cap="all" baseline="0">
                <a:solidFill>
                  <a:schemeClr val="bg1"/>
                </a:solidFill>
                <a:latin typeface="+mj-lt"/>
              </a:defRPr>
            </a:lvl4pPr>
            <a:lvl5pPr marL="0" indent="0">
              <a:spcBef>
                <a:spcPts val="0"/>
              </a:spcBef>
              <a:buNone/>
              <a:defRPr sz="6000" cap="all" baseline="0">
                <a:solidFill>
                  <a:schemeClr val="bg1"/>
                </a:solidFill>
                <a:latin typeface="+mj-lt"/>
              </a:defRPr>
            </a:lvl5pPr>
            <a:lvl6pPr marL="0" indent="0">
              <a:spcBef>
                <a:spcPts val="0"/>
              </a:spcBef>
              <a:buNone/>
              <a:defRPr sz="6000" cap="all" baseline="0">
                <a:solidFill>
                  <a:schemeClr val="bg1"/>
                </a:solidFill>
                <a:latin typeface="+mj-lt"/>
              </a:defRPr>
            </a:lvl6pPr>
            <a:lvl7pPr marL="0" indent="0">
              <a:spcBef>
                <a:spcPts val="0"/>
              </a:spcBef>
              <a:buNone/>
              <a:defRPr sz="6000" cap="all" baseline="0">
                <a:solidFill>
                  <a:schemeClr val="bg1"/>
                </a:solidFill>
                <a:latin typeface="+mj-lt"/>
              </a:defRPr>
            </a:lvl7pPr>
            <a:lvl8pPr marL="0" indent="0">
              <a:spcBef>
                <a:spcPts val="0"/>
              </a:spcBef>
              <a:buNone/>
              <a:defRPr sz="6000" cap="all" baseline="0">
                <a:solidFill>
                  <a:schemeClr val="bg1"/>
                </a:solidFill>
                <a:latin typeface="+mj-lt"/>
              </a:defRPr>
            </a:lvl8pPr>
            <a:lvl9pPr marL="0" indent="0">
              <a:spcBef>
                <a:spcPts val="0"/>
              </a:spcBef>
              <a:buNone/>
              <a:defRPr sz="6000" cap="all" baseline="0">
                <a:solidFill>
                  <a:schemeClr val="bg1"/>
                </a:solidFill>
                <a:latin typeface="+mj-lt"/>
              </a:defRPr>
            </a:lvl9pPr>
          </a:lstStyle>
          <a:p>
            <a:pPr lvl="0"/>
            <a:r>
              <a:rPr lang="en-US" dirty="0"/>
              <a:t>Heading</a:t>
            </a:r>
          </a:p>
        </p:txBody>
      </p:sp>
      <p:sp>
        <p:nvSpPr>
          <p:cNvPr id="20" name="Content Placeholder 17"/>
          <p:cNvSpPr>
            <a:spLocks noGrp="1"/>
          </p:cNvSpPr>
          <p:nvPr>
            <p:ph sz="quarter" idx="25" hasCustomPrompt="1"/>
          </p:nvPr>
        </p:nvSpPr>
        <p:spPr>
          <a:xfrm>
            <a:off x="1143000" y="16440912"/>
            <a:ext cx="12801600" cy="6027461"/>
          </a:xfrm>
        </p:spPr>
        <p:txBody>
          <a:bodyPr lIns="91440" tIns="182880"/>
          <a:lstStyle>
            <a:lvl1pPr>
              <a:defRPr sz="3200" baseline="0"/>
            </a:lvl1pPr>
            <a:lvl2pPr>
              <a:defRPr sz="2800"/>
            </a:lvl2pPr>
            <a:lvl3pPr>
              <a:defRPr sz="2800"/>
            </a:lvl3pPr>
            <a:lvl4pPr>
              <a:defRPr sz="2800"/>
            </a:lvl4pPr>
            <a:lvl5pPr>
              <a:defRPr sz="2800"/>
            </a:lvl5pPr>
            <a:lvl6pPr>
              <a:defRPr sz="2800"/>
            </a:lvl6pPr>
            <a:lvl7pPr>
              <a:defRPr sz="2800"/>
            </a:lvl7pPr>
            <a:lvl8pPr>
              <a:defRPr sz="2800"/>
            </a:lvl8pPr>
            <a:lvl9pPr>
              <a:defRPr sz="2800"/>
            </a:lvl9pPr>
          </a:lstStyle>
          <a:p>
            <a:pPr lvl="0"/>
            <a:r>
              <a:rPr lang="en-US" dirty="0"/>
              <a:t>Use this placeholder to add text or other content</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a:t>
            </a:r>
          </a:p>
          <a:p>
            <a:pPr lvl="6"/>
            <a:r>
              <a:rPr lang="en-US" dirty="0"/>
              <a:t>Seven</a:t>
            </a:r>
          </a:p>
          <a:p>
            <a:pPr lvl="7"/>
            <a:r>
              <a:rPr lang="en-US" dirty="0"/>
              <a:t>Eight</a:t>
            </a:r>
          </a:p>
          <a:p>
            <a:pPr lvl="8"/>
            <a:r>
              <a:rPr lang="en-US" dirty="0"/>
              <a:t>Nine</a:t>
            </a:r>
          </a:p>
        </p:txBody>
      </p:sp>
      <p:sp>
        <p:nvSpPr>
          <p:cNvPr id="13" name="Text Placeholder 6"/>
          <p:cNvSpPr>
            <a:spLocks noGrp="1"/>
          </p:cNvSpPr>
          <p:nvPr>
            <p:ph type="body" sz="quarter" idx="19" hasCustomPrompt="1"/>
          </p:nvPr>
        </p:nvSpPr>
        <p:spPr>
          <a:xfrm>
            <a:off x="1143000" y="22887432"/>
            <a:ext cx="12801600" cy="1219200"/>
          </a:xfrm>
          <a:prstGeom prst="rect">
            <a:avLst/>
          </a:prstGeom>
          <a:gradFill>
            <a:gsLst>
              <a:gs pos="0">
                <a:schemeClr val="tx1">
                  <a:lumMod val="65000"/>
                  <a:lumOff val="35000"/>
                </a:schemeClr>
              </a:gs>
              <a:gs pos="91000">
                <a:schemeClr val="accent1"/>
              </a:gs>
              <a:gs pos="90000">
                <a:schemeClr val="tx1">
                  <a:lumMod val="65000"/>
                  <a:lumOff val="35000"/>
                </a:schemeClr>
              </a:gs>
              <a:gs pos="100000">
                <a:schemeClr val="accent1"/>
              </a:gs>
            </a:gsLst>
            <a:lin ang="5400000" scaled="1"/>
          </a:gradFill>
        </p:spPr>
        <p:txBody>
          <a:bodyPr lIns="365760" anchor="ctr">
            <a:noAutofit/>
          </a:bodyPr>
          <a:lstStyle>
            <a:lvl1pPr marL="0" indent="0" algn="ctr">
              <a:spcBef>
                <a:spcPts val="0"/>
              </a:spcBef>
              <a:buNone/>
              <a:defRPr sz="5400" cap="none" baseline="0">
                <a:solidFill>
                  <a:schemeClr val="bg1"/>
                </a:solidFill>
                <a:latin typeface="+mj-lt"/>
              </a:defRPr>
            </a:lvl1pPr>
            <a:lvl2pPr marL="0" indent="0">
              <a:spcBef>
                <a:spcPts val="0"/>
              </a:spcBef>
              <a:buNone/>
              <a:defRPr sz="6000" cap="all" baseline="0">
                <a:solidFill>
                  <a:schemeClr val="bg1"/>
                </a:solidFill>
                <a:latin typeface="+mj-lt"/>
              </a:defRPr>
            </a:lvl2pPr>
            <a:lvl3pPr marL="0" indent="0">
              <a:spcBef>
                <a:spcPts val="0"/>
              </a:spcBef>
              <a:buNone/>
              <a:defRPr sz="6000" cap="all" baseline="0">
                <a:solidFill>
                  <a:schemeClr val="bg1"/>
                </a:solidFill>
                <a:latin typeface="+mj-lt"/>
              </a:defRPr>
            </a:lvl3pPr>
            <a:lvl4pPr marL="0" indent="0">
              <a:spcBef>
                <a:spcPts val="0"/>
              </a:spcBef>
              <a:buNone/>
              <a:defRPr sz="6000" cap="all" baseline="0">
                <a:solidFill>
                  <a:schemeClr val="bg1"/>
                </a:solidFill>
                <a:latin typeface="+mj-lt"/>
              </a:defRPr>
            </a:lvl4pPr>
            <a:lvl5pPr marL="0" indent="0">
              <a:spcBef>
                <a:spcPts val="0"/>
              </a:spcBef>
              <a:buNone/>
              <a:defRPr sz="6000" cap="all" baseline="0">
                <a:solidFill>
                  <a:schemeClr val="bg1"/>
                </a:solidFill>
                <a:latin typeface="+mj-lt"/>
              </a:defRPr>
            </a:lvl5pPr>
            <a:lvl6pPr marL="0" indent="0">
              <a:spcBef>
                <a:spcPts val="0"/>
              </a:spcBef>
              <a:buNone/>
              <a:defRPr sz="6000" cap="all" baseline="0">
                <a:solidFill>
                  <a:schemeClr val="bg1"/>
                </a:solidFill>
                <a:latin typeface="+mj-lt"/>
              </a:defRPr>
            </a:lvl6pPr>
            <a:lvl7pPr marL="0" indent="0">
              <a:spcBef>
                <a:spcPts val="0"/>
              </a:spcBef>
              <a:buNone/>
              <a:defRPr sz="6000" cap="all" baseline="0">
                <a:solidFill>
                  <a:schemeClr val="bg1"/>
                </a:solidFill>
                <a:latin typeface="+mj-lt"/>
              </a:defRPr>
            </a:lvl7pPr>
            <a:lvl8pPr marL="0" indent="0">
              <a:spcBef>
                <a:spcPts val="0"/>
              </a:spcBef>
              <a:buNone/>
              <a:defRPr sz="6000" cap="all" baseline="0">
                <a:solidFill>
                  <a:schemeClr val="bg1"/>
                </a:solidFill>
                <a:latin typeface="+mj-lt"/>
              </a:defRPr>
            </a:lvl8pPr>
            <a:lvl9pPr marL="0" indent="0">
              <a:spcBef>
                <a:spcPts val="0"/>
              </a:spcBef>
              <a:buNone/>
              <a:defRPr sz="6000" cap="all" baseline="0">
                <a:solidFill>
                  <a:schemeClr val="bg1"/>
                </a:solidFill>
                <a:latin typeface="+mj-lt"/>
              </a:defRPr>
            </a:lvl9pPr>
          </a:lstStyle>
          <a:p>
            <a:pPr lvl="0"/>
            <a:r>
              <a:rPr lang="en-US" dirty="0"/>
              <a:t>Heading</a:t>
            </a:r>
          </a:p>
        </p:txBody>
      </p:sp>
      <p:sp>
        <p:nvSpPr>
          <p:cNvPr id="21" name="Content Placeholder 17"/>
          <p:cNvSpPr>
            <a:spLocks noGrp="1"/>
          </p:cNvSpPr>
          <p:nvPr>
            <p:ph sz="quarter" idx="26" hasCustomPrompt="1"/>
          </p:nvPr>
        </p:nvSpPr>
        <p:spPr>
          <a:xfrm>
            <a:off x="1143000" y="24332184"/>
            <a:ext cx="12801600" cy="7296912"/>
          </a:xfrm>
        </p:spPr>
        <p:txBody>
          <a:bodyPr lIns="91440" tIns="182880"/>
          <a:lstStyle>
            <a:lvl1pPr>
              <a:defRPr sz="3200" baseline="0"/>
            </a:lvl1pPr>
            <a:lvl2pPr>
              <a:defRPr sz="2800"/>
            </a:lvl2pPr>
            <a:lvl3pPr>
              <a:defRPr sz="2800"/>
            </a:lvl3pPr>
            <a:lvl4pPr>
              <a:defRPr sz="2800"/>
            </a:lvl4pPr>
            <a:lvl5pPr>
              <a:defRPr sz="2800"/>
            </a:lvl5pPr>
            <a:lvl6pPr>
              <a:defRPr sz="2800"/>
            </a:lvl6pPr>
            <a:lvl7pPr>
              <a:defRPr sz="2800"/>
            </a:lvl7pPr>
            <a:lvl8pPr>
              <a:defRPr sz="2800"/>
            </a:lvl8pPr>
            <a:lvl9pPr>
              <a:defRPr sz="2800"/>
            </a:lvl9pPr>
          </a:lstStyle>
          <a:p>
            <a:pPr lvl="0"/>
            <a:r>
              <a:rPr lang="en-US" dirty="0"/>
              <a:t>Use this placeholder to add text or other content</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a:t>
            </a:r>
          </a:p>
          <a:p>
            <a:pPr lvl="6"/>
            <a:r>
              <a:rPr lang="en-US" dirty="0"/>
              <a:t>Seven</a:t>
            </a:r>
          </a:p>
          <a:p>
            <a:pPr lvl="7"/>
            <a:r>
              <a:rPr lang="en-US" dirty="0"/>
              <a:t>Eight</a:t>
            </a:r>
          </a:p>
          <a:p>
            <a:pPr lvl="8"/>
            <a:r>
              <a:rPr lang="en-US" dirty="0"/>
              <a:t>Nine</a:t>
            </a:r>
          </a:p>
        </p:txBody>
      </p:sp>
      <p:sp>
        <p:nvSpPr>
          <p:cNvPr id="15" name="Text Placeholder 6"/>
          <p:cNvSpPr>
            <a:spLocks noGrp="1"/>
          </p:cNvSpPr>
          <p:nvPr>
            <p:ph type="body" sz="quarter" idx="21" hasCustomPrompt="1"/>
          </p:nvPr>
        </p:nvSpPr>
        <p:spPr>
          <a:xfrm>
            <a:off x="15544800" y="5669280"/>
            <a:ext cx="12801600" cy="1219200"/>
          </a:xfrm>
          <a:prstGeom prst="rect">
            <a:avLst/>
          </a:prstGeom>
          <a:gradFill>
            <a:gsLst>
              <a:gs pos="0">
                <a:schemeClr val="tx1">
                  <a:lumMod val="65000"/>
                  <a:lumOff val="35000"/>
                </a:schemeClr>
              </a:gs>
              <a:gs pos="91000">
                <a:schemeClr val="accent1"/>
              </a:gs>
              <a:gs pos="90000">
                <a:schemeClr val="tx1">
                  <a:lumMod val="65000"/>
                  <a:lumOff val="35000"/>
                </a:schemeClr>
              </a:gs>
              <a:gs pos="100000">
                <a:schemeClr val="accent1"/>
              </a:gs>
            </a:gsLst>
            <a:lin ang="5400000" scaled="1"/>
          </a:gradFill>
        </p:spPr>
        <p:txBody>
          <a:bodyPr lIns="365760" anchor="ctr">
            <a:noAutofit/>
          </a:bodyPr>
          <a:lstStyle>
            <a:lvl1pPr marL="0" indent="0" algn="ctr">
              <a:spcBef>
                <a:spcPts val="0"/>
              </a:spcBef>
              <a:buNone/>
              <a:defRPr sz="5400" cap="none" baseline="0">
                <a:solidFill>
                  <a:schemeClr val="bg1"/>
                </a:solidFill>
                <a:latin typeface="+mj-lt"/>
              </a:defRPr>
            </a:lvl1pPr>
            <a:lvl2pPr marL="0" indent="0">
              <a:spcBef>
                <a:spcPts val="0"/>
              </a:spcBef>
              <a:buNone/>
              <a:defRPr sz="6000" cap="all" baseline="0">
                <a:solidFill>
                  <a:schemeClr val="bg1"/>
                </a:solidFill>
                <a:latin typeface="+mj-lt"/>
              </a:defRPr>
            </a:lvl2pPr>
            <a:lvl3pPr marL="0" indent="0">
              <a:spcBef>
                <a:spcPts val="0"/>
              </a:spcBef>
              <a:buNone/>
              <a:defRPr sz="6000" cap="all" baseline="0">
                <a:solidFill>
                  <a:schemeClr val="bg1"/>
                </a:solidFill>
                <a:latin typeface="+mj-lt"/>
              </a:defRPr>
            </a:lvl3pPr>
            <a:lvl4pPr marL="0" indent="0">
              <a:spcBef>
                <a:spcPts val="0"/>
              </a:spcBef>
              <a:buNone/>
              <a:defRPr sz="6000" cap="all" baseline="0">
                <a:solidFill>
                  <a:schemeClr val="bg1"/>
                </a:solidFill>
                <a:latin typeface="+mj-lt"/>
              </a:defRPr>
            </a:lvl4pPr>
            <a:lvl5pPr marL="0" indent="0">
              <a:spcBef>
                <a:spcPts val="0"/>
              </a:spcBef>
              <a:buNone/>
              <a:defRPr sz="6000" cap="all" baseline="0">
                <a:solidFill>
                  <a:schemeClr val="bg1"/>
                </a:solidFill>
                <a:latin typeface="+mj-lt"/>
              </a:defRPr>
            </a:lvl5pPr>
            <a:lvl6pPr marL="0" indent="0">
              <a:spcBef>
                <a:spcPts val="0"/>
              </a:spcBef>
              <a:buNone/>
              <a:defRPr sz="6000" cap="all" baseline="0">
                <a:solidFill>
                  <a:schemeClr val="bg1"/>
                </a:solidFill>
                <a:latin typeface="+mj-lt"/>
              </a:defRPr>
            </a:lvl6pPr>
            <a:lvl7pPr marL="0" indent="0">
              <a:spcBef>
                <a:spcPts val="0"/>
              </a:spcBef>
              <a:buNone/>
              <a:defRPr sz="6000" cap="all" baseline="0">
                <a:solidFill>
                  <a:schemeClr val="bg1"/>
                </a:solidFill>
                <a:latin typeface="+mj-lt"/>
              </a:defRPr>
            </a:lvl7pPr>
            <a:lvl8pPr marL="0" indent="0">
              <a:spcBef>
                <a:spcPts val="0"/>
              </a:spcBef>
              <a:buNone/>
              <a:defRPr sz="6000" cap="all" baseline="0">
                <a:solidFill>
                  <a:schemeClr val="bg1"/>
                </a:solidFill>
                <a:latin typeface="+mj-lt"/>
              </a:defRPr>
            </a:lvl8pPr>
            <a:lvl9pPr marL="0" indent="0">
              <a:spcBef>
                <a:spcPts val="0"/>
              </a:spcBef>
              <a:buNone/>
              <a:defRPr sz="6000" cap="all" baseline="0">
                <a:solidFill>
                  <a:schemeClr val="bg1"/>
                </a:solidFill>
                <a:latin typeface="+mj-lt"/>
              </a:defRPr>
            </a:lvl9pPr>
          </a:lstStyle>
          <a:p>
            <a:pPr lvl="0"/>
            <a:r>
              <a:rPr lang="en-US" dirty="0"/>
              <a:t>Heading</a:t>
            </a:r>
          </a:p>
        </p:txBody>
      </p:sp>
      <p:sp>
        <p:nvSpPr>
          <p:cNvPr id="22" name="Content Placeholder 17"/>
          <p:cNvSpPr>
            <a:spLocks noGrp="1"/>
          </p:cNvSpPr>
          <p:nvPr>
            <p:ph sz="quarter" idx="27" hasCustomPrompt="1"/>
          </p:nvPr>
        </p:nvSpPr>
        <p:spPr>
          <a:xfrm>
            <a:off x="15544800" y="7114032"/>
            <a:ext cx="12801600" cy="6795556"/>
          </a:xfrm>
        </p:spPr>
        <p:txBody>
          <a:bodyPr lIns="91440" tIns="182880"/>
          <a:lstStyle>
            <a:lvl1pPr>
              <a:defRPr sz="3200" baseline="0"/>
            </a:lvl1pPr>
            <a:lvl2pPr>
              <a:defRPr sz="2800"/>
            </a:lvl2pPr>
            <a:lvl3pPr>
              <a:defRPr sz="2800"/>
            </a:lvl3pPr>
            <a:lvl4pPr>
              <a:defRPr sz="2800"/>
            </a:lvl4pPr>
            <a:lvl5pPr>
              <a:defRPr sz="2800"/>
            </a:lvl5pPr>
            <a:lvl6pPr>
              <a:defRPr sz="2800"/>
            </a:lvl6pPr>
            <a:lvl7pPr>
              <a:defRPr sz="2800"/>
            </a:lvl7pPr>
            <a:lvl8pPr>
              <a:defRPr sz="2800"/>
            </a:lvl8pPr>
            <a:lvl9pPr>
              <a:defRPr sz="2800"/>
            </a:lvl9pPr>
          </a:lstStyle>
          <a:p>
            <a:pPr lvl="0"/>
            <a:r>
              <a:rPr lang="en-US" dirty="0"/>
              <a:t>Use this placeholder to add text or other content</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a:t>
            </a:r>
          </a:p>
          <a:p>
            <a:pPr lvl="6"/>
            <a:r>
              <a:rPr lang="en-US" dirty="0"/>
              <a:t>Seven</a:t>
            </a:r>
          </a:p>
          <a:p>
            <a:pPr lvl="7"/>
            <a:r>
              <a:rPr lang="en-US" dirty="0"/>
              <a:t>Eight</a:t>
            </a:r>
          </a:p>
          <a:p>
            <a:pPr lvl="8"/>
            <a:r>
              <a:rPr lang="en-US" dirty="0"/>
              <a:t>Nine</a:t>
            </a:r>
          </a:p>
        </p:txBody>
      </p:sp>
      <p:sp>
        <p:nvSpPr>
          <p:cNvPr id="38" name="Text Placeholder 6"/>
          <p:cNvSpPr>
            <a:spLocks noGrp="1"/>
          </p:cNvSpPr>
          <p:nvPr>
            <p:ph type="body" sz="quarter" idx="40" hasCustomPrompt="1"/>
          </p:nvPr>
        </p:nvSpPr>
        <p:spPr>
          <a:xfrm>
            <a:off x="15544800" y="14328648"/>
            <a:ext cx="12801600" cy="1219200"/>
          </a:xfrm>
          <a:prstGeom prst="rect">
            <a:avLst/>
          </a:prstGeom>
          <a:gradFill>
            <a:gsLst>
              <a:gs pos="0">
                <a:schemeClr val="tx1">
                  <a:lumMod val="65000"/>
                  <a:lumOff val="35000"/>
                </a:schemeClr>
              </a:gs>
              <a:gs pos="91000">
                <a:schemeClr val="accent1"/>
              </a:gs>
              <a:gs pos="90000">
                <a:schemeClr val="tx1">
                  <a:lumMod val="65000"/>
                  <a:lumOff val="35000"/>
                </a:schemeClr>
              </a:gs>
              <a:gs pos="100000">
                <a:schemeClr val="accent1"/>
              </a:gs>
            </a:gsLst>
            <a:lin ang="5400000" scaled="1"/>
          </a:gradFill>
        </p:spPr>
        <p:txBody>
          <a:bodyPr lIns="365760" anchor="ctr">
            <a:noAutofit/>
          </a:bodyPr>
          <a:lstStyle>
            <a:lvl1pPr marL="0" indent="0" algn="ctr">
              <a:spcBef>
                <a:spcPts val="0"/>
              </a:spcBef>
              <a:buNone/>
              <a:defRPr sz="5400" cap="none" baseline="0">
                <a:solidFill>
                  <a:schemeClr val="bg1"/>
                </a:solidFill>
                <a:latin typeface="+mj-lt"/>
              </a:defRPr>
            </a:lvl1pPr>
            <a:lvl2pPr marL="0" indent="0">
              <a:spcBef>
                <a:spcPts val="0"/>
              </a:spcBef>
              <a:buNone/>
              <a:defRPr sz="6000" cap="all" baseline="0">
                <a:solidFill>
                  <a:schemeClr val="bg1"/>
                </a:solidFill>
                <a:latin typeface="+mj-lt"/>
              </a:defRPr>
            </a:lvl2pPr>
            <a:lvl3pPr marL="0" indent="0">
              <a:spcBef>
                <a:spcPts val="0"/>
              </a:spcBef>
              <a:buNone/>
              <a:defRPr sz="6000" cap="all" baseline="0">
                <a:solidFill>
                  <a:schemeClr val="bg1"/>
                </a:solidFill>
                <a:latin typeface="+mj-lt"/>
              </a:defRPr>
            </a:lvl3pPr>
            <a:lvl4pPr marL="0" indent="0">
              <a:spcBef>
                <a:spcPts val="0"/>
              </a:spcBef>
              <a:buNone/>
              <a:defRPr sz="6000" cap="all" baseline="0">
                <a:solidFill>
                  <a:schemeClr val="bg1"/>
                </a:solidFill>
                <a:latin typeface="+mj-lt"/>
              </a:defRPr>
            </a:lvl4pPr>
            <a:lvl5pPr marL="0" indent="0">
              <a:spcBef>
                <a:spcPts val="0"/>
              </a:spcBef>
              <a:buNone/>
              <a:defRPr sz="6000" cap="all" baseline="0">
                <a:solidFill>
                  <a:schemeClr val="bg1"/>
                </a:solidFill>
                <a:latin typeface="+mj-lt"/>
              </a:defRPr>
            </a:lvl5pPr>
            <a:lvl6pPr marL="0" indent="0">
              <a:spcBef>
                <a:spcPts val="0"/>
              </a:spcBef>
              <a:buNone/>
              <a:defRPr sz="6000" cap="all" baseline="0">
                <a:solidFill>
                  <a:schemeClr val="bg1"/>
                </a:solidFill>
                <a:latin typeface="+mj-lt"/>
              </a:defRPr>
            </a:lvl6pPr>
            <a:lvl7pPr marL="0" indent="0">
              <a:spcBef>
                <a:spcPts val="0"/>
              </a:spcBef>
              <a:buNone/>
              <a:defRPr sz="6000" cap="all" baseline="0">
                <a:solidFill>
                  <a:schemeClr val="bg1"/>
                </a:solidFill>
                <a:latin typeface="+mj-lt"/>
              </a:defRPr>
            </a:lvl7pPr>
            <a:lvl8pPr marL="0" indent="0">
              <a:spcBef>
                <a:spcPts val="0"/>
              </a:spcBef>
              <a:buNone/>
              <a:defRPr sz="6000" cap="all" baseline="0">
                <a:solidFill>
                  <a:schemeClr val="bg1"/>
                </a:solidFill>
                <a:latin typeface="+mj-lt"/>
              </a:defRPr>
            </a:lvl8pPr>
            <a:lvl9pPr marL="0" indent="0">
              <a:spcBef>
                <a:spcPts val="0"/>
              </a:spcBef>
              <a:buNone/>
              <a:defRPr sz="6000" cap="all" baseline="0">
                <a:solidFill>
                  <a:schemeClr val="bg1"/>
                </a:solidFill>
                <a:latin typeface="+mj-lt"/>
              </a:defRPr>
            </a:lvl9pPr>
          </a:lstStyle>
          <a:p>
            <a:pPr lvl="0"/>
            <a:r>
              <a:rPr lang="en-US" dirty="0"/>
              <a:t>Heading</a:t>
            </a:r>
          </a:p>
        </p:txBody>
      </p:sp>
      <p:sp>
        <p:nvSpPr>
          <p:cNvPr id="18" name="Content Placeholder 17"/>
          <p:cNvSpPr>
            <a:spLocks noGrp="1"/>
          </p:cNvSpPr>
          <p:nvPr>
            <p:ph sz="quarter" idx="23" hasCustomPrompt="1"/>
          </p:nvPr>
        </p:nvSpPr>
        <p:spPr>
          <a:xfrm>
            <a:off x="15544800" y="15773399"/>
            <a:ext cx="12801600" cy="6694973"/>
          </a:xfrm>
        </p:spPr>
        <p:txBody>
          <a:bodyPr lIns="91440" tIns="182880"/>
          <a:lstStyle>
            <a:lvl1pPr>
              <a:defRPr sz="3200" baseline="0"/>
            </a:lvl1pPr>
            <a:lvl2pPr>
              <a:defRPr sz="2800"/>
            </a:lvl2pPr>
            <a:lvl3pPr>
              <a:defRPr sz="2800"/>
            </a:lvl3pPr>
            <a:lvl4pPr>
              <a:defRPr sz="2800"/>
            </a:lvl4pPr>
            <a:lvl5pPr>
              <a:defRPr sz="2800"/>
            </a:lvl5pPr>
            <a:lvl6pPr>
              <a:defRPr sz="2800"/>
            </a:lvl6pPr>
            <a:lvl7pPr>
              <a:defRPr sz="2800"/>
            </a:lvl7pPr>
            <a:lvl8pPr>
              <a:defRPr sz="2800"/>
            </a:lvl8pPr>
            <a:lvl9pPr>
              <a:defRPr sz="2800"/>
            </a:lvl9pPr>
          </a:lstStyle>
          <a:p>
            <a:pPr lvl="0"/>
            <a:r>
              <a:rPr lang="en-US" dirty="0"/>
              <a:t>Use this placeholder to add text or other content</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a:t>
            </a:r>
          </a:p>
          <a:p>
            <a:pPr lvl="6"/>
            <a:r>
              <a:rPr lang="en-US" dirty="0"/>
              <a:t>Seven</a:t>
            </a:r>
          </a:p>
          <a:p>
            <a:pPr lvl="7"/>
            <a:r>
              <a:rPr lang="en-US" dirty="0"/>
              <a:t>Eight</a:t>
            </a:r>
          </a:p>
          <a:p>
            <a:pPr lvl="8"/>
            <a:r>
              <a:rPr lang="en-US" dirty="0"/>
              <a:t>Nine</a:t>
            </a:r>
          </a:p>
        </p:txBody>
      </p:sp>
      <p:sp>
        <p:nvSpPr>
          <p:cNvPr id="24" name="Text Placeholder 6"/>
          <p:cNvSpPr>
            <a:spLocks noGrp="1"/>
          </p:cNvSpPr>
          <p:nvPr>
            <p:ph type="body" sz="quarter" idx="29" hasCustomPrompt="1"/>
          </p:nvPr>
        </p:nvSpPr>
        <p:spPr>
          <a:xfrm>
            <a:off x="15544800" y="22887432"/>
            <a:ext cx="12801600" cy="1219200"/>
          </a:xfrm>
          <a:prstGeom prst="rect">
            <a:avLst/>
          </a:prstGeom>
          <a:gradFill>
            <a:gsLst>
              <a:gs pos="0">
                <a:schemeClr val="tx1">
                  <a:lumMod val="65000"/>
                  <a:lumOff val="35000"/>
                </a:schemeClr>
              </a:gs>
              <a:gs pos="91000">
                <a:schemeClr val="accent1"/>
              </a:gs>
              <a:gs pos="90000">
                <a:schemeClr val="tx1">
                  <a:lumMod val="65000"/>
                  <a:lumOff val="35000"/>
                </a:schemeClr>
              </a:gs>
              <a:gs pos="100000">
                <a:schemeClr val="accent1"/>
              </a:gs>
            </a:gsLst>
            <a:lin ang="5400000" scaled="1"/>
          </a:gradFill>
        </p:spPr>
        <p:txBody>
          <a:bodyPr lIns="365760" anchor="ctr">
            <a:noAutofit/>
          </a:bodyPr>
          <a:lstStyle>
            <a:lvl1pPr marL="0" indent="0" algn="ctr">
              <a:spcBef>
                <a:spcPts val="0"/>
              </a:spcBef>
              <a:buNone/>
              <a:defRPr sz="5400" cap="none" baseline="0">
                <a:solidFill>
                  <a:schemeClr val="bg1"/>
                </a:solidFill>
                <a:latin typeface="+mj-lt"/>
              </a:defRPr>
            </a:lvl1pPr>
            <a:lvl2pPr marL="0" indent="0">
              <a:spcBef>
                <a:spcPts val="0"/>
              </a:spcBef>
              <a:buNone/>
              <a:defRPr sz="6000" cap="all" baseline="0">
                <a:solidFill>
                  <a:schemeClr val="bg1"/>
                </a:solidFill>
                <a:latin typeface="+mj-lt"/>
              </a:defRPr>
            </a:lvl2pPr>
            <a:lvl3pPr marL="0" indent="0">
              <a:spcBef>
                <a:spcPts val="0"/>
              </a:spcBef>
              <a:buNone/>
              <a:defRPr sz="6000" cap="all" baseline="0">
                <a:solidFill>
                  <a:schemeClr val="bg1"/>
                </a:solidFill>
                <a:latin typeface="+mj-lt"/>
              </a:defRPr>
            </a:lvl3pPr>
            <a:lvl4pPr marL="0" indent="0">
              <a:spcBef>
                <a:spcPts val="0"/>
              </a:spcBef>
              <a:buNone/>
              <a:defRPr sz="6000" cap="all" baseline="0">
                <a:solidFill>
                  <a:schemeClr val="bg1"/>
                </a:solidFill>
                <a:latin typeface="+mj-lt"/>
              </a:defRPr>
            </a:lvl4pPr>
            <a:lvl5pPr marL="0" indent="0">
              <a:spcBef>
                <a:spcPts val="0"/>
              </a:spcBef>
              <a:buNone/>
              <a:defRPr sz="6000" cap="all" baseline="0">
                <a:solidFill>
                  <a:schemeClr val="bg1"/>
                </a:solidFill>
                <a:latin typeface="+mj-lt"/>
              </a:defRPr>
            </a:lvl5pPr>
            <a:lvl6pPr marL="0" indent="0">
              <a:spcBef>
                <a:spcPts val="0"/>
              </a:spcBef>
              <a:buNone/>
              <a:defRPr sz="6000" cap="all" baseline="0">
                <a:solidFill>
                  <a:schemeClr val="bg1"/>
                </a:solidFill>
                <a:latin typeface="+mj-lt"/>
              </a:defRPr>
            </a:lvl6pPr>
            <a:lvl7pPr marL="0" indent="0">
              <a:spcBef>
                <a:spcPts val="0"/>
              </a:spcBef>
              <a:buNone/>
              <a:defRPr sz="6000" cap="all" baseline="0">
                <a:solidFill>
                  <a:schemeClr val="bg1"/>
                </a:solidFill>
                <a:latin typeface="+mj-lt"/>
              </a:defRPr>
            </a:lvl7pPr>
            <a:lvl8pPr marL="0" indent="0">
              <a:spcBef>
                <a:spcPts val="0"/>
              </a:spcBef>
              <a:buNone/>
              <a:defRPr sz="6000" cap="all" baseline="0">
                <a:solidFill>
                  <a:schemeClr val="bg1"/>
                </a:solidFill>
                <a:latin typeface="+mj-lt"/>
              </a:defRPr>
            </a:lvl8pPr>
            <a:lvl9pPr marL="0" indent="0">
              <a:spcBef>
                <a:spcPts val="0"/>
              </a:spcBef>
              <a:buNone/>
              <a:defRPr sz="6000" cap="all" baseline="0">
                <a:solidFill>
                  <a:schemeClr val="bg1"/>
                </a:solidFill>
                <a:latin typeface="+mj-lt"/>
              </a:defRPr>
            </a:lvl9pPr>
          </a:lstStyle>
          <a:p>
            <a:pPr lvl="0"/>
            <a:r>
              <a:rPr lang="en-US" dirty="0"/>
              <a:t>Heading</a:t>
            </a:r>
          </a:p>
        </p:txBody>
      </p:sp>
      <p:sp>
        <p:nvSpPr>
          <p:cNvPr id="25" name="Content Placeholder 17"/>
          <p:cNvSpPr>
            <a:spLocks noGrp="1"/>
          </p:cNvSpPr>
          <p:nvPr>
            <p:ph sz="quarter" idx="30" hasCustomPrompt="1"/>
          </p:nvPr>
        </p:nvSpPr>
        <p:spPr>
          <a:xfrm>
            <a:off x="15544800" y="24332184"/>
            <a:ext cx="12801600" cy="7296912"/>
          </a:xfrm>
        </p:spPr>
        <p:txBody>
          <a:bodyPr lIns="91440" tIns="182880"/>
          <a:lstStyle>
            <a:lvl1pPr>
              <a:defRPr sz="3200" baseline="0"/>
            </a:lvl1pPr>
            <a:lvl2pPr>
              <a:defRPr sz="2800"/>
            </a:lvl2pPr>
            <a:lvl3pPr>
              <a:defRPr sz="2800"/>
            </a:lvl3pPr>
            <a:lvl4pPr>
              <a:defRPr sz="2800"/>
            </a:lvl4pPr>
            <a:lvl5pPr>
              <a:defRPr sz="2800"/>
            </a:lvl5pPr>
            <a:lvl6pPr>
              <a:defRPr sz="2800"/>
            </a:lvl6pPr>
            <a:lvl7pPr>
              <a:defRPr sz="2800"/>
            </a:lvl7pPr>
            <a:lvl8pPr>
              <a:defRPr sz="2800"/>
            </a:lvl8pPr>
            <a:lvl9pPr>
              <a:defRPr sz="2800"/>
            </a:lvl9pPr>
          </a:lstStyle>
          <a:p>
            <a:pPr lvl="0"/>
            <a:r>
              <a:rPr lang="en-US" dirty="0"/>
              <a:t>Use this placeholder to add text or other content</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a:t>
            </a:r>
          </a:p>
          <a:p>
            <a:pPr lvl="6"/>
            <a:r>
              <a:rPr lang="en-US" dirty="0"/>
              <a:t>Seven</a:t>
            </a:r>
          </a:p>
          <a:p>
            <a:pPr lvl="7"/>
            <a:r>
              <a:rPr lang="en-US" dirty="0"/>
              <a:t>Eight</a:t>
            </a:r>
          </a:p>
          <a:p>
            <a:pPr lvl="8"/>
            <a:r>
              <a:rPr lang="en-US" dirty="0"/>
              <a:t>Nine</a:t>
            </a:r>
          </a:p>
        </p:txBody>
      </p:sp>
      <p:sp>
        <p:nvSpPr>
          <p:cNvPr id="26" name="Text Placeholder 6"/>
          <p:cNvSpPr>
            <a:spLocks noGrp="1"/>
          </p:cNvSpPr>
          <p:nvPr>
            <p:ph type="body" sz="quarter" idx="31" hasCustomPrompt="1"/>
          </p:nvPr>
        </p:nvSpPr>
        <p:spPr>
          <a:xfrm>
            <a:off x="29900880" y="5669280"/>
            <a:ext cx="12801600" cy="1219200"/>
          </a:xfrm>
          <a:prstGeom prst="rect">
            <a:avLst/>
          </a:prstGeom>
          <a:gradFill>
            <a:gsLst>
              <a:gs pos="0">
                <a:schemeClr val="tx1">
                  <a:lumMod val="65000"/>
                  <a:lumOff val="35000"/>
                </a:schemeClr>
              </a:gs>
              <a:gs pos="91000">
                <a:schemeClr val="accent1"/>
              </a:gs>
              <a:gs pos="90000">
                <a:schemeClr val="tx1">
                  <a:lumMod val="65000"/>
                  <a:lumOff val="35000"/>
                </a:schemeClr>
              </a:gs>
              <a:gs pos="100000">
                <a:schemeClr val="accent1"/>
              </a:gs>
            </a:gsLst>
            <a:lin ang="5400000" scaled="1"/>
          </a:gradFill>
        </p:spPr>
        <p:txBody>
          <a:bodyPr lIns="365760" anchor="ctr">
            <a:noAutofit/>
          </a:bodyPr>
          <a:lstStyle>
            <a:lvl1pPr marL="0" indent="0" algn="ctr">
              <a:spcBef>
                <a:spcPts val="0"/>
              </a:spcBef>
              <a:buNone/>
              <a:defRPr sz="5400" cap="none" baseline="0">
                <a:solidFill>
                  <a:schemeClr val="bg1"/>
                </a:solidFill>
                <a:latin typeface="+mj-lt"/>
              </a:defRPr>
            </a:lvl1pPr>
            <a:lvl2pPr marL="0" indent="0">
              <a:spcBef>
                <a:spcPts val="0"/>
              </a:spcBef>
              <a:buNone/>
              <a:defRPr sz="6000" cap="all" baseline="0">
                <a:solidFill>
                  <a:schemeClr val="bg1"/>
                </a:solidFill>
                <a:latin typeface="+mj-lt"/>
              </a:defRPr>
            </a:lvl2pPr>
            <a:lvl3pPr marL="0" indent="0">
              <a:spcBef>
                <a:spcPts val="0"/>
              </a:spcBef>
              <a:buNone/>
              <a:defRPr sz="6000" cap="all" baseline="0">
                <a:solidFill>
                  <a:schemeClr val="bg1"/>
                </a:solidFill>
                <a:latin typeface="+mj-lt"/>
              </a:defRPr>
            </a:lvl3pPr>
            <a:lvl4pPr marL="0" indent="0">
              <a:spcBef>
                <a:spcPts val="0"/>
              </a:spcBef>
              <a:buNone/>
              <a:defRPr sz="6000" cap="all" baseline="0">
                <a:solidFill>
                  <a:schemeClr val="bg1"/>
                </a:solidFill>
                <a:latin typeface="+mj-lt"/>
              </a:defRPr>
            </a:lvl4pPr>
            <a:lvl5pPr marL="0" indent="0">
              <a:spcBef>
                <a:spcPts val="0"/>
              </a:spcBef>
              <a:buNone/>
              <a:defRPr sz="6000" cap="all" baseline="0">
                <a:solidFill>
                  <a:schemeClr val="bg1"/>
                </a:solidFill>
                <a:latin typeface="+mj-lt"/>
              </a:defRPr>
            </a:lvl5pPr>
            <a:lvl6pPr marL="0" indent="0">
              <a:spcBef>
                <a:spcPts val="0"/>
              </a:spcBef>
              <a:buNone/>
              <a:defRPr sz="6000" cap="all" baseline="0">
                <a:solidFill>
                  <a:schemeClr val="bg1"/>
                </a:solidFill>
                <a:latin typeface="+mj-lt"/>
              </a:defRPr>
            </a:lvl6pPr>
            <a:lvl7pPr marL="0" indent="0">
              <a:spcBef>
                <a:spcPts val="0"/>
              </a:spcBef>
              <a:buNone/>
              <a:defRPr sz="6000" cap="all" baseline="0">
                <a:solidFill>
                  <a:schemeClr val="bg1"/>
                </a:solidFill>
                <a:latin typeface="+mj-lt"/>
              </a:defRPr>
            </a:lvl7pPr>
            <a:lvl8pPr marL="0" indent="0">
              <a:spcBef>
                <a:spcPts val="0"/>
              </a:spcBef>
              <a:buNone/>
              <a:defRPr sz="6000" cap="all" baseline="0">
                <a:solidFill>
                  <a:schemeClr val="bg1"/>
                </a:solidFill>
                <a:latin typeface="+mj-lt"/>
              </a:defRPr>
            </a:lvl8pPr>
            <a:lvl9pPr marL="0" indent="0">
              <a:spcBef>
                <a:spcPts val="0"/>
              </a:spcBef>
              <a:buNone/>
              <a:defRPr sz="6000" cap="all" baseline="0">
                <a:solidFill>
                  <a:schemeClr val="bg1"/>
                </a:solidFill>
                <a:latin typeface="+mj-lt"/>
              </a:defRPr>
            </a:lvl9pPr>
          </a:lstStyle>
          <a:p>
            <a:pPr lvl="0"/>
            <a:r>
              <a:rPr lang="en-US" dirty="0"/>
              <a:t>Heading</a:t>
            </a:r>
          </a:p>
        </p:txBody>
      </p:sp>
      <p:sp>
        <p:nvSpPr>
          <p:cNvPr id="27" name="Content Placeholder 17"/>
          <p:cNvSpPr>
            <a:spLocks noGrp="1"/>
          </p:cNvSpPr>
          <p:nvPr>
            <p:ph sz="quarter" idx="32" hasCustomPrompt="1"/>
          </p:nvPr>
        </p:nvSpPr>
        <p:spPr>
          <a:xfrm>
            <a:off x="29900880" y="7114032"/>
            <a:ext cx="12801600" cy="7315200"/>
          </a:xfrm>
        </p:spPr>
        <p:txBody>
          <a:bodyPr lIns="91440" tIns="182880"/>
          <a:lstStyle>
            <a:lvl1pPr>
              <a:defRPr sz="3200" baseline="0"/>
            </a:lvl1pPr>
            <a:lvl2pPr>
              <a:defRPr sz="2800"/>
            </a:lvl2pPr>
            <a:lvl3pPr>
              <a:defRPr sz="2800"/>
            </a:lvl3pPr>
            <a:lvl4pPr>
              <a:defRPr sz="2800"/>
            </a:lvl4pPr>
            <a:lvl5pPr>
              <a:defRPr sz="2800"/>
            </a:lvl5pPr>
            <a:lvl6pPr>
              <a:defRPr sz="2800"/>
            </a:lvl6pPr>
            <a:lvl7pPr>
              <a:defRPr sz="2800"/>
            </a:lvl7pPr>
            <a:lvl8pPr>
              <a:defRPr sz="2800"/>
            </a:lvl8pPr>
            <a:lvl9pPr>
              <a:defRPr sz="2800"/>
            </a:lvl9pPr>
          </a:lstStyle>
          <a:p>
            <a:pPr lvl="0"/>
            <a:r>
              <a:rPr lang="en-US" dirty="0"/>
              <a:t>Use this placeholder to add text or other content</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a:t>
            </a:r>
          </a:p>
          <a:p>
            <a:pPr lvl="6"/>
            <a:r>
              <a:rPr lang="en-US" dirty="0"/>
              <a:t>Seven</a:t>
            </a:r>
          </a:p>
          <a:p>
            <a:pPr lvl="7"/>
            <a:r>
              <a:rPr lang="en-US" dirty="0"/>
              <a:t>Eight</a:t>
            </a:r>
          </a:p>
          <a:p>
            <a:pPr lvl="8"/>
            <a:r>
              <a:rPr lang="en-US" dirty="0"/>
              <a:t>Nine</a:t>
            </a:r>
          </a:p>
        </p:txBody>
      </p:sp>
      <p:sp>
        <p:nvSpPr>
          <p:cNvPr id="28" name="Content Placeholder 17"/>
          <p:cNvSpPr>
            <a:spLocks noGrp="1"/>
          </p:cNvSpPr>
          <p:nvPr>
            <p:ph sz="quarter" idx="33" hasCustomPrompt="1"/>
          </p:nvPr>
        </p:nvSpPr>
        <p:spPr>
          <a:xfrm>
            <a:off x="29900880" y="14914834"/>
            <a:ext cx="12801600" cy="4538610"/>
          </a:xfrm>
        </p:spPr>
        <p:txBody>
          <a:bodyPr lIns="91440" tIns="182880"/>
          <a:lstStyle>
            <a:lvl1pPr>
              <a:defRPr sz="3200" baseline="0"/>
            </a:lvl1pPr>
            <a:lvl2pPr>
              <a:defRPr sz="2800"/>
            </a:lvl2pPr>
            <a:lvl3pPr>
              <a:defRPr sz="2800"/>
            </a:lvl3pPr>
            <a:lvl4pPr>
              <a:defRPr sz="2800"/>
            </a:lvl4pPr>
            <a:lvl5pPr>
              <a:defRPr sz="2800"/>
            </a:lvl5pPr>
            <a:lvl6pPr>
              <a:defRPr sz="2800"/>
            </a:lvl6pPr>
            <a:lvl7pPr>
              <a:defRPr sz="2800"/>
            </a:lvl7pPr>
            <a:lvl8pPr>
              <a:defRPr sz="2800"/>
            </a:lvl8pPr>
            <a:lvl9pPr>
              <a:defRPr sz="2800"/>
            </a:lvl9pPr>
          </a:lstStyle>
          <a:p>
            <a:pPr lvl="0"/>
            <a:r>
              <a:rPr lang="en-US" dirty="0"/>
              <a:t>Use this placeholder to add text or other content</a:t>
            </a:r>
          </a:p>
          <a:p>
            <a:pPr lvl="1"/>
            <a:r>
              <a:rPr lang="en-US" dirty="0"/>
              <a:t>Second level</a:t>
            </a:r>
          </a:p>
          <a:p>
            <a:pPr lvl="2"/>
            <a:r>
              <a:rPr lang="en-US" dirty="0"/>
              <a:t>Third level</a:t>
            </a:r>
          </a:p>
          <a:p>
            <a:pPr lvl="3"/>
            <a:r>
              <a:rPr lang="en-US" dirty="0"/>
              <a:t>Fourth level</a:t>
            </a:r>
          </a:p>
        </p:txBody>
      </p:sp>
      <p:sp>
        <p:nvSpPr>
          <p:cNvPr id="39" name="Text Placeholder 6"/>
          <p:cNvSpPr>
            <a:spLocks noGrp="1"/>
          </p:cNvSpPr>
          <p:nvPr>
            <p:ph type="body" sz="quarter" idx="41" hasCustomPrompt="1"/>
          </p:nvPr>
        </p:nvSpPr>
        <p:spPr>
          <a:xfrm>
            <a:off x="29900880" y="19767596"/>
            <a:ext cx="12801600" cy="1219200"/>
          </a:xfrm>
          <a:prstGeom prst="rect">
            <a:avLst/>
          </a:prstGeom>
          <a:gradFill>
            <a:gsLst>
              <a:gs pos="0">
                <a:schemeClr val="tx1">
                  <a:lumMod val="65000"/>
                  <a:lumOff val="35000"/>
                </a:schemeClr>
              </a:gs>
              <a:gs pos="91000">
                <a:schemeClr val="accent1"/>
              </a:gs>
              <a:gs pos="90000">
                <a:schemeClr val="tx1">
                  <a:lumMod val="65000"/>
                  <a:lumOff val="35000"/>
                </a:schemeClr>
              </a:gs>
              <a:gs pos="100000">
                <a:schemeClr val="accent1"/>
              </a:gs>
            </a:gsLst>
            <a:lin ang="5400000" scaled="1"/>
          </a:gradFill>
        </p:spPr>
        <p:txBody>
          <a:bodyPr lIns="365760" anchor="ctr">
            <a:noAutofit/>
          </a:bodyPr>
          <a:lstStyle>
            <a:lvl1pPr marL="0" indent="0" algn="ctr">
              <a:spcBef>
                <a:spcPts val="0"/>
              </a:spcBef>
              <a:buNone/>
              <a:defRPr sz="5400" cap="none" baseline="0">
                <a:solidFill>
                  <a:schemeClr val="bg1"/>
                </a:solidFill>
                <a:latin typeface="+mj-lt"/>
              </a:defRPr>
            </a:lvl1pPr>
            <a:lvl2pPr marL="0" indent="0">
              <a:spcBef>
                <a:spcPts val="0"/>
              </a:spcBef>
              <a:buNone/>
              <a:defRPr sz="6000" cap="all" baseline="0">
                <a:solidFill>
                  <a:schemeClr val="bg1"/>
                </a:solidFill>
                <a:latin typeface="+mj-lt"/>
              </a:defRPr>
            </a:lvl2pPr>
            <a:lvl3pPr marL="0" indent="0">
              <a:spcBef>
                <a:spcPts val="0"/>
              </a:spcBef>
              <a:buNone/>
              <a:defRPr sz="6000" cap="all" baseline="0">
                <a:solidFill>
                  <a:schemeClr val="bg1"/>
                </a:solidFill>
                <a:latin typeface="+mj-lt"/>
              </a:defRPr>
            </a:lvl3pPr>
            <a:lvl4pPr marL="0" indent="0">
              <a:spcBef>
                <a:spcPts val="0"/>
              </a:spcBef>
              <a:buNone/>
              <a:defRPr sz="6000" cap="all" baseline="0">
                <a:solidFill>
                  <a:schemeClr val="bg1"/>
                </a:solidFill>
                <a:latin typeface="+mj-lt"/>
              </a:defRPr>
            </a:lvl4pPr>
            <a:lvl5pPr marL="0" indent="0">
              <a:spcBef>
                <a:spcPts val="0"/>
              </a:spcBef>
              <a:buNone/>
              <a:defRPr sz="6000" cap="all" baseline="0">
                <a:solidFill>
                  <a:schemeClr val="bg1"/>
                </a:solidFill>
                <a:latin typeface="+mj-lt"/>
              </a:defRPr>
            </a:lvl5pPr>
            <a:lvl6pPr marL="0" indent="0">
              <a:spcBef>
                <a:spcPts val="0"/>
              </a:spcBef>
              <a:buNone/>
              <a:defRPr sz="6000" cap="all" baseline="0">
                <a:solidFill>
                  <a:schemeClr val="bg1"/>
                </a:solidFill>
                <a:latin typeface="+mj-lt"/>
              </a:defRPr>
            </a:lvl6pPr>
            <a:lvl7pPr marL="0" indent="0">
              <a:spcBef>
                <a:spcPts val="0"/>
              </a:spcBef>
              <a:buNone/>
              <a:defRPr sz="6000" cap="all" baseline="0">
                <a:solidFill>
                  <a:schemeClr val="bg1"/>
                </a:solidFill>
                <a:latin typeface="+mj-lt"/>
              </a:defRPr>
            </a:lvl7pPr>
            <a:lvl8pPr marL="0" indent="0">
              <a:spcBef>
                <a:spcPts val="0"/>
              </a:spcBef>
              <a:buNone/>
              <a:defRPr sz="6000" cap="all" baseline="0">
                <a:solidFill>
                  <a:schemeClr val="bg1"/>
                </a:solidFill>
                <a:latin typeface="+mj-lt"/>
              </a:defRPr>
            </a:lvl8pPr>
            <a:lvl9pPr marL="0" indent="0">
              <a:spcBef>
                <a:spcPts val="0"/>
              </a:spcBef>
              <a:buNone/>
              <a:defRPr sz="6000" cap="all" baseline="0">
                <a:solidFill>
                  <a:schemeClr val="bg1"/>
                </a:solidFill>
                <a:latin typeface="+mj-lt"/>
              </a:defRPr>
            </a:lvl9pPr>
          </a:lstStyle>
          <a:p>
            <a:pPr lvl="0"/>
            <a:r>
              <a:rPr lang="en-US" dirty="0"/>
              <a:t>Heading</a:t>
            </a:r>
          </a:p>
        </p:txBody>
      </p:sp>
      <p:sp>
        <p:nvSpPr>
          <p:cNvPr id="40" name="Content Placeholder 17"/>
          <p:cNvSpPr>
            <a:spLocks noGrp="1"/>
          </p:cNvSpPr>
          <p:nvPr>
            <p:ph sz="quarter" idx="42" hasCustomPrompt="1"/>
          </p:nvPr>
        </p:nvSpPr>
        <p:spPr>
          <a:xfrm>
            <a:off x="29900880" y="21212348"/>
            <a:ext cx="12801600" cy="4344786"/>
          </a:xfrm>
        </p:spPr>
        <p:txBody>
          <a:bodyPr lIns="91440" tIns="182880"/>
          <a:lstStyle>
            <a:lvl1pPr>
              <a:defRPr sz="3200" baseline="0"/>
            </a:lvl1pPr>
            <a:lvl2pPr>
              <a:defRPr sz="2800"/>
            </a:lvl2pPr>
            <a:lvl3pPr>
              <a:defRPr sz="2800"/>
            </a:lvl3pPr>
            <a:lvl4pPr>
              <a:defRPr sz="2800"/>
            </a:lvl4pPr>
            <a:lvl5pPr>
              <a:defRPr sz="2800"/>
            </a:lvl5pPr>
            <a:lvl6pPr>
              <a:defRPr sz="2800"/>
            </a:lvl6pPr>
            <a:lvl7pPr>
              <a:defRPr sz="2800"/>
            </a:lvl7pPr>
            <a:lvl8pPr>
              <a:defRPr sz="2800"/>
            </a:lvl8pPr>
            <a:lvl9pPr>
              <a:defRPr sz="2800"/>
            </a:lvl9pPr>
          </a:lstStyle>
          <a:p>
            <a:pPr lvl="0"/>
            <a:r>
              <a:rPr lang="en-US" dirty="0"/>
              <a:t>Use this placeholder to add text or other content</a:t>
            </a:r>
          </a:p>
          <a:p>
            <a:pPr lvl="1"/>
            <a:r>
              <a:rPr lang="en-US" dirty="0"/>
              <a:t>Second level</a:t>
            </a:r>
          </a:p>
          <a:p>
            <a:pPr lvl="2"/>
            <a:r>
              <a:rPr lang="en-US" dirty="0"/>
              <a:t>Third level</a:t>
            </a:r>
          </a:p>
          <a:p>
            <a:pPr lvl="3"/>
            <a:r>
              <a:rPr lang="en-US" dirty="0"/>
              <a:t>Fourth level</a:t>
            </a:r>
          </a:p>
        </p:txBody>
      </p:sp>
      <p:sp>
        <p:nvSpPr>
          <p:cNvPr id="29" name="Text Placeholder 6"/>
          <p:cNvSpPr>
            <a:spLocks noGrp="1"/>
          </p:cNvSpPr>
          <p:nvPr>
            <p:ph type="body" sz="quarter" idx="34" hasCustomPrompt="1"/>
          </p:nvPr>
        </p:nvSpPr>
        <p:spPr>
          <a:xfrm>
            <a:off x="29900880" y="25722072"/>
            <a:ext cx="12801600" cy="1219200"/>
          </a:xfrm>
          <a:prstGeom prst="rect">
            <a:avLst/>
          </a:prstGeom>
          <a:gradFill>
            <a:gsLst>
              <a:gs pos="0">
                <a:schemeClr val="tx1">
                  <a:lumMod val="65000"/>
                  <a:lumOff val="35000"/>
                </a:schemeClr>
              </a:gs>
              <a:gs pos="91000">
                <a:schemeClr val="accent1"/>
              </a:gs>
              <a:gs pos="90000">
                <a:schemeClr val="tx1">
                  <a:lumMod val="65000"/>
                  <a:lumOff val="35000"/>
                </a:schemeClr>
              </a:gs>
              <a:gs pos="100000">
                <a:schemeClr val="accent1"/>
              </a:gs>
            </a:gsLst>
            <a:lin ang="5400000" scaled="1"/>
          </a:gradFill>
        </p:spPr>
        <p:txBody>
          <a:bodyPr lIns="365760" anchor="ctr">
            <a:noAutofit/>
          </a:bodyPr>
          <a:lstStyle>
            <a:lvl1pPr marL="0" indent="0" algn="ctr">
              <a:spcBef>
                <a:spcPts val="0"/>
              </a:spcBef>
              <a:buNone/>
              <a:defRPr sz="5400" cap="none" baseline="0">
                <a:solidFill>
                  <a:schemeClr val="bg1"/>
                </a:solidFill>
                <a:latin typeface="+mj-lt"/>
              </a:defRPr>
            </a:lvl1pPr>
            <a:lvl2pPr marL="0" indent="0">
              <a:spcBef>
                <a:spcPts val="0"/>
              </a:spcBef>
              <a:buNone/>
              <a:defRPr sz="6000" cap="all" baseline="0">
                <a:solidFill>
                  <a:schemeClr val="bg1"/>
                </a:solidFill>
                <a:latin typeface="+mj-lt"/>
              </a:defRPr>
            </a:lvl2pPr>
            <a:lvl3pPr marL="0" indent="0">
              <a:spcBef>
                <a:spcPts val="0"/>
              </a:spcBef>
              <a:buNone/>
              <a:defRPr sz="6000" cap="all" baseline="0">
                <a:solidFill>
                  <a:schemeClr val="bg1"/>
                </a:solidFill>
                <a:latin typeface="+mj-lt"/>
              </a:defRPr>
            </a:lvl3pPr>
            <a:lvl4pPr marL="0" indent="0">
              <a:spcBef>
                <a:spcPts val="0"/>
              </a:spcBef>
              <a:buNone/>
              <a:defRPr sz="6000" cap="all" baseline="0">
                <a:solidFill>
                  <a:schemeClr val="bg1"/>
                </a:solidFill>
                <a:latin typeface="+mj-lt"/>
              </a:defRPr>
            </a:lvl4pPr>
            <a:lvl5pPr marL="0" indent="0">
              <a:spcBef>
                <a:spcPts val="0"/>
              </a:spcBef>
              <a:buNone/>
              <a:defRPr sz="6000" cap="all" baseline="0">
                <a:solidFill>
                  <a:schemeClr val="bg1"/>
                </a:solidFill>
                <a:latin typeface="+mj-lt"/>
              </a:defRPr>
            </a:lvl5pPr>
            <a:lvl6pPr marL="0" indent="0">
              <a:spcBef>
                <a:spcPts val="0"/>
              </a:spcBef>
              <a:buNone/>
              <a:defRPr sz="6000" cap="all" baseline="0">
                <a:solidFill>
                  <a:schemeClr val="bg1"/>
                </a:solidFill>
                <a:latin typeface="+mj-lt"/>
              </a:defRPr>
            </a:lvl6pPr>
            <a:lvl7pPr marL="0" indent="0">
              <a:spcBef>
                <a:spcPts val="0"/>
              </a:spcBef>
              <a:buNone/>
              <a:defRPr sz="6000" cap="all" baseline="0">
                <a:solidFill>
                  <a:schemeClr val="bg1"/>
                </a:solidFill>
                <a:latin typeface="+mj-lt"/>
              </a:defRPr>
            </a:lvl7pPr>
            <a:lvl8pPr marL="0" indent="0">
              <a:spcBef>
                <a:spcPts val="0"/>
              </a:spcBef>
              <a:buNone/>
              <a:defRPr sz="6000" cap="all" baseline="0">
                <a:solidFill>
                  <a:schemeClr val="bg1"/>
                </a:solidFill>
                <a:latin typeface="+mj-lt"/>
              </a:defRPr>
            </a:lvl8pPr>
            <a:lvl9pPr marL="0" indent="0">
              <a:spcBef>
                <a:spcPts val="0"/>
              </a:spcBef>
              <a:buNone/>
              <a:defRPr sz="6000" cap="all" baseline="0">
                <a:solidFill>
                  <a:schemeClr val="bg1"/>
                </a:solidFill>
                <a:latin typeface="+mj-lt"/>
              </a:defRPr>
            </a:lvl9pPr>
          </a:lstStyle>
          <a:p>
            <a:pPr lvl="0"/>
            <a:r>
              <a:rPr lang="en-US" dirty="0"/>
              <a:t>Heading</a:t>
            </a:r>
          </a:p>
        </p:txBody>
      </p:sp>
      <p:sp>
        <p:nvSpPr>
          <p:cNvPr id="30" name="Content Placeholder 17"/>
          <p:cNvSpPr>
            <a:spLocks noGrp="1"/>
          </p:cNvSpPr>
          <p:nvPr>
            <p:ph sz="quarter" idx="35" hasCustomPrompt="1"/>
          </p:nvPr>
        </p:nvSpPr>
        <p:spPr>
          <a:xfrm>
            <a:off x="29900880" y="27166824"/>
            <a:ext cx="12801600" cy="4462272"/>
          </a:xfrm>
        </p:spPr>
        <p:txBody>
          <a:bodyPr lIns="91440" tIns="182880"/>
          <a:lstStyle>
            <a:lvl1pPr>
              <a:defRPr sz="3200" baseline="0"/>
            </a:lvl1pPr>
            <a:lvl2pPr>
              <a:defRPr sz="2800"/>
            </a:lvl2pPr>
            <a:lvl3pPr>
              <a:defRPr sz="2800"/>
            </a:lvl3pPr>
            <a:lvl4pPr>
              <a:defRPr sz="2800"/>
            </a:lvl4pPr>
            <a:lvl5pPr>
              <a:defRPr sz="2800"/>
            </a:lvl5pPr>
            <a:lvl6pPr>
              <a:defRPr sz="2800"/>
            </a:lvl6pPr>
            <a:lvl7pPr>
              <a:defRPr sz="2800"/>
            </a:lvl7pPr>
            <a:lvl8pPr>
              <a:defRPr sz="2800"/>
            </a:lvl8pPr>
            <a:lvl9pPr>
              <a:defRPr sz="2800"/>
            </a:lvl9pPr>
          </a:lstStyle>
          <a:p>
            <a:pPr lvl="0"/>
            <a:r>
              <a:rPr lang="en-US" dirty="0"/>
              <a:t>Use this placeholder to add text or other content</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a:t>
            </a:r>
          </a:p>
        </p:txBody>
      </p:sp>
      <p:sp>
        <p:nvSpPr>
          <p:cNvPr id="3" name="Date Placeholder 2"/>
          <p:cNvSpPr>
            <a:spLocks noGrp="1"/>
          </p:cNvSpPr>
          <p:nvPr>
            <p:ph type="dt" sz="half" idx="10"/>
          </p:nvPr>
        </p:nvSpPr>
        <p:spPr/>
        <p:txBody>
          <a:bodyPr/>
          <a:lstStyle/>
          <a:p>
            <a:fld id="{ECAA57DF-1C19-4726-AB84-014692BAD8F5}" type="datetimeFigureOut">
              <a:rPr lang="en-US" smtClean="0"/>
              <a:t>12/15/2022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1B4C631-C489-4C11-812F-2172FBEAE82B}" type="slidenum">
              <a:rPr lang="en-US" smtClean="0"/>
              <a:t>‹#›</a:t>
            </a:fld>
            <a:endParaRPr lang="en-US"/>
          </a:p>
        </p:txBody>
      </p:sp>
      <p:sp>
        <p:nvSpPr>
          <p:cNvPr id="8" name="Picture Placeholder 7"/>
          <p:cNvSpPr>
            <a:spLocks noGrp="1"/>
          </p:cNvSpPr>
          <p:nvPr>
            <p:ph type="pic" sz="quarter" idx="43"/>
          </p:nvPr>
        </p:nvSpPr>
        <p:spPr>
          <a:xfrm>
            <a:off x="32270700" y="0"/>
            <a:ext cx="11620500" cy="3842445"/>
          </a:xfrm>
          <a:effectDag name="">
            <a:cont type="tree" name="">
              <a:effect ref="fillLine"/>
              <a:alphaMod>
                <a:cont name="">
                  <a:fill>
                    <a:gradFill>
                      <a:gsLst>
                        <a:gs pos="60000">
                          <a:srgbClr val="000000">
                            <a:alpha val="100000"/>
                          </a:srgbClr>
                        </a:gs>
                        <a:gs pos="97000">
                          <a:srgbClr val="000000">
                            <a:alpha val="0"/>
                          </a:srgbClr>
                        </a:gs>
                      </a:gsLst>
                      <a:lin ang="10800000"/>
                    </a:gradFill>
                  </a:fill>
                </a:cont>
              </a:alphaMod>
            </a:cont>
          </a:effectDag>
        </p:spPr>
        <p:txBody>
          <a:bodyPr lIns="91440" tIns="457200" rIns="91440"/>
          <a:lstStyle>
            <a:lvl1pPr marL="0" indent="0" algn="ctr">
              <a:buNone/>
              <a:defRPr>
                <a:solidFill>
                  <a:schemeClr val="bg1"/>
                </a:solidFill>
              </a:defRPr>
            </a:lvl1pPr>
          </a:lstStyle>
          <a:p>
            <a:r>
              <a:rPr lang="en-US"/>
              <a:t>Click icon to add picture</a:t>
            </a:r>
            <a:endParaRPr lang="en-US" dirty="0"/>
          </a:p>
        </p:txBody>
      </p:sp>
    </p:spTree>
    <p:extLst>
      <p:ext uri="{BB962C8B-B14F-4D97-AF65-F5344CB8AC3E}">
        <p14:creationId xmlns:p14="http://schemas.microsoft.com/office/powerpoint/2010/main" val="145907722"/>
      </p:ext>
    </p:extLst>
  </p:cSld>
  <p:clrMapOvr>
    <a:masterClrMapping/>
  </p:clrMapOvr>
  <p:extLst>
    <p:ext uri="{DCECCB84-F9BA-43D5-87BE-67443E8EF086}">
      <p15:sldGuideLst xmlns:p15="http://schemas.microsoft.com/office/powerpoint/2012/main">
        <p15:guide id="1" pos="9168" userDrawn="1">
          <p15:clr>
            <a:srgbClr val="A4A3A4"/>
          </p15:clr>
        </p15:guide>
        <p15:guide id="2" pos="18480" userDrawn="1">
          <p15:clr>
            <a:srgbClr val="A4A3A4"/>
          </p15:clr>
        </p15:guide>
      </p15:sldGuideLst>
    </p:ext>
  </p:extLst>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bwMode="ltGray">
          <a:xfrm>
            <a:off x="0" y="0"/>
            <a:ext cx="43891200" cy="502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bwMode="auto">
          <a:xfrm>
            <a:off x="1158240" y="685860"/>
            <a:ext cx="30175200" cy="2971740"/>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158240" y="6019800"/>
            <a:ext cx="41589960" cy="2362962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143000" y="32114698"/>
            <a:ext cx="9875520" cy="457200"/>
          </a:xfrm>
          <a:prstGeom prst="rect">
            <a:avLst/>
          </a:prstGeom>
        </p:spPr>
        <p:txBody>
          <a:bodyPr vert="horz" lIns="91440" tIns="45720" rIns="91440" bIns="45720" rtlCol="0" anchor="ctr"/>
          <a:lstStyle>
            <a:lvl1pPr algn="l">
              <a:defRPr sz="1600">
                <a:solidFill>
                  <a:schemeClr val="tx1">
                    <a:tint val="75000"/>
                  </a:schemeClr>
                </a:solidFill>
              </a:defRPr>
            </a:lvl1pPr>
          </a:lstStyle>
          <a:p>
            <a:fld id="{ECAA57DF-1C19-4726-AB84-014692BAD8F5}" type="datetimeFigureOut">
              <a:rPr lang="en-US" smtClean="0"/>
              <a:pPr/>
              <a:t>12/15/2022</a:t>
            </a:fld>
            <a:endParaRPr lang="en-US"/>
          </a:p>
        </p:txBody>
      </p:sp>
      <p:sp>
        <p:nvSpPr>
          <p:cNvPr id="5" name="Footer Placeholder 4"/>
          <p:cNvSpPr>
            <a:spLocks noGrp="1"/>
          </p:cNvSpPr>
          <p:nvPr>
            <p:ph type="ftr" sz="quarter" idx="3"/>
          </p:nvPr>
        </p:nvSpPr>
        <p:spPr>
          <a:xfrm>
            <a:off x="11018520" y="32114698"/>
            <a:ext cx="21854160" cy="457200"/>
          </a:xfrm>
          <a:prstGeom prst="rect">
            <a:avLst/>
          </a:prstGeom>
        </p:spPr>
        <p:txBody>
          <a:bodyPr vert="horz" lIns="91440" tIns="45720" rIns="91440" bIns="45720" rtlCol="0" anchor="ctr"/>
          <a:lstStyle>
            <a:lvl1pPr algn="ctr">
              <a:defRPr sz="16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32872680" y="32114698"/>
            <a:ext cx="9875520" cy="457200"/>
          </a:xfrm>
          <a:prstGeom prst="rect">
            <a:avLst/>
          </a:prstGeom>
        </p:spPr>
        <p:txBody>
          <a:bodyPr vert="horz" lIns="91440" tIns="45720" rIns="91440" bIns="45720" rtlCol="0" anchor="ctr"/>
          <a:lstStyle>
            <a:lvl1pPr algn="r">
              <a:defRPr sz="1600">
                <a:solidFill>
                  <a:schemeClr val="tx1">
                    <a:tint val="75000"/>
                  </a:schemeClr>
                </a:solidFill>
              </a:defRPr>
            </a:lvl1pPr>
          </a:lstStyle>
          <a:p>
            <a:fld id="{91B4C631-C489-4C11-812F-2172FBEAE82B}" type="slidenum">
              <a:rPr lang="en-US" smtClean="0"/>
              <a:pPr/>
              <a:t>‹#›</a:t>
            </a:fld>
            <a:endParaRPr lang="en-US"/>
          </a:p>
        </p:txBody>
      </p:sp>
      <p:sp>
        <p:nvSpPr>
          <p:cNvPr id="8" name="Rectangle 7"/>
          <p:cNvSpPr/>
          <p:nvPr userDrawn="1"/>
        </p:nvSpPr>
        <p:spPr bwMode="gray">
          <a:xfrm>
            <a:off x="0" y="3886200"/>
            <a:ext cx="43891200" cy="1143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 name="Straight Connector 8"/>
          <p:cNvCxnSpPr/>
          <p:nvPr userDrawn="1"/>
        </p:nvCxnSpPr>
        <p:spPr>
          <a:xfrm>
            <a:off x="0" y="3886200"/>
            <a:ext cx="43891200" cy="0"/>
          </a:xfrm>
          <a:prstGeom prst="line">
            <a:avLst/>
          </a:prstGeom>
          <a:ln w="114300">
            <a:miter lim="800000"/>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08807471"/>
      </p:ext>
    </p:extLst>
  </p:cSld>
  <p:clrMap bg1="lt1" tx1="dk1" bg2="lt2" tx2="dk2" accent1="accent1" accent2="accent2" accent3="accent3" accent4="accent4" accent5="accent5" accent6="accent6" hlink="hlink" folHlink="folHlink"/>
  <p:sldLayoutIdLst>
    <p:sldLayoutId id="2147483672" r:id="rId1"/>
  </p:sldLayoutIdLst>
  <p:txStyles>
    <p:titleStyle>
      <a:lvl1pPr algn="l" defTabSz="4389120" rtl="0" eaLnBrk="1" latinLnBrk="0" hangingPunct="1">
        <a:lnSpc>
          <a:spcPct val="90000"/>
        </a:lnSpc>
        <a:spcBef>
          <a:spcPct val="0"/>
        </a:spcBef>
        <a:buNone/>
        <a:defRPr sz="11500" b="0" kern="1200">
          <a:solidFill>
            <a:schemeClr val="bg1"/>
          </a:solidFill>
          <a:latin typeface="+mj-lt"/>
          <a:ea typeface="+mj-ea"/>
          <a:cs typeface="+mj-cs"/>
        </a:defRPr>
      </a:lvl1pPr>
    </p:titleStyle>
    <p:bodyStyle>
      <a:lvl1pPr marL="457200" indent="-457200" algn="l" defTabSz="4389120" rtl="0" eaLnBrk="1" latinLnBrk="0" hangingPunct="1">
        <a:lnSpc>
          <a:spcPct val="100000"/>
        </a:lnSpc>
        <a:spcBef>
          <a:spcPts val="1200"/>
        </a:spcBef>
        <a:buClr>
          <a:schemeClr val="bg1">
            <a:lumMod val="65000"/>
          </a:schemeClr>
        </a:buClr>
        <a:buFont typeface="Arial" panose="020B0604020202020204" pitchFamily="34" charset="0"/>
        <a:buChar char="•"/>
        <a:defRPr sz="2800" kern="1200">
          <a:solidFill>
            <a:schemeClr val="tx1"/>
          </a:solidFill>
          <a:latin typeface="+mn-lt"/>
          <a:ea typeface="+mn-ea"/>
          <a:cs typeface="+mn-cs"/>
        </a:defRPr>
      </a:lvl1pPr>
      <a:lvl2pPr marL="1097280" indent="-457200" algn="l" defTabSz="4389120" rtl="0" eaLnBrk="1" latinLnBrk="0" hangingPunct="1">
        <a:lnSpc>
          <a:spcPct val="100000"/>
        </a:lnSpc>
        <a:spcBef>
          <a:spcPts val="1200"/>
        </a:spcBef>
        <a:buClr>
          <a:schemeClr val="bg1">
            <a:lumMod val="65000"/>
          </a:schemeClr>
        </a:buClr>
        <a:buFont typeface="Arial" panose="020B0604020202020204" pitchFamily="34" charset="0"/>
        <a:buChar char="•"/>
        <a:defRPr sz="2400" kern="1200">
          <a:solidFill>
            <a:schemeClr val="tx1"/>
          </a:solidFill>
          <a:latin typeface="+mn-lt"/>
          <a:ea typeface="+mn-ea"/>
          <a:cs typeface="+mn-cs"/>
        </a:defRPr>
      </a:lvl2pPr>
      <a:lvl3pPr marL="1097280" indent="-457200" algn="l" defTabSz="4389120" rtl="0" eaLnBrk="1" latinLnBrk="0" hangingPunct="1">
        <a:lnSpc>
          <a:spcPct val="100000"/>
        </a:lnSpc>
        <a:spcBef>
          <a:spcPts val="1200"/>
        </a:spcBef>
        <a:buClr>
          <a:schemeClr val="bg1">
            <a:lumMod val="65000"/>
          </a:schemeClr>
        </a:buClr>
        <a:buFont typeface="Arial" panose="020B0604020202020204" pitchFamily="34" charset="0"/>
        <a:buChar char="•"/>
        <a:defRPr sz="2400" kern="1200">
          <a:solidFill>
            <a:schemeClr val="tx1"/>
          </a:solidFill>
          <a:latin typeface="+mn-lt"/>
          <a:ea typeface="+mn-ea"/>
          <a:cs typeface="+mn-cs"/>
        </a:defRPr>
      </a:lvl3pPr>
      <a:lvl4pPr marL="1097280" indent="-457200" algn="l" defTabSz="4389120" rtl="0" eaLnBrk="1" latinLnBrk="0" hangingPunct="1">
        <a:lnSpc>
          <a:spcPct val="100000"/>
        </a:lnSpc>
        <a:spcBef>
          <a:spcPts val="1200"/>
        </a:spcBef>
        <a:buClr>
          <a:schemeClr val="bg1">
            <a:lumMod val="65000"/>
          </a:schemeClr>
        </a:buClr>
        <a:buFont typeface="Arial" panose="020B0604020202020204" pitchFamily="34" charset="0"/>
        <a:buChar char="•"/>
        <a:defRPr sz="2400" kern="1200">
          <a:solidFill>
            <a:schemeClr val="tx1"/>
          </a:solidFill>
          <a:latin typeface="+mn-lt"/>
          <a:ea typeface="+mn-ea"/>
          <a:cs typeface="+mn-cs"/>
        </a:defRPr>
      </a:lvl4pPr>
      <a:lvl5pPr marL="1097280" indent="-457200" algn="l" defTabSz="4389120" rtl="0" eaLnBrk="1" latinLnBrk="0" hangingPunct="1">
        <a:lnSpc>
          <a:spcPct val="100000"/>
        </a:lnSpc>
        <a:spcBef>
          <a:spcPts val="1200"/>
        </a:spcBef>
        <a:buClr>
          <a:schemeClr val="bg1">
            <a:lumMod val="65000"/>
          </a:schemeClr>
        </a:buClr>
        <a:buFont typeface="Arial" panose="020B0604020202020204" pitchFamily="34" charset="0"/>
        <a:buChar char="•"/>
        <a:defRPr sz="2400" kern="1200">
          <a:solidFill>
            <a:schemeClr val="tx1"/>
          </a:solidFill>
          <a:latin typeface="+mn-lt"/>
          <a:ea typeface="+mn-ea"/>
          <a:cs typeface="+mn-cs"/>
        </a:defRPr>
      </a:lvl5pPr>
      <a:lvl6pPr marL="1097280" indent="-457200" algn="l" defTabSz="4389120" rtl="0" eaLnBrk="1" latinLnBrk="0" hangingPunct="1">
        <a:lnSpc>
          <a:spcPct val="100000"/>
        </a:lnSpc>
        <a:spcBef>
          <a:spcPts val="1200"/>
        </a:spcBef>
        <a:buClr>
          <a:schemeClr val="bg1">
            <a:lumMod val="65000"/>
          </a:schemeClr>
        </a:buClr>
        <a:buFont typeface="Arial" panose="020B0604020202020204" pitchFamily="34" charset="0"/>
        <a:buChar char="•"/>
        <a:defRPr sz="2400" kern="1200">
          <a:solidFill>
            <a:schemeClr val="tx1"/>
          </a:solidFill>
          <a:latin typeface="+mn-lt"/>
          <a:ea typeface="+mn-ea"/>
          <a:cs typeface="+mn-cs"/>
        </a:defRPr>
      </a:lvl6pPr>
      <a:lvl7pPr marL="1097280" indent="-457200" algn="l" defTabSz="4389120" rtl="0" eaLnBrk="1" latinLnBrk="0" hangingPunct="1">
        <a:lnSpc>
          <a:spcPct val="100000"/>
        </a:lnSpc>
        <a:spcBef>
          <a:spcPts val="1200"/>
        </a:spcBef>
        <a:buClr>
          <a:schemeClr val="bg1">
            <a:lumMod val="65000"/>
          </a:schemeClr>
        </a:buClr>
        <a:buFont typeface="Arial" panose="020B0604020202020204" pitchFamily="34" charset="0"/>
        <a:buChar char="•"/>
        <a:defRPr sz="2400" kern="1200">
          <a:solidFill>
            <a:schemeClr val="tx1"/>
          </a:solidFill>
          <a:latin typeface="+mn-lt"/>
          <a:ea typeface="+mn-ea"/>
          <a:cs typeface="+mn-cs"/>
        </a:defRPr>
      </a:lvl7pPr>
      <a:lvl8pPr marL="1097280" indent="-457200" algn="l" defTabSz="4389120" rtl="0" eaLnBrk="1" latinLnBrk="0" hangingPunct="1">
        <a:lnSpc>
          <a:spcPct val="100000"/>
        </a:lnSpc>
        <a:spcBef>
          <a:spcPts val="1200"/>
        </a:spcBef>
        <a:buClr>
          <a:schemeClr val="bg1">
            <a:lumMod val="65000"/>
          </a:schemeClr>
        </a:buClr>
        <a:buFont typeface="Arial" panose="020B0604020202020204" pitchFamily="34" charset="0"/>
        <a:buChar char="•"/>
        <a:defRPr sz="2400" kern="1200">
          <a:solidFill>
            <a:schemeClr val="tx1"/>
          </a:solidFill>
          <a:latin typeface="+mn-lt"/>
          <a:ea typeface="+mn-ea"/>
          <a:cs typeface="+mn-cs"/>
        </a:defRPr>
      </a:lvl8pPr>
      <a:lvl9pPr marL="1097280" indent="-457200" algn="l" defTabSz="4389120" rtl="0" eaLnBrk="1" latinLnBrk="0" hangingPunct="1">
        <a:lnSpc>
          <a:spcPct val="100000"/>
        </a:lnSpc>
        <a:spcBef>
          <a:spcPts val="1200"/>
        </a:spcBef>
        <a:buClr>
          <a:schemeClr val="bg1">
            <a:lumMod val="65000"/>
          </a:schemeClr>
        </a:buClr>
        <a:buFont typeface="Arial" panose="020B0604020202020204" pitchFamily="34" charset="0"/>
        <a:buChar char="•"/>
        <a:defRPr sz="2400" kern="1200">
          <a:solidFill>
            <a:schemeClr val="tx1"/>
          </a:solidFill>
          <a:latin typeface="+mn-lt"/>
          <a:ea typeface="+mn-ea"/>
          <a:cs typeface="+mn-cs"/>
        </a:defRPr>
      </a:lvl9pPr>
    </p:bodyStyle>
    <p:otherStyle>
      <a:defPPr>
        <a:defRPr lang="en-US"/>
      </a:defPPr>
      <a:lvl1pPr marL="0" algn="l" defTabSz="4389120" rtl="0" eaLnBrk="1" latinLnBrk="0" hangingPunct="1">
        <a:defRPr sz="8640" kern="1200">
          <a:solidFill>
            <a:schemeClr val="tx1"/>
          </a:solidFill>
          <a:latin typeface="+mn-lt"/>
          <a:ea typeface="+mn-ea"/>
          <a:cs typeface="+mn-cs"/>
        </a:defRPr>
      </a:lvl1pPr>
      <a:lvl2pPr marL="2194560" algn="l" defTabSz="4389120" rtl="0" eaLnBrk="1" latinLnBrk="0" hangingPunct="1">
        <a:defRPr sz="8640" kern="1200">
          <a:solidFill>
            <a:schemeClr val="tx1"/>
          </a:solidFill>
          <a:latin typeface="+mn-lt"/>
          <a:ea typeface="+mn-ea"/>
          <a:cs typeface="+mn-cs"/>
        </a:defRPr>
      </a:lvl2pPr>
      <a:lvl3pPr marL="4389120" algn="l" defTabSz="4389120" rtl="0" eaLnBrk="1" latinLnBrk="0" hangingPunct="1">
        <a:defRPr sz="8640" kern="1200">
          <a:solidFill>
            <a:schemeClr val="tx1"/>
          </a:solidFill>
          <a:latin typeface="+mn-lt"/>
          <a:ea typeface="+mn-ea"/>
          <a:cs typeface="+mn-cs"/>
        </a:defRPr>
      </a:lvl3pPr>
      <a:lvl4pPr marL="6583680" algn="l" defTabSz="4389120" rtl="0" eaLnBrk="1" latinLnBrk="0" hangingPunct="1">
        <a:defRPr sz="8640" kern="1200">
          <a:solidFill>
            <a:schemeClr val="tx1"/>
          </a:solidFill>
          <a:latin typeface="+mn-lt"/>
          <a:ea typeface="+mn-ea"/>
          <a:cs typeface="+mn-cs"/>
        </a:defRPr>
      </a:lvl4pPr>
      <a:lvl5pPr marL="8778240" algn="l" defTabSz="4389120" rtl="0" eaLnBrk="1" latinLnBrk="0" hangingPunct="1">
        <a:defRPr sz="8640" kern="1200">
          <a:solidFill>
            <a:schemeClr val="tx1"/>
          </a:solidFill>
          <a:latin typeface="+mn-lt"/>
          <a:ea typeface="+mn-ea"/>
          <a:cs typeface="+mn-cs"/>
        </a:defRPr>
      </a:lvl5pPr>
      <a:lvl6pPr marL="10972800" algn="l" defTabSz="4389120" rtl="0" eaLnBrk="1" latinLnBrk="0" hangingPunct="1">
        <a:defRPr sz="8640" kern="1200">
          <a:solidFill>
            <a:schemeClr val="tx1"/>
          </a:solidFill>
          <a:latin typeface="+mn-lt"/>
          <a:ea typeface="+mn-ea"/>
          <a:cs typeface="+mn-cs"/>
        </a:defRPr>
      </a:lvl6pPr>
      <a:lvl7pPr marL="13167360" algn="l" defTabSz="4389120" rtl="0" eaLnBrk="1" latinLnBrk="0" hangingPunct="1">
        <a:defRPr sz="8640" kern="1200">
          <a:solidFill>
            <a:schemeClr val="tx1"/>
          </a:solidFill>
          <a:latin typeface="+mn-lt"/>
          <a:ea typeface="+mn-ea"/>
          <a:cs typeface="+mn-cs"/>
        </a:defRPr>
      </a:lvl7pPr>
      <a:lvl8pPr marL="15361920" algn="l" defTabSz="4389120" rtl="0" eaLnBrk="1" latinLnBrk="0" hangingPunct="1">
        <a:defRPr sz="8640" kern="1200">
          <a:solidFill>
            <a:schemeClr val="tx1"/>
          </a:solidFill>
          <a:latin typeface="+mn-lt"/>
          <a:ea typeface="+mn-ea"/>
          <a:cs typeface="+mn-cs"/>
        </a:defRPr>
      </a:lvl8pPr>
      <a:lvl9pPr marL="17556480" algn="l" defTabSz="4389120" rtl="0" eaLnBrk="1" latinLnBrk="0" hangingPunct="1">
        <a:defRPr sz="864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0368" userDrawn="1">
          <p15:clr>
            <a:srgbClr val="A4A3A4"/>
          </p15:clr>
        </p15:guide>
        <p15:guide id="2" pos="720" userDrawn="1">
          <p15:clr>
            <a:srgbClr val="A4A3A4"/>
          </p15:clr>
        </p15:guide>
        <p15:guide id="3" pos="26928" userDrawn="1">
          <p15:clr>
            <a:srgbClr val="A4A3A4"/>
          </p15:clr>
        </p15:guide>
        <p15:guide id="4" pos="13824" userDrawn="1">
          <p15:clr>
            <a:srgbClr val="A4A3A4"/>
          </p15:clr>
        </p15:guide>
      </p15:sldGuideLst>
    </p:ext>
  </p:extLst>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034089" y="1110868"/>
            <a:ext cx="30175200" cy="2599372"/>
          </a:xfrm>
        </p:spPr>
        <p:txBody>
          <a:bodyPr>
            <a:normAutofit fontScale="90000"/>
          </a:bodyPr>
          <a:lstStyle/>
          <a:p>
            <a:pPr algn="ctr"/>
            <a:r>
              <a:rPr lang="en-US" dirty="0"/>
              <a:t>Intelligent Water Quality Monitoring and Treatment</a:t>
            </a:r>
            <a:br>
              <a:rPr lang="en-US" dirty="0"/>
            </a:br>
            <a:endParaRPr lang="en-US" dirty="0"/>
          </a:p>
        </p:txBody>
      </p:sp>
      <p:sp>
        <p:nvSpPr>
          <p:cNvPr id="23" name="Text Placeholder 22"/>
          <p:cNvSpPr>
            <a:spLocks noGrp="1"/>
          </p:cNvSpPr>
          <p:nvPr>
            <p:ph type="body" sz="quarter" idx="36"/>
          </p:nvPr>
        </p:nvSpPr>
        <p:spPr>
          <a:xfrm>
            <a:off x="1158239" y="4134573"/>
            <a:ext cx="40860617" cy="605663"/>
          </a:xfrm>
        </p:spPr>
        <p:txBody>
          <a:bodyPr/>
          <a:lstStyle/>
          <a:p>
            <a:r>
              <a:rPr lang="en-US" dirty="0">
                <a:solidFill>
                  <a:schemeClr val="bg1"/>
                </a:solidFill>
              </a:rPr>
              <a:t>Mohammed Braika. Abdulrahman  Al-Jaber. Hussain  Al-Saleh . </a:t>
            </a:r>
            <a:r>
              <a:rPr lang="en-US" dirty="0" err="1">
                <a:solidFill>
                  <a:schemeClr val="bg1"/>
                </a:solidFill>
              </a:rPr>
              <a:t>Abdulaziz</a:t>
            </a:r>
            <a:r>
              <a:rPr lang="en-US" dirty="0">
                <a:solidFill>
                  <a:schemeClr val="bg1"/>
                </a:solidFill>
              </a:rPr>
              <a:t>  Naif  </a:t>
            </a:r>
            <a:r>
              <a:rPr lang="en-US" dirty="0" err="1">
                <a:solidFill>
                  <a:schemeClr val="bg1"/>
                </a:solidFill>
              </a:rPr>
              <a:t>Lebdah</a:t>
            </a:r>
            <a:r>
              <a:rPr lang="en-US" dirty="0">
                <a:solidFill>
                  <a:schemeClr val="bg1"/>
                </a:solidFill>
              </a:rPr>
              <a:t> | Zayd C. </a:t>
            </a:r>
            <a:r>
              <a:rPr lang="en-US" dirty="0" err="1">
                <a:solidFill>
                  <a:schemeClr val="bg1"/>
                </a:solidFill>
              </a:rPr>
              <a:t>Leseman</a:t>
            </a:r>
            <a:r>
              <a:rPr lang="en-US" dirty="0">
                <a:solidFill>
                  <a:schemeClr val="bg1"/>
                </a:solidFill>
              </a:rPr>
              <a:t>​ | Chemical Engineering Department &amp; Computer Engineering Department | KFUPM</a:t>
            </a:r>
          </a:p>
        </p:txBody>
      </p:sp>
      <p:sp>
        <p:nvSpPr>
          <p:cNvPr id="67" name="Text Placeholder 66"/>
          <p:cNvSpPr>
            <a:spLocks noGrp="1"/>
          </p:cNvSpPr>
          <p:nvPr>
            <p:ph type="body" sz="quarter" idx="13"/>
          </p:nvPr>
        </p:nvSpPr>
        <p:spPr/>
        <p:txBody>
          <a:bodyPr/>
          <a:lstStyle/>
          <a:p>
            <a:r>
              <a:rPr lang="en-US" dirty="0"/>
              <a:t>Introduction/Background</a:t>
            </a:r>
          </a:p>
        </p:txBody>
      </p:sp>
      <p:sp>
        <p:nvSpPr>
          <p:cNvPr id="69" name="Text Placeholder 68"/>
          <p:cNvSpPr>
            <a:spLocks noGrp="1"/>
          </p:cNvSpPr>
          <p:nvPr>
            <p:ph type="body" sz="quarter" idx="39"/>
          </p:nvPr>
        </p:nvSpPr>
        <p:spPr>
          <a:xfrm>
            <a:off x="1189037" y="8403770"/>
            <a:ext cx="12801600" cy="9108413"/>
          </a:xfrm>
          <a:solidFill>
            <a:schemeClr val="bg1"/>
          </a:solidFill>
        </p:spPr>
        <p:txBody>
          <a:bodyPr/>
          <a:lstStyle/>
          <a:p>
            <a:pPr>
              <a:lnSpc>
                <a:spcPct val="150000"/>
              </a:lnSpc>
            </a:pPr>
            <a:r>
              <a:rPr lang="en-US" sz="4000" b="1" dirty="0"/>
              <a:t>Problem Statement </a:t>
            </a:r>
          </a:p>
          <a:p>
            <a:pPr algn="just"/>
            <a:r>
              <a:rPr lang="en-US" sz="4000" dirty="0"/>
              <a:t>Automation of the greywater treatment process, reducing the overall energy consumption and optimizing the process by applying artificial intelligence (AI), cloud services, and networking</a:t>
            </a:r>
          </a:p>
          <a:p>
            <a:r>
              <a:rPr lang="en-US" sz="4000" b="1" dirty="0"/>
              <a:t>Constraints</a:t>
            </a:r>
          </a:p>
          <a:p>
            <a:pPr marL="571500" indent="-571500">
              <a:buFont typeface="Arial" panose="020B0604020202020204" pitchFamily="34" charset="0"/>
              <a:buChar char="•"/>
            </a:pPr>
            <a:r>
              <a:rPr lang="en-US" sz="4000" dirty="0"/>
              <a:t>Budget.</a:t>
            </a:r>
            <a:endParaRPr lang="en-US" sz="4000" b="1" dirty="0"/>
          </a:p>
          <a:p>
            <a:pPr marL="571500" indent="-571500">
              <a:buFont typeface="Arial" panose="020B0604020202020204" pitchFamily="34" charset="0"/>
              <a:buChar char="•"/>
            </a:pPr>
            <a:r>
              <a:rPr lang="en-US" sz="4000" dirty="0"/>
              <a:t>Very specific regulations.</a:t>
            </a:r>
          </a:p>
          <a:p>
            <a:pPr marL="571500" indent="-571500">
              <a:buFont typeface="Arial" panose="020B0604020202020204" pitchFamily="34" charset="0"/>
              <a:buChar char="•"/>
            </a:pPr>
            <a:r>
              <a:rPr lang="en-US" sz="4000" dirty="0"/>
              <a:t>Applied only for few application.</a:t>
            </a:r>
          </a:p>
          <a:p>
            <a:pPr marL="571500" indent="-571500">
              <a:buFont typeface="Arial" panose="020B0604020202020204" pitchFamily="34" charset="0"/>
              <a:buChar char="•"/>
            </a:pPr>
            <a:r>
              <a:rPr lang="en-US" sz="4000" dirty="0"/>
              <a:t>Time</a:t>
            </a:r>
          </a:p>
          <a:p>
            <a:r>
              <a:rPr lang="en-US" sz="4000" b="1" dirty="0"/>
              <a:t>Target Specifications</a:t>
            </a:r>
          </a:p>
          <a:p>
            <a:pPr marL="571500" indent="-571500">
              <a:buFont typeface="Arial" panose="020B0604020202020204" pitchFamily="34" charset="0"/>
              <a:buChar char="•"/>
            </a:pPr>
            <a:r>
              <a:rPr lang="en-GB" sz="4000" dirty="0"/>
              <a:t>Reduce energy consumption by 10%</a:t>
            </a:r>
            <a:endParaRPr lang="en-US" sz="4000" dirty="0"/>
          </a:p>
          <a:p>
            <a:pPr marL="571500" indent="-571500">
              <a:buFont typeface="Arial" panose="020B0604020202020204" pitchFamily="34" charset="0"/>
              <a:buChar char="•"/>
            </a:pPr>
            <a:r>
              <a:rPr lang="en-GB" sz="4000" dirty="0"/>
              <a:t>Treat contaminated greywater in 15 min.</a:t>
            </a:r>
          </a:p>
          <a:p>
            <a:endParaRPr lang="en-US" b="1" dirty="0"/>
          </a:p>
          <a:p>
            <a:endParaRPr lang="en-US" b="1" dirty="0"/>
          </a:p>
          <a:p>
            <a:endParaRPr lang="en-US" b="1" dirty="0"/>
          </a:p>
        </p:txBody>
      </p:sp>
      <p:sp>
        <p:nvSpPr>
          <p:cNvPr id="68" name="Text Placeholder 67"/>
          <p:cNvSpPr>
            <a:spLocks noGrp="1"/>
          </p:cNvSpPr>
          <p:nvPr>
            <p:ph type="body" sz="quarter" idx="37"/>
          </p:nvPr>
        </p:nvSpPr>
        <p:spPr>
          <a:xfrm>
            <a:off x="1281111" y="18065970"/>
            <a:ext cx="12801600" cy="1280160"/>
          </a:xfrm>
        </p:spPr>
        <p:txBody>
          <a:bodyPr/>
          <a:lstStyle/>
          <a:p>
            <a:r>
              <a:rPr lang="en-US" dirty="0"/>
              <a:t>Prototype Design</a:t>
            </a:r>
          </a:p>
        </p:txBody>
      </p:sp>
      <p:pic>
        <p:nvPicPr>
          <p:cNvPr id="64" name="Content Placeholder 63">
            <a:extLst>
              <a:ext uri="{FF2B5EF4-FFF2-40B4-BE49-F238E27FC236}">
                <a16:creationId xmlns:a16="http://schemas.microsoft.com/office/drawing/2014/main" id="{500EF7F1-772E-7F5B-A4AE-D2BD9DC395C3}"/>
              </a:ext>
            </a:extLst>
          </p:cNvPr>
          <p:cNvPicPr>
            <a:picLocks noGrp="1" noChangeAspect="1"/>
          </p:cNvPicPr>
          <p:nvPr>
            <p:ph sz="quarter" idx="38"/>
          </p:nvPr>
        </p:nvPicPr>
        <p:blipFill>
          <a:blip r:embed="rId3"/>
          <a:stretch>
            <a:fillRect/>
          </a:stretch>
        </p:blipFill>
        <p:spPr>
          <a:xfrm>
            <a:off x="1281111" y="19899917"/>
            <a:ext cx="12663489" cy="6489931"/>
          </a:xfrm>
        </p:spPr>
      </p:pic>
      <p:sp>
        <p:nvSpPr>
          <p:cNvPr id="7" name="Text Placeholder 6"/>
          <p:cNvSpPr>
            <a:spLocks noGrp="1"/>
          </p:cNvSpPr>
          <p:nvPr>
            <p:ph type="body" sz="quarter" idx="17"/>
          </p:nvPr>
        </p:nvSpPr>
        <p:spPr>
          <a:xfrm>
            <a:off x="1189037" y="26943635"/>
            <a:ext cx="12801600" cy="1219200"/>
          </a:xfrm>
        </p:spPr>
        <p:txBody>
          <a:bodyPr/>
          <a:lstStyle/>
          <a:p>
            <a:r>
              <a:rPr lang="en-US" dirty="0"/>
              <a:t>Testing / Validation</a:t>
            </a:r>
          </a:p>
        </p:txBody>
      </p:sp>
      <p:sp>
        <p:nvSpPr>
          <p:cNvPr id="12" name="Content Placeholder 11"/>
          <p:cNvSpPr>
            <a:spLocks noGrp="1"/>
          </p:cNvSpPr>
          <p:nvPr>
            <p:ph sz="quarter" idx="25"/>
          </p:nvPr>
        </p:nvSpPr>
        <p:spPr>
          <a:xfrm>
            <a:off x="1143000" y="28716622"/>
            <a:ext cx="12801600" cy="3955242"/>
          </a:xfrm>
        </p:spPr>
        <p:txBody>
          <a:bodyPr>
            <a:noAutofit/>
          </a:bodyPr>
          <a:lstStyle/>
          <a:p>
            <a:r>
              <a:rPr lang="en-US" sz="4000" dirty="0"/>
              <a:t>the treatment time has been verified by achieving a 70% turbidity removal. 2- the reduction of energy consumption has been achieved by comparing between the currents under exact conditions 2.9 A ( traditional way) and 2.4 A (AI prediction). The energy consumption reduced by 18% .</a:t>
            </a:r>
          </a:p>
        </p:txBody>
      </p:sp>
      <p:sp>
        <p:nvSpPr>
          <p:cNvPr id="8" name="Text Placeholder 7"/>
          <p:cNvSpPr>
            <a:spLocks noGrp="1"/>
          </p:cNvSpPr>
          <p:nvPr>
            <p:ph type="body" sz="quarter" idx="19"/>
          </p:nvPr>
        </p:nvSpPr>
        <p:spPr>
          <a:xfrm>
            <a:off x="15521781" y="5588903"/>
            <a:ext cx="12801600" cy="1219200"/>
          </a:xfrm>
        </p:spPr>
        <p:txBody>
          <a:bodyPr/>
          <a:lstStyle/>
          <a:p>
            <a:r>
              <a:rPr lang="en-US" dirty="0"/>
              <a:t>Chemical Equation</a:t>
            </a:r>
          </a:p>
        </p:txBody>
      </p:sp>
      <p:sp>
        <p:nvSpPr>
          <p:cNvPr id="9" name="Text Placeholder 8"/>
          <p:cNvSpPr>
            <a:spLocks noGrp="1"/>
          </p:cNvSpPr>
          <p:nvPr>
            <p:ph type="body" sz="quarter" idx="21"/>
          </p:nvPr>
        </p:nvSpPr>
        <p:spPr>
          <a:xfrm>
            <a:off x="15498763" y="15017579"/>
            <a:ext cx="12801600" cy="1219200"/>
          </a:xfrm>
        </p:spPr>
        <p:txBody>
          <a:bodyPr/>
          <a:lstStyle/>
          <a:p>
            <a:r>
              <a:rPr lang="en-US" dirty="0"/>
              <a:t>Results</a:t>
            </a:r>
          </a:p>
        </p:txBody>
      </p:sp>
      <p:sp>
        <p:nvSpPr>
          <p:cNvPr id="16" name="Text Placeholder 15"/>
          <p:cNvSpPr>
            <a:spLocks noGrp="1"/>
          </p:cNvSpPr>
          <p:nvPr>
            <p:ph type="body" sz="quarter" idx="29"/>
          </p:nvPr>
        </p:nvSpPr>
        <p:spPr>
          <a:xfrm>
            <a:off x="29900562" y="5582546"/>
            <a:ext cx="12801600" cy="1219200"/>
          </a:xfrm>
        </p:spPr>
        <p:txBody>
          <a:bodyPr/>
          <a:lstStyle/>
          <a:p>
            <a:r>
              <a:rPr lang="en-US" dirty="0"/>
              <a:t>Conclusion</a:t>
            </a:r>
          </a:p>
        </p:txBody>
      </p:sp>
      <p:sp>
        <p:nvSpPr>
          <p:cNvPr id="17" name="Content Placeholder 16"/>
          <p:cNvSpPr>
            <a:spLocks noGrp="1"/>
          </p:cNvSpPr>
          <p:nvPr>
            <p:ph sz="quarter" idx="30"/>
          </p:nvPr>
        </p:nvSpPr>
        <p:spPr>
          <a:xfrm>
            <a:off x="29900563" y="7350253"/>
            <a:ext cx="12801600" cy="7393306"/>
          </a:xfrm>
        </p:spPr>
        <p:txBody>
          <a:bodyPr>
            <a:normAutofit/>
          </a:bodyPr>
          <a:lstStyle/>
          <a:p>
            <a:r>
              <a:rPr lang="en-US" sz="4300" dirty="0"/>
              <a:t>Applying Electrocoagulation technique to treat greywater without human interference by implementing AI, cloud and Networking.</a:t>
            </a:r>
          </a:p>
          <a:p>
            <a:r>
              <a:rPr lang="en-US" sz="4300" dirty="0"/>
              <a:t>Achieving a 60% turbidity removal under 20 minutes </a:t>
            </a:r>
          </a:p>
          <a:p>
            <a:r>
              <a:rPr lang="en-US" sz="4300" dirty="0"/>
              <a:t>Predict the amount of electric current needed to perform the treatment process in 15 minutes, as well as the percentage of removal.</a:t>
            </a:r>
          </a:p>
          <a:p>
            <a:endParaRPr lang="en-US" sz="4300" dirty="0"/>
          </a:p>
          <a:p>
            <a:endParaRPr lang="en-US" sz="4300" dirty="0"/>
          </a:p>
          <a:p>
            <a:endParaRPr lang="en-US" sz="4300" dirty="0"/>
          </a:p>
          <a:p>
            <a:endParaRPr lang="en-US" dirty="0"/>
          </a:p>
        </p:txBody>
      </p:sp>
      <p:sp>
        <p:nvSpPr>
          <p:cNvPr id="18" name="Text Placeholder 17"/>
          <p:cNvSpPr>
            <a:spLocks noGrp="1"/>
          </p:cNvSpPr>
          <p:nvPr>
            <p:ph type="body" sz="quarter" idx="31"/>
          </p:nvPr>
        </p:nvSpPr>
        <p:spPr>
          <a:xfrm>
            <a:off x="29900562" y="15076510"/>
            <a:ext cx="12801600" cy="1219200"/>
          </a:xfrm>
        </p:spPr>
        <p:txBody>
          <a:bodyPr/>
          <a:lstStyle/>
          <a:p>
            <a:r>
              <a:rPr lang="en-US"/>
              <a:t>What We </a:t>
            </a:r>
            <a:r>
              <a:rPr lang="en-US" dirty="0"/>
              <a:t>L</a:t>
            </a:r>
            <a:r>
              <a:rPr lang="en-US"/>
              <a:t>earned</a:t>
            </a:r>
            <a:endParaRPr lang="en-US" dirty="0"/>
          </a:p>
        </p:txBody>
      </p:sp>
      <p:sp>
        <p:nvSpPr>
          <p:cNvPr id="71" name="Text Placeholder 70"/>
          <p:cNvSpPr>
            <a:spLocks noGrp="1"/>
          </p:cNvSpPr>
          <p:nvPr>
            <p:ph type="body" sz="quarter" idx="41"/>
          </p:nvPr>
        </p:nvSpPr>
        <p:spPr>
          <a:xfrm>
            <a:off x="29900562" y="22125038"/>
            <a:ext cx="12801600" cy="1219200"/>
          </a:xfrm>
        </p:spPr>
        <p:txBody>
          <a:bodyPr/>
          <a:lstStyle/>
          <a:p>
            <a:r>
              <a:rPr lang="en-US" dirty="0"/>
              <a:t>Development Idea</a:t>
            </a:r>
          </a:p>
        </p:txBody>
      </p:sp>
      <p:sp>
        <p:nvSpPr>
          <p:cNvPr id="15" name="Content Placeholder 14"/>
          <p:cNvSpPr>
            <a:spLocks noGrp="1"/>
          </p:cNvSpPr>
          <p:nvPr>
            <p:ph sz="quarter" idx="42"/>
          </p:nvPr>
        </p:nvSpPr>
        <p:spPr>
          <a:xfrm>
            <a:off x="29900562" y="24123533"/>
            <a:ext cx="12801600" cy="6795555"/>
          </a:xfrm>
        </p:spPr>
        <p:txBody>
          <a:bodyPr>
            <a:normAutofit/>
          </a:bodyPr>
          <a:lstStyle/>
          <a:p>
            <a:r>
              <a:rPr lang="en-US" sz="4000" dirty="0"/>
              <a:t>Use TSS &amp; COD sensors .</a:t>
            </a:r>
          </a:p>
          <a:p>
            <a:r>
              <a:rPr lang="en-US" sz="4000" dirty="0"/>
              <a:t>Develop the front end as cloud-native.</a:t>
            </a:r>
          </a:p>
          <a:p>
            <a:r>
              <a:rPr lang="en-US" sz="4000" dirty="0"/>
              <a:t>Develop the system in a microprocessor.</a:t>
            </a:r>
          </a:p>
          <a:p>
            <a:r>
              <a:rPr lang="en-US" sz="4000" dirty="0"/>
              <a:t>Back up the table every week and refresh the items.</a:t>
            </a:r>
          </a:p>
          <a:p>
            <a:r>
              <a:rPr lang="en-US" sz="4000" dirty="0"/>
              <a:t>Changing the prototype design from horizontal to vertical to reduce the power consumption.</a:t>
            </a:r>
          </a:p>
          <a:p>
            <a:r>
              <a:rPr lang="en-US" sz="4000" dirty="0"/>
              <a:t>Adding inert chemical  to speed up the reaction. </a:t>
            </a:r>
          </a:p>
          <a:p>
            <a:endParaRPr lang="en-US" sz="4000" dirty="0"/>
          </a:p>
          <a:p>
            <a:endParaRPr lang="en-US" dirty="0"/>
          </a:p>
        </p:txBody>
      </p:sp>
      <p:sp>
        <p:nvSpPr>
          <p:cNvPr id="10" name="Content Placeholder 9">
            <a:extLst>
              <a:ext uri="{FF2B5EF4-FFF2-40B4-BE49-F238E27FC236}">
                <a16:creationId xmlns:a16="http://schemas.microsoft.com/office/drawing/2014/main" id="{99205571-CCAD-61F4-88A1-B7ED99DC416D}"/>
              </a:ext>
            </a:extLst>
          </p:cNvPr>
          <p:cNvSpPr>
            <a:spLocks noGrp="1"/>
          </p:cNvSpPr>
          <p:nvPr>
            <p:ph sz="quarter" idx="27"/>
          </p:nvPr>
        </p:nvSpPr>
        <p:spPr>
          <a:xfrm>
            <a:off x="15498763" y="16038927"/>
            <a:ext cx="12801600" cy="6795556"/>
          </a:xfrm>
        </p:spPr>
        <p:txBody>
          <a:bodyPr/>
          <a:lstStyle/>
          <a:p>
            <a:endParaRPr lang="en-US" dirty="0"/>
          </a:p>
          <a:p>
            <a:endParaRPr lang="en-US" dirty="0"/>
          </a:p>
          <a:p>
            <a:endParaRPr lang="en-US" dirty="0"/>
          </a:p>
          <a:p>
            <a:endParaRPr lang="en-US" dirty="0"/>
          </a:p>
          <a:p>
            <a:pPr algn="just"/>
            <a:endParaRPr lang="en-US" dirty="0"/>
          </a:p>
        </p:txBody>
      </p:sp>
      <p:pic>
        <p:nvPicPr>
          <p:cNvPr id="56" name="Content Placeholder 55">
            <a:extLst>
              <a:ext uri="{FF2B5EF4-FFF2-40B4-BE49-F238E27FC236}">
                <a16:creationId xmlns:a16="http://schemas.microsoft.com/office/drawing/2014/main" id="{F83C79F6-48EC-347E-84D2-3A9978C7C1E7}"/>
              </a:ext>
            </a:extLst>
          </p:cNvPr>
          <p:cNvPicPr>
            <a:picLocks noGrp="1" noChangeAspect="1"/>
          </p:cNvPicPr>
          <p:nvPr>
            <p:ph sz="quarter" idx="26"/>
          </p:nvPr>
        </p:nvPicPr>
        <p:blipFill>
          <a:blip r:embed="rId4"/>
          <a:stretch>
            <a:fillRect/>
          </a:stretch>
        </p:blipFill>
        <p:spPr>
          <a:xfrm>
            <a:off x="15498763" y="6960037"/>
            <a:ext cx="12801600" cy="7036193"/>
          </a:xfrm>
        </p:spPr>
      </p:pic>
      <p:pic>
        <p:nvPicPr>
          <p:cNvPr id="43" name="Content Placeholder 42">
            <a:extLst>
              <a:ext uri="{FF2B5EF4-FFF2-40B4-BE49-F238E27FC236}">
                <a16:creationId xmlns:a16="http://schemas.microsoft.com/office/drawing/2014/main" id="{AC54E917-143F-B01C-0228-46E69C84C2E4}"/>
              </a:ext>
            </a:extLst>
          </p:cNvPr>
          <p:cNvPicPr>
            <a:picLocks noGrp="1" noChangeAspect="1"/>
          </p:cNvPicPr>
          <p:nvPr>
            <p:ph sz="quarter" idx="32"/>
          </p:nvPr>
        </p:nvPicPr>
        <p:blipFill>
          <a:blip r:embed="rId5"/>
          <a:stretch>
            <a:fillRect/>
          </a:stretch>
        </p:blipFill>
        <p:spPr>
          <a:xfrm>
            <a:off x="15498763" y="16867827"/>
            <a:ext cx="12801600" cy="7587084"/>
          </a:xfrm>
          <a:prstGeom prst="rect">
            <a:avLst/>
          </a:prstGeom>
        </p:spPr>
      </p:pic>
      <p:pic>
        <p:nvPicPr>
          <p:cNvPr id="48" name="Content Placeholder 47" descr="Diagram, schematic&#10;&#10;Description automatically generated">
            <a:extLst>
              <a:ext uri="{FF2B5EF4-FFF2-40B4-BE49-F238E27FC236}">
                <a16:creationId xmlns:a16="http://schemas.microsoft.com/office/drawing/2014/main" id="{DB90E2BF-C12A-3F9E-EED3-89C54A6AFFEA}"/>
              </a:ext>
            </a:extLst>
          </p:cNvPr>
          <p:cNvPicPr>
            <a:picLocks noGrp="1" noChangeAspect="1"/>
          </p:cNvPicPr>
          <p:nvPr>
            <p:ph sz="quarter" idx="33"/>
          </p:nvPr>
        </p:nvPicPr>
        <p:blipFill>
          <a:blip r:embed="rId6"/>
          <a:stretch>
            <a:fillRect/>
          </a:stretch>
        </p:blipFill>
        <p:spPr>
          <a:xfrm>
            <a:off x="15498763" y="24335508"/>
            <a:ext cx="12870655" cy="6795555"/>
          </a:xfrm>
          <a:prstGeom prst="rect">
            <a:avLst/>
          </a:prstGeom>
        </p:spPr>
      </p:pic>
      <p:sp>
        <p:nvSpPr>
          <p:cNvPr id="62" name="Content Placeholder 11">
            <a:extLst>
              <a:ext uri="{FF2B5EF4-FFF2-40B4-BE49-F238E27FC236}">
                <a16:creationId xmlns:a16="http://schemas.microsoft.com/office/drawing/2014/main" id="{95617923-6D6C-96C6-5D0D-6FFB06652B26}"/>
              </a:ext>
            </a:extLst>
          </p:cNvPr>
          <p:cNvSpPr txBox="1">
            <a:spLocks/>
          </p:cNvSpPr>
          <p:nvPr/>
        </p:nvSpPr>
        <p:spPr>
          <a:xfrm>
            <a:off x="29854526" y="16805069"/>
            <a:ext cx="12801600" cy="5062297"/>
          </a:xfrm>
          <a:prstGeom prst="rect">
            <a:avLst/>
          </a:prstGeom>
        </p:spPr>
        <p:txBody>
          <a:bodyPr vert="horz" lIns="91440" tIns="182880" rIns="91440" bIns="45720" rtlCol="0">
            <a:normAutofit/>
          </a:bodyPr>
          <a:lstStyle>
            <a:lvl1pPr marL="457200" indent="-457200" algn="l" defTabSz="4389120" rtl="0" eaLnBrk="1" latinLnBrk="0" hangingPunct="1">
              <a:lnSpc>
                <a:spcPct val="100000"/>
              </a:lnSpc>
              <a:spcBef>
                <a:spcPts val="1200"/>
              </a:spcBef>
              <a:buClr>
                <a:schemeClr val="bg1">
                  <a:lumMod val="65000"/>
                </a:schemeClr>
              </a:buClr>
              <a:buFont typeface="Arial" panose="020B0604020202020204" pitchFamily="34" charset="0"/>
              <a:buChar char="•"/>
              <a:defRPr sz="3200" kern="1200" baseline="0">
                <a:solidFill>
                  <a:schemeClr val="tx1"/>
                </a:solidFill>
                <a:latin typeface="+mn-lt"/>
                <a:ea typeface="+mn-ea"/>
                <a:cs typeface="+mn-cs"/>
              </a:defRPr>
            </a:lvl1pPr>
            <a:lvl2pPr marL="1097280" indent="-457200" algn="l" defTabSz="4389120" rtl="0" eaLnBrk="1" latinLnBrk="0" hangingPunct="1">
              <a:lnSpc>
                <a:spcPct val="100000"/>
              </a:lnSpc>
              <a:spcBef>
                <a:spcPts val="1200"/>
              </a:spcBef>
              <a:buClr>
                <a:schemeClr val="bg1">
                  <a:lumMod val="65000"/>
                </a:schemeClr>
              </a:buClr>
              <a:buFont typeface="Arial" panose="020B0604020202020204" pitchFamily="34" charset="0"/>
              <a:buChar char="•"/>
              <a:defRPr sz="2800" kern="1200">
                <a:solidFill>
                  <a:schemeClr val="tx1"/>
                </a:solidFill>
                <a:latin typeface="+mn-lt"/>
                <a:ea typeface="+mn-ea"/>
                <a:cs typeface="+mn-cs"/>
              </a:defRPr>
            </a:lvl2pPr>
            <a:lvl3pPr marL="1097280" indent="-457200" algn="l" defTabSz="4389120" rtl="0" eaLnBrk="1" latinLnBrk="0" hangingPunct="1">
              <a:lnSpc>
                <a:spcPct val="100000"/>
              </a:lnSpc>
              <a:spcBef>
                <a:spcPts val="1200"/>
              </a:spcBef>
              <a:buClr>
                <a:schemeClr val="bg1">
                  <a:lumMod val="65000"/>
                </a:schemeClr>
              </a:buClr>
              <a:buFont typeface="Arial" panose="020B0604020202020204" pitchFamily="34" charset="0"/>
              <a:buChar char="•"/>
              <a:defRPr sz="2800" kern="1200">
                <a:solidFill>
                  <a:schemeClr val="tx1"/>
                </a:solidFill>
                <a:latin typeface="+mn-lt"/>
                <a:ea typeface="+mn-ea"/>
                <a:cs typeface="+mn-cs"/>
              </a:defRPr>
            </a:lvl3pPr>
            <a:lvl4pPr marL="1097280" indent="-457200" algn="l" defTabSz="4389120" rtl="0" eaLnBrk="1" latinLnBrk="0" hangingPunct="1">
              <a:lnSpc>
                <a:spcPct val="100000"/>
              </a:lnSpc>
              <a:spcBef>
                <a:spcPts val="1200"/>
              </a:spcBef>
              <a:buClr>
                <a:schemeClr val="bg1">
                  <a:lumMod val="65000"/>
                </a:schemeClr>
              </a:buClr>
              <a:buFont typeface="Arial" panose="020B0604020202020204" pitchFamily="34" charset="0"/>
              <a:buChar char="•"/>
              <a:defRPr sz="2800" kern="1200">
                <a:solidFill>
                  <a:schemeClr val="tx1"/>
                </a:solidFill>
                <a:latin typeface="+mn-lt"/>
                <a:ea typeface="+mn-ea"/>
                <a:cs typeface="+mn-cs"/>
              </a:defRPr>
            </a:lvl4pPr>
            <a:lvl5pPr marL="1097280" indent="-457200" algn="l" defTabSz="4389120" rtl="0" eaLnBrk="1" latinLnBrk="0" hangingPunct="1">
              <a:lnSpc>
                <a:spcPct val="100000"/>
              </a:lnSpc>
              <a:spcBef>
                <a:spcPts val="1200"/>
              </a:spcBef>
              <a:buClr>
                <a:schemeClr val="bg1">
                  <a:lumMod val="65000"/>
                </a:schemeClr>
              </a:buClr>
              <a:buFont typeface="Arial" panose="020B0604020202020204" pitchFamily="34" charset="0"/>
              <a:buChar char="•"/>
              <a:defRPr sz="2800" kern="1200">
                <a:solidFill>
                  <a:schemeClr val="tx1"/>
                </a:solidFill>
                <a:latin typeface="+mn-lt"/>
                <a:ea typeface="+mn-ea"/>
                <a:cs typeface="+mn-cs"/>
              </a:defRPr>
            </a:lvl5pPr>
            <a:lvl6pPr marL="1097280" indent="-457200" algn="l" defTabSz="4389120" rtl="0" eaLnBrk="1" latinLnBrk="0" hangingPunct="1">
              <a:lnSpc>
                <a:spcPct val="100000"/>
              </a:lnSpc>
              <a:spcBef>
                <a:spcPts val="1200"/>
              </a:spcBef>
              <a:buClr>
                <a:schemeClr val="bg1">
                  <a:lumMod val="65000"/>
                </a:schemeClr>
              </a:buClr>
              <a:buFont typeface="Arial" panose="020B0604020202020204" pitchFamily="34" charset="0"/>
              <a:buChar char="•"/>
              <a:defRPr sz="2800" kern="1200">
                <a:solidFill>
                  <a:schemeClr val="tx1"/>
                </a:solidFill>
                <a:latin typeface="+mn-lt"/>
                <a:ea typeface="+mn-ea"/>
                <a:cs typeface="+mn-cs"/>
              </a:defRPr>
            </a:lvl6pPr>
            <a:lvl7pPr marL="1097280" indent="-457200" algn="l" defTabSz="4389120" rtl="0" eaLnBrk="1" latinLnBrk="0" hangingPunct="1">
              <a:lnSpc>
                <a:spcPct val="100000"/>
              </a:lnSpc>
              <a:spcBef>
                <a:spcPts val="1200"/>
              </a:spcBef>
              <a:buClr>
                <a:schemeClr val="bg1">
                  <a:lumMod val="65000"/>
                </a:schemeClr>
              </a:buClr>
              <a:buFont typeface="Arial" panose="020B0604020202020204" pitchFamily="34" charset="0"/>
              <a:buChar char="•"/>
              <a:defRPr sz="2800" kern="1200">
                <a:solidFill>
                  <a:schemeClr val="tx1"/>
                </a:solidFill>
                <a:latin typeface="+mn-lt"/>
                <a:ea typeface="+mn-ea"/>
                <a:cs typeface="+mn-cs"/>
              </a:defRPr>
            </a:lvl7pPr>
            <a:lvl8pPr marL="1097280" indent="-457200" algn="l" defTabSz="4389120" rtl="0" eaLnBrk="1" latinLnBrk="0" hangingPunct="1">
              <a:lnSpc>
                <a:spcPct val="100000"/>
              </a:lnSpc>
              <a:spcBef>
                <a:spcPts val="1200"/>
              </a:spcBef>
              <a:buClr>
                <a:schemeClr val="bg1">
                  <a:lumMod val="65000"/>
                </a:schemeClr>
              </a:buClr>
              <a:buFont typeface="Arial" panose="020B0604020202020204" pitchFamily="34" charset="0"/>
              <a:buChar char="•"/>
              <a:defRPr sz="2800" kern="1200">
                <a:solidFill>
                  <a:schemeClr val="tx1"/>
                </a:solidFill>
                <a:latin typeface="+mn-lt"/>
                <a:ea typeface="+mn-ea"/>
                <a:cs typeface="+mn-cs"/>
              </a:defRPr>
            </a:lvl8pPr>
            <a:lvl9pPr marL="1097280" indent="-457200" algn="l" defTabSz="4389120" rtl="0" eaLnBrk="1" latinLnBrk="0" hangingPunct="1">
              <a:lnSpc>
                <a:spcPct val="100000"/>
              </a:lnSpc>
              <a:spcBef>
                <a:spcPts val="1200"/>
              </a:spcBef>
              <a:buClr>
                <a:schemeClr val="bg1">
                  <a:lumMod val="65000"/>
                </a:schemeClr>
              </a:buClr>
              <a:buFont typeface="Arial" panose="020B0604020202020204" pitchFamily="34" charset="0"/>
              <a:buChar char="•"/>
              <a:defRPr sz="2800" kern="1200">
                <a:solidFill>
                  <a:schemeClr val="tx1"/>
                </a:solidFill>
                <a:latin typeface="+mn-lt"/>
                <a:ea typeface="+mn-ea"/>
                <a:cs typeface="+mn-cs"/>
              </a:defRPr>
            </a:lvl9pPr>
          </a:lstStyle>
          <a:p>
            <a:r>
              <a:rPr lang="en-US" sz="4000" dirty="0"/>
              <a:t>Use project management techniques to improve performance in design development</a:t>
            </a:r>
          </a:p>
          <a:p>
            <a:r>
              <a:rPr lang="en-US" sz="4000" dirty="0"/>
              <a:t>Work with multidisciplinary team.</a:t>
            </a:r>
          </a:p>
          <a:p>
            <a:r>
              <a:rPr lang="en-US" sz="4000" dirty="0"/>
              <a:t>Better results emerge from teamwork and collaborative problem solving.</a:t>
            </a:r>
          </a:p>
          <a:p>
            <a:r>
              <a:rPr lang="en-US" sz="4000" dirty="0"/>
              <a:t>Applying standards and regulations on a projects  </a:t>
            </a:r>
          </a:p>
          <a:p>
            <a:endParaRPr lang="en-US" dirty="0"/>
          </a:p>
        </p:txBody>
      </p:sp>
      <p:pic>
        <p:nvPicPr>
          <p:cNvPr id="80" name="Picture 79" descr="A close-up of a logo&#10;&#10;Description automatically generated with low confidence">
            <a:extLst>
              <a:ext uri="{FF2B5EF4-FFF2-40B4-BE49-F238E27FC236}">
                <a16:creationId xmlns:a16="http://schemas.microsoft.com/office/drawing/2014/main" id="{4CF37B94-1866-6497-E02B-23B576FF3B92}"/>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0" y="157034"/>
            <a:ext cx="3875315" cy="3592567"/>
          </a:xfrm>
          <a:prstGeom prst="rect">
            <a:avLst/>
          </a:prstGeom>
        </p:spPr>
      </p:pic>
      <p:pic>
        <p:nvPicPr>
          <p:cNvPr id="82" name="Picture 81" descr="Logo, company name&#10;&#10;Description automatically generated">
            <a:extLst>
              <a:ext uri="{FF2B5EF4-FFF2-40B4-BE49-F238E27FC236}">
                <a16:creationId xmlns:a16="http://schemas.microsoft.com/office/drawing/2014/main" id="{713DBD79-6EF5-EF99-C314-30AF12012400}"/>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37043566" y="152360"/>
            <a:ext cx="6662577" cy="3592566"/>
          </a:xfrm>
          <a:prstGeom prst="rect">
            <a:avLst/>
          </a:prstGeom>
        </p:spPr>
      </p:pic>
    </p:spTree>
    <p:extLst>
      <p:ext uri="{BB962C8B-B14F-4D97-AF65-F5344CB8AC3E}">
        <p14:creationId xmlns:p14="http://schemas.microsoft.com/office/powerpoint/2010/main" val="931198942"/>
      </p:ext>
    </p:extLst>
  </p:cSld>
  <p:clrMapOvr>
    <a:masterClrMapping/>
  </p:clrMapOvr>
</p:sld>
</file>

<file path=ppt/theme/theme1.xml><?xml version="1.0" encoding="utf-8"?>
<a:theme xmlns:a="http://schemas.openxmlformats.org/drawingml/2006/main" name="Science Poster">
  <a:themeElements>
    <a:clrScheme name="Science Poster">
      <a:dk1>
        <a:srgbClr val="000000"/>
      </a:dk1>
      <a:lt1>
        <a:sysClr val="window" lastClr="FFFFFF"/>
      </a:lt1>
      <a:dk2>
        <a:srgbClr val="1B1B1B"/>
      </a:dk2>
      <a:lt2>
        <a:srgbClr val="E5E8E8"/>
      </a:lt2>
      <a:accent1>
        <a:srgbClr val="00B0EA"/>
      </a:accent1>
      <a:accent2>
        <a:srgbClr val="45AE22"/>
      </a:accent2>
      <a:accent3>
        <a:srgbClr val="FFFF00"/>
      </a:accent3>
      <a:accent4>
        <a:srgbClr val="F2760D"/>
      </a:accent4>
      <a:accent5>
        <a:srgbClr val="BB2B35"/>
      </a:accent5>
      <a:accent6>
        <a:srgbClr val="6C3CA2"/>
      </a:accent6>
      <a:hlink>
        <a:srgbClr val="00B0EA"/>
      </a:hlink>
      <a:folHlink>
        <a:srgbClr val="969696"/>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4"/>
        </a:solidFill>
        <a:ln>
          <a:noFill/>
        </a:ln>
      </a:spPr>
      <a:bodyPr rtlCol="0" anchor="ctr"/>
      <a:lstStyle>
        <a:defPPr algn="ctr">
          <a:defRPr sz="6000"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w="28575">
          <a:solidFill>
            <a:schemeClr val="accent4"/>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defRPr sz="6000" dirty="0" err="1" smtClean="0"/>
        </a:defPPr>
      </a:lstStyle>
    </a:txDef>
  </a:objectDefaults>
  <a:extraClrSchemeLst/>
  <a:extLst>
    <a:ext uri="{05A4C25C-085E-4340-85A3-A5531E510DB2}">
      <thm15:themeFamily xmlns:thm15="http://schemas.microsoft.com/office/thememl/2012/main" name="Presentation2" id="{A3AC1795-03CA-4218-8E9C-394F2C72EB71}" vid="{9E91E023-53D0-48CE-AFD1-CE3DA49243D0}"/>
    </a:ext>
  </a:extLst>
</a:theme>
</file>

<file path=ppt/theme/theme2.xml><?xml version="1.0" encoding="utf-8"?>
<a:theme xmlns:a="http://schemas.openxmlformats.org/drawingml/2006/main" name="Office Theme">
  <a:themeElements>
    <a:clrScheme name="Science Poster">
      <a:dk1>
        <a:srgbClr val="000000"/>
      </a:dk1>
      <a:lt1>
        <a:sysClr val="window" lastClr="FFFFFF"/>
      </a:lt1>
      <a:dk2>
        <a:srgbClr val="1B1B1B"/>
      </a:dk2>
      <a:lt2>
        <a:srgbClr val="E5E8E8"/>
      </a:lt2>
      <a:accent1>
        <a:srgbClr val="00B0EA"/>
      </a:accent1>
      <a:accent2>
        <a:srgbClr val="45AE22"/>
      </a:accent2>
      <a:accent3>
        <a:srgbClr val="FFFF00"/>
      </a:accent3>
      <a:accent4>
        <a:srgbClr val="F2760D"/>
      </a:accent4>
      <a:accent5>
        <a:srgbClr val="BB2B35"/>
      </a:accent5>
      <a:accent6>
        <a:srgbClr val="6C3CA2"/>
      </a:accent6>
      <a:hlink>
        <a:srgbClr val="00B0EA"/>
      </a:hlink>
      <a:folHlink>
        <a:srgbClr val="969696"/>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Science Poster">
      <a:dk1>
        <a:srgbClr val="000000"/>
      </a:dk1>
      <a:lt1>
        <a:sysClr val="window" lastClr="FFFFFF"/>
      </a:lt1>
      <a:dk2>
        <a:srgbClr val="1B1B1B"/>
      </a:dk2>
      <a:lt2>
        <a:srgbClr val="E5E8E8"/>
      </a:lt2>
      <a:accent1>
        <a:srgbClr val="00B0EA"/>
      </a:accent1>
      <a:accent2>
        <a:srgbClr val="45AE22"/>
      </a:accent2>
      <a:accent3>
        <a:srgbClr val="FFFF00"/>
      </a:accent3>
      <a:accent4>
        <a:srgbClr val="F2760D"/>
      </a:accent4>
      <a:accent5>
        <a:srgbClr val="BB2B35"/>
      </a:accent5>
      <a:accent6>
        <a:srgbClr val="6C3CA2"/>
      </a:accent6>
      <a:hlink>
        <a:srgbClr val="00B0EA"/>
      </a:hlink>
      <a:folHlink>
        <a:srgbClr val="969696"/>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EC504F1786A834AB0A43A8D2AD0E2A1" ma:contentTypeVersion="17" ma:contentTypeDescription="Create a new document." ma:contentTypeScope="" ma:versionID="1dd54b39039cc3a2789d5d1d3fc10e6e">
  <xsd:schema xmlns:xsd="http://www.w3.org/2001/XMLSchema" xmlns:xs="http://www.w3.org/2001/XMLSchema" xmlns:p="http://schemas.microsoft.com/office/2006/metadata/properties" xmlns:ns2="feb4cfa2-2a6f-43b7-9935-58898877aa70" xmlns:ns3="23f71ece-6f79-4b9a-94f9-3a27ffba8014" targetNamespace="http://schemas.microsoft.com/office/2006/metadata/properties" ma:root="true" ma:fieldsID="9ed85d63b31bb9f0e74e4febb6f854bd" ns2:_="" ns3:_="">
    <xsd:import namespace="feb4cfa2-2a6f-43b7-9935-58898877aa70"/>
    <xsd:import namespace="23f71ece-6f79-4b9a-94f9-3a27ffba8014"/>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ServiceObjectDetectorVersions" minOccurs="0"/>
                <xsd:element ref="ns2:MediaLengthInSeconds" minOccurs="0"/>
                <xsd:element ref="ns2:MediaServiceSearchPropertie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eb4cfa2-2a6f-43b7-9935-58898877aa7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87f4d030-a2bd-4159-b459-856363f4e7ee"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Location" ma:index="22" nillable="true" ma:displayName="Location" ma:indexed="true" ma:internalName="MediaServiceLocation" ma:readOnly="true">
      <xsd:simpleType>
        <xsd:restriction base="dms:Text"/>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f71ece-6f79-4b9a-94f9-3a27ffba8014"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4" nillable="true" ma:displayName="Taxonomy Catch All Column" ma:hidden="true" ma:list="{570740f3-2cf5-4288-af9a-52d3becc7e83}" ma:internalName="TaxCatchAll" ma:showField="CatchAllData" ma:web="23f71ece-6f79-4b9a-94f9-3a27ffba801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feb4cfa2-2a6f-43b7-9935-58898877aa70">
      <Terms xmlns="http://schemas.microsoft.com/office/infopath/2007/PartnerControls"/>
    </lcf76f155ced4ddcb4097134ff3c332f>
    <TaxCatchAll xmlns="23f71ece-6f79-4b9a-94f9-3a27ffba8014" xsi:nil="true"/>
  </documentManagement>
</p:properties>
</file>

<file path=customXml/itemProps1.xml><?xml version="1.0" encoding="utf-8"?>
<ds:datastoreItem xmlns:ds="http://schemas.openxmlformats.org/officeDocument/2006/customXml" ds:itemID="{5FF15166-8F3B-44D1-8B0B-0E7A5837571C}"/>
</file>

<file path=customXml/itemProps2.xml><?xml version="1.0" encoding="utf-8"?>
<ds:datastoreItem xmlns:ds="http://schemas.openxmlformats.org/officeDocument/2006/customXml" ds:itemID="{BCAADC2A-FDAA-4706-AA81-54B8A4231F16}"/>
</file>

<file path=customXml/itemProps3.xml><?xml version="1.0" encoding="utf-8"?>
<ds:datastoreItem xmlns:ds="http://schemas.openxmlformats.org/officeDocument/2006/customXml" ds:itemID="{398F5071-5875-47F5-A6C1-55DB698DA302}"/>
</file>

<file path=docProps/app.xml><?xml version="1.0" encoding="utf-8"?>
<Properties xmlns="http://schemas.openxmlformats.org/officeDocument/2006/extended-properties" xmlns:vt="http://schemas.openxmlformats.org/officeDocument/2006/docPropsVTypes">
  <Template/>
  <TotalTime>166</TotalTime>
  <Words>378</Words>
  <Application>Microsoft Office PowerPoint</Application>
  <PresentationFormat>Custom</PresentationFormat>
  <Paragraphs>42</Paragraphs>
  <Slides>1</Slides>
  <Notes>1</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vt:i4>
      </vt:variant>
    </vt:vector>
  </HeadingPairs>
  <TitlesOfParts>
    <vt:vector size="3" baseType="lpstr">
      <vt:lpstr>Arial</vt:lpstr>
      <vt:lpstr>Science Poster</vt:lpstr>
      <vt:lpstr>Intelligent Water Quality Monitoring and Treatment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Science Project Title</dc:title>
  <dc:creator>Braika</dc:creator>
  <cp:lastModifiedBy>MOHAMMED KHALED KHALIL BRAIKA</cp:lastModifiedBy>
  <cp:revision>6</cp:revision>
  <dcterms:created xsi:type="dcterms:W3CDTF">2013-01-20T21:20:28Z</dcterms:created>
  <dcterms:modified xsi:type="dcterms:W3CDTF">2022-12-15T20:42:15Z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nternalTags">
    <vt:lpwstr/>
  </property>
  <property fmtid="{D5CDD505-2E9C-101B-9397-08002B2CF9AE}" pid="3" name="ContentTypeId">
    <vt:lpwstr>0x0101007EC504F1786A834AB0A43A8D2AD0E2A1</vt:lpwstr>
  </property>
  <property fmtid="{D5CDD505-2E9C-101B-9397-08002B2CF9AE}" pid="4" name="FeatureTags">
    <vt:lpwstr/>
  </property>
  <property fmtid="{D5CDD505-2E9C-101B-9397-08002B2CF9AE}" pid="5" name="LocalizationTags">
    <vt:lpwstr/>
  </property>
  <property fmtid="{D5CDD505-2E9C-101B-9397-08002B2CF9AE}" pid="6" name="ScenarioTags">
    <vt:lpwstr/>
  </property>
  <property fmtid="{D5CDD505-2E9C-101B-9397-08002B2CF9AE}" pid="7" name="CampaignTags">
    <vt:lpwstr/>
  </property>
</Properties>
</file>