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05" r:id="rId4"/>
  </p:sldMasterIdLst>
  <p:notesMasterIdLst>
    <p:notesMasterId r:id="rId6"/>
  </p:notesMasterIdLst>
  <p:sldIdLst>
    <p:sldId id="257" r:id="rId5"/>
  </p:sldIdLst>
  <p:sldSz cx="42794238" cy="30267275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3" userDrawn="1">
          <p15:clr>
            <a:srgbClr val="A4A3A4"/>
          </p15:clr>
        </p15:guide>
        <p15:guide id="2" pos="1347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 F. Ault" initials="DFA" lastIdx="3" clrIdx="0">
    <p:extLst>
      <p:ext uri="{19B8F6BF-5375-455C-9EA6-DF929625EA0E}">
        <p15:presenceInfo xmlns:p15="http://schemas.microsoft.com/office/powerpoint/2012/main" userId="S-1-5-21-57989841-839522115-1957994488-53819" providerId="AD"/>
      </p:ext>
    </p:extLst>
  </p:cmAuthor>
  <p:cmAuthor id="2" name="Lauren Erickson" initials="LE" lastIdx="1" clrIdx="1">
    <p:extLst>
      <p:ext uri="{19B8F6BF-5375-455C-9EA6-DF929625EA0E}">
        <p15:presenceInfo xmlns:p15="http://schemas.microsoft.com/office/powerpoint/2012/main" userId="c220e8f49e114a3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33"/>
    <a:srgbClr val="18C620"/>
    <a:srgbClr val="FF9900"/>
    <a:srgbClr val="512888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0ED312-6D1B-8912-DEBD-FB5CB18614CE}" v="11" dt="2022-12-04T12:36:12.3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386" autoAdjust="0"/>
    <p:restoredTop sz="94295" autoAdjust="0"/>
  </p:normalViewPr>
  <p:slideViewPr>
    <p:cSldViewPr snapToGrid="0">
      <p:cViewPr>
        <p:scale>
          <a:sx n="19" d="100"/>
          <a:sy n="19" d="100"/>
        </p:scale>
        <p:origin x="1179" y="90"/>
      </p:cViewPr>
      <p:guideLst>
        <p:guide orient="horz" pos="9533"/>
        <p:guide pos="1347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792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est User" userId="S::urn:spo:anon#2e53923535e1cf5fd85651edac9c711bf1180c0fa6d3d57a02e51c28883be5c3::" providerId="AD" clId="Web-{270ED312-6D1B-8912-DEBD-FB5CB18614CE}"/>
    <pc:docChg chg="modSld">
      <pc:chgData name="Guest User" userId="S::urn:spo:anon#2e53923535e1cf5fd85651edac9c711bf1180c0fa6d3d57a02e51c28883be5c3::" providerId="AD" clId="Web-{270ED312-6D1B-8912-DEBD-FB5CB18614CE}" dt="2022-12-04T12:36:12.329" v="7" actId="1076"/>
      <pc:docMkLst>
        <pc:docMk/>
      </pc:docMkLst>
      <pc:sldChg chg="modSp">
        <pc:chgData name="Guest User" userId="S::urn:spo:anon#2e53923535e1cf5fd85651edac9c711bf1180c0fa6d3d57a02e51c28883be5c3::" providerId="AD" clId="Web-{270ED312-6D1B-8912-DEBD-FB5CB18614CE}" dt="2022-12-04T12:36:12.329" v="7" actId="1076"/>
        <pc:sldMkLst>
          <pc:docMk/>
          <pc:sldMk cId="3771228907" sldId="256"/>
        </pc:sldMkLst>
        <pc:spChg chg="mod">
          <ac:chgData name="Guest User" userId="S::urn:spo:anon#2e53923535e1cf5fd85651edac9c711bf1180c0fa6d3d57a02e51c28883be5c3::" providerId="AD" clId="Web-{270ED312-6D1B-8912-DEBD-FB5CB18614CE}" dt="2022-12-04T12:36:00.531" v="5"/>
          <ac:spMkLst>
            <pc:docMk/>
            <pc:sldMk cId="3771228907" sldId="256"/>
            <ac:spMk id="32" creationId="{00000000-0000-0000-0000-000000000000}"/>
          </ac:spMkLst>
        </pc:spChg>
        <pc:spChg chg="mod">
          <ac:chgData name="Guest User" userId="S::urn:spo:anon#2e53923535e1cf5fd85651edac9c711bf1180c0fa6d3d57a02e51c28883be5c3::" providerId="AD" clId="Web-{270ED312-6D1B-8912-DEBD-FB5CB18614CE}" dt="2022-12-04T12:35:52.625" v="4" actId="14100"/>
          <ac:spMkLst>
            <pc:docMk/>
            <pc:sldMk cId="3771228907" sldId="256"/>
            <ac:spMk id="99" creationId="{00000000-0000-0000-0000-000000000000}"/>
          </ac:spMkLst>
        </pc:spChg>
        <pc:picChg chg="mod">
          <ac:chgData name="Guest User" userId="S::urn:spo:anon#2e53923535e1cf5fd85651edac9c711bf1180c0fa6d3d57a02e51c28883be5c3::" providerId="AD" clId="Web-{270ED312-6D1B-8912-DEBD-FB5CB18614CE}" dt="2022-12-04T12:36:12.329" v="7" actId="1076"/>
          <ac:picMkLst>
            <pc:docMk/>
            <pc:sldMk cId="3771228907" sldId="256"/>
            <ac:picMk id="13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09" y="0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B802500-64A0-44E3-A8EC-42C188B8B79C}" type="datetimeFigureOut">
              <a:rPr lang="en-US" smtClean="0"/>
              <a:t>12/11/2022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76563" y="876300"/>
            <a:ext cx="3343275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73755"/>
            <a:ext cx="7437120" cy="2760345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7AEFBF6-DE95-4134-9BB1-D0BCAF7878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820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174931" rtl="0" eaLnBrk="1" latinLnBrk="0" hangingPunct="1">
      <a:defRPr sz="5479" kern="1200">
        <a:solidFill>
          <a:schemeClr val="tx1"/>
        </a:solidFill>
        <a:latin typeface="+mn-lt"/>
        <a:ea typeface="+mn-ea"/>
        <a:cs typeface="+mn-cs"/>
      </a:defRPr>
    </a:lvl1pPr>
    <a:lvl2pPr marL="2087465" algn="l" defTabSz="4174931" rtl="0" eaLnBrk="1" latinLnBrk="0" hangingPunct="1">
      <a:defRPr sz="5479" kern="1200">
        <a:solidFill>
          <a:schemeClr val="tx1"/>
        </a:solidFill>
        <a:latin typeface="+mn-lt"/>
        <a:ea typeface="+mn-ea"/>
        <a:cs typeface="+mn-cs"/>
      </a:defRPr>
    </a:lvl2pPr>
    <a:lvl3pPr marL="4174931" algn="l" defTabSz="4174931" rtl="0" eaLnBrk="1" latinLnBrk="0" hangingPunct="1">
      <a:defRPr sz="5479" kern="1200">
        <a:solidFill>
          <a:schemeClr val="tx1"/>
        </a:solidFill>
        <a:latin typeface="+mn-lt"/>
        <a:ea typeface="+mn-ea"/>
        <a:cs typeface="+mn-cs"/>
      </a:defRPr>
    </a:lvl3pPr>
    <a:lvl4pPr marL="6262396" algn="l" defTabSz="4174931" rtl="0" eaLnBrk="1" latinLnBrk="0" hangingPunct="1">
      <a:defRPr sz="5479" kern="1200">
        <a:solidFill>
          <a:schemeClr val="tx1"/>
        </a:solidFill>
        <a:latin typeface="+mn-lt"/>
        <a:ea typeface="+mn-ea"/>
        <a:cs typeface="+mn-cs"/>
      </a:defRPr>
    </a:lvl4pPr>
    <a:lvl5pPr marL="8349862" algn="l" defTabSz="4174931" rtl="0" eaLnBrk="1" latinLnBrk="0" hangingPunct="1">
      <a:defRPr sz="5479" kern="1200">
        <a:solidFill>
          <a:schemeClr val="tx1"/>
        </a:solidFill>
        <a:latin typeface="+mn-lt"/>
        <a:ea typeface="+mn-ea"/>
        <a:cs typeface="+mn-cs"/>
      </a:defRPr>
    </a:lvl5pPr>
    <a:lvl6pPr marL="10437327" algn="l" defTabSz="4174931" rtl="0" eaLnBrk="1" latinLnBrk="0" hangingPunct="1">
      <a:defRPr sz="5479" kern="1200">
        <a:solidFill>
          <a:schemeClr val="tx1"/>
        </a:solidFill>
        <a:latin typeface="+mn-lt"/>
        <a:ea typeface="+mn-ea"/>
        <a:cs typeface="+mn-cs"/>
      </a:defRPr>
    </a:lvl6pPr>
    <a:lvl7pPr marL="12524793" algn="l" defTabSz="4174931" rtl="0" eaLnBrk="1" latinLnBrk="0" hangingPunct="1">
      <a:defRPr sz="5479" kern="1200">
        <a:solidFill>
          <a:schemeClr val="tx1"/>
        </a:solidFill>
        <a:latin typeface="+mn-lt"/>
        <a:ea typeface="+mn-ea"/>
        <a:cs typeface="+mn-cs"/>
      </a:defRPr>
    </a:lvl7pPr>
    <a:lvl8pPr marL="14612258" algn="l" defTabSz="4174931" rtl="0" eaLnBrk="1" latinLnBrk="0" hangingPunct="1">
      <a:defRPr sz="5479" kern="1200">
        <a:solidFill>
          <a:schemeClr val="tx1"/>
        </a:solidFill>
        <a:latin typeface="+mn-lt"/>
        <a:ea typeface="+mn-ea"/>
        <a:cs typeface="+mn-cs"/>
      </a:defRPr>
    </a:lvl8pPr>
    <a:lvl9pPr marL="16699724" algn="l" defTabSz="4174931" rtl="0" eaLnBrk="1" latinLnBrk="0" hangingPunct="1">
      <a:defRPr sz="547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3B5ADA-BA3B-B05F-0D6A-08D5DDB5F4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49280" y="4953466"/>
            <a:ext cx="32095679" cy="10537496"/>
          </a:xfrm>
        </p:spPr>
        <p:txBody>
          <a:bodyPr anchor="b"/>
          <a:lstStyle>
            <a:lvl1pPr algn="ctr">
              <a:defRPr sz="210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933551-6D26-1EDA-E170-2BB15B6C90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49280" y="15897328"/>
            <a:ext cx="32095679" cy="7307583"/>
          </a:xfrm>
        </p:spPr>
        <p:txBody>
          <a:bodyPr/>
          <a:lstStyle>
            <a:lvl1pPr marL="0" indent="0" algn="ctr">
              <a:buNone/>
              <a:defRPr sz="8424"/>
            </a:lvl1pPr>
            <a:lvl2pPr marL="1604772" indent="0" algn="ctr">
              <a:buNone/>
              <a:defRPr sz="7020"/>
            </a:lvl2pPr>
            <a:lvl3pPr marL="3209544" indent="0" algn="ctr">
              <a:buNone/>
              <a:defRPr sz="6318"/>
            </a:lvl3pPr>
            <a:lvl4pPr marL="4814316" indent="0" algn="ctr">
              <a:buNone/>
              <a:defRPr sz="5616"/>
            </a:lvl4pPr>
            <a:lvl5pPr marL="6419088" indent="0" algn="ctr">
              <a:buNone/>
              <a:defRPr sz="5616"/>
            </a:lvl5pPr>
            <a:lvl6pPr marL="8023860" indent="0" algn="ctr">
              <a:buNone/>
              <a:defRPr sz="5616"/>
            </a:lvl6pPr>
            <a:lvl7pPr marL="9628632" indent="0" algn="ctr">
              <a:buNone/>
              <a:defRPr sz="5616"/>
            </a:lvl7pPr>
            <a:lvl8pPr marL="11233404" indent="0" algn="ctr">
              <a:buNone/>
              <a:defRPr sz="5616"/>
            </a:lvl8pPr>
            <a:lvl9pPr marL="12838176" indent="0" algn="ctr">
              <a:buNone/>
              <a:defRPr sz="5616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45F7DE-B21D-E171-A641-D6F62C0BF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2E6DE-2AE7-4892-9C27-F44B982CDBBB}" type="datetimeFigureOut">
              <a:rPr lang="en-US" smtClean="0"/>
              <a:t>12/11/2022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298D4D-A984-9ABD-C037-918D4C03D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008255-6C16-BF64-2087-136DB2FBB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C4D9F-5688-4D81-80B9-5F80C692C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059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22677-8B97-756F-37BF-A3D8247CD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73CD6E-DD47-2AC4-9D8E-4B3238B212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88745C-453D-ADAF-30CF-4460CCAF4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2E6DE-2AE7-4892-9C27-F44B982CDBBB}" type="datetimeFigureOut">
              <a:rPr lang="en-US" smtClean="0"/>
              <a:t>12/11/2022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BD3D37-E0C1-ABB6-71F1-5F8229CBA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423025-D2D8-6662-74B7-83EB47F7E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C4D9F-5688-4D81-80B9-5F80C692C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898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0B24E6-53E6-F94B-6379-47B5CEACC3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30624626" y="1611452"/>
            <a:ext cx="9227508" cy="25650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88B99E-BD11-8C95-41B6-B3B3EF827C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942104" y="1611452"/>
            <a:ext cx="27147595" cy="25650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3366D4-BDE4-A95F-A308-E25ABBCDF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2E6DE-2AE7-4892-9C27-F44B982CDBBB}" type="datetimeFigureOut">
              <a:rPr lang="en-US" smtClean="0"/>
              <a:t>12/11/2022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53333E-29B3-7E26-A747-8FA791038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A89B67-0628-0D6B-7DEE-F7E70470D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C4D9F-5688-4D81-80B9-5F80C692C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116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7780DC-47F4-09F7-95C6-8B91B426A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0E2643-06D0-71C9-EDE1-415BA87C8F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ECC274-20FE-F53A-FB0B-644C136BE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2E6DE-2AE7-4892-9C27-F44B982CDBBB}" type="datetimeFigureOut">
              <a:rPr lang="en-US" smtClean="0"/>
              <a:t>12/11/2022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B758A8-A6C9-8629-0B2F-C6D9B6041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8C20EA-ED59-872F-4575-7CBE3C8551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C4D9F-5688-4D81-80B9-5F80C692C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305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63A76-4E11-620B-29DC-23E3BA48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9815" y="7545804"/>
            <a:ext cx="36910030" cy="12590343"/>
          </a:xfrm>
        </p:spPr>
        <p:txBody>
          <a:bodyPr anchor="b"/>
          <a:lstStyle>
            <a:lvl1pPr>
              <a:defRPr sz="210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A7BAD0-C53F-7CF4-A957-8B0122D4C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19815" y="20255257"/>
            <a:ext cx="36910030" cy="6620964"/>
          </a:xfrm>
        </p:spPr>
        <p:txBody>
          <a:bodyPr/>
          <a:lstStyle>
            <a:lvl1pPr marL="0" indent="0">
              <a:buNone/>
              <a:defRPr sz="8424">
                <a:solidFill>
                  <a:schemeClr val="tx1">
                    <a:tint val="75000"/>
                  </a:schemeClr>
                </a:solidFill>
              </a:defRPr>
            </a:lvl1pPr>
            <a:lvl2pPr marL="1604772" indent="0">
              <a:buNone/>
              <a:defRPr sz="7020">
                <a:solidFill>
                  <a:schemeClr val="tx1">
                    <a:tint val="75000"/>
                  </a:schemeClr>
                </a:solidFill>
              </a:defRPr>
            </a:lvl2pPr>
            <a:lvl3pPr marL="3209544" indent="0">
              <a:buNone/>
              <a:defRPr sz="6318">
                <a:solidFill>
                  <a:schemeClr val="tx1">
                    <a:tint val="75000"/>
                  </a:schemeClr>
                </a:solidFill>
              </a:defRPr>
            </a:lvl3pPr>
            <a:lvl4pPr marL="4814316" indent="0">
              <a:buNone/>
              <a:defRPr sz="5616">
                <a:solidFill>
                  <a:schemeClr val="tx1">
                    <a:tint val="75000"/>
                  </a:schemeClr>
                </a:solidFill>
              </a:defRPr>
            </a:lvl4pPr>
            <a:lvl5pPr marL="6419088" indent="0">
              <a:buNone/>
              <a:defRPr sz="5616">
                <a:solidFill>
                  <a:schemeClr val="tx1">
                    <a:tint val="75000"/>
                  </a:schemeClr>
                </a:solidFill>
              </a:defRPr>
            </a:lvl5pPr>
            <a:lvl6pPr marL="8023860" indent="0">
              <a:buNone/>
              <a:defRPr sz="5616">
                <a:solidFill>
                  <a:schemeClr val="tx1">
                    <a:tint val="75000"/>
                  </a:schemeClr>
                </a:solidFill>
              </a:defRPr>
            </a:lvl6pPr>
            <a:lvl7pPr marL="9628632" indent="0">
              <a:buNone/>
              <a:defRPr sz="5616">
                <a:solidFill>
                  <a:schemeClr val="tx1">
                    <a:tint val="75000"/>
                  </a:schemeClr>
                </a:solidFill>
              </a:defRPr>
            </a:lvl7pPr>
            <a:lvl8pPr marL="11233404" indent="0">
              <a:buNone/>
              <a:defRPr sz="5616">
                <a:solidFill>
                  <a:schemeClr val="tx1">
                    <a:tint val="75000"/>
                  </a:schemeClr>
                </a:solidFill>
              </a:defRPr>
            </a:lvl8pPr>
            <a:lvl9pPr marL="12838176" indent="0">
              <a:buNone/>
              <a:defRPr sz="561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4EC644-BCA5-6C44-749E-8CA8D3476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2E6DE-2AE7-4892-9C27-F44B982CDBBB}" type="datetimeFigureOut">
              <a:rPr lang="en-US" smtClean="0"/>
              <a:t>12/11/2022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880A3D-2C2D-5504-B20E-B186A8143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FC92E3-F850-FF0E-C5EF-6DE70358C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C4D9F-5688-4D81-80B9-5F80C692C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369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45B38-0B8E-12B1-8105-BF4F4DE07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F5F1A7-DB2F-4213-AE1F-B87BF640EF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942104" y="8057261"/>
            <a:ext cx="18187551" cy="192043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A43257-710F-27C5-7E8D-6BAA916117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1664583" y="8057261"/>
            <a:ext cx="18187551" cy="192043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51A1CA-3BEC-238A-427A-6CB046D20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2E6DE-2AE7-4892-9C27-F44B982CDBBB}" type="datetimeFigureOut">
              <a:rPr lang="en-US" smtClean="0"/>
              <a:t>12/11/2022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4FA5F1-4A54-AE28-A5BE-C628F1453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3B2D2C-1858-E0CC-1632-BB614C2E7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C4D9F-5688-4D81-80B9-5F80C692C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631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C14F50-E273-7D4B-238B-9D6BB8365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7678" y="1611454"/>
            <a:ext cx="36910030" cy="585027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6544C9-3EFE-3890-5982-55458E046D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47679" y="7419688"/>
            <a:ext cx="18103967" cy="3636275"/>
          </a:xfrm>
        </p:spPr>
        <p:txBody>
          <a:bodyPr anchor="b"/>
          <a:lstStyle>
            <a:lvl1pPr marL="0" indent="0">
              <a:buNone/>
              <a:defRPr sz="8424" b="1"/>
            </a:lvl1pPr>
            <a:lvl2pPr marL="1604772" indent="0">
              <a:buNone/>
              <a:defRPr sz="7020" b="1"/>
            </a:lvl2pPr>
            <a:lvl3pPr marL="3209544" indent="0">
              <a:buNone/>
              <a:defRPr sz="6318" b="1"/>
            </a:lvl3pPr>
            <a:lvl4pPr marL="4814316" indent="0">
              <a:buNone/>
              <a:defRPr sz="5616" b="1"/>
            </a:lvl4pPr>
            <a:lvl5pPr marL="6419088" indent="0">
              <a:buNone/>
              <a:defRPr sz="5616" b="1"/>
            </a:lvl5pPr>
            <a:lvl6pPr marL="8023860" indent="0">
              <a:buNone/>
              <a:defRPr sz="5616" b="1"/>
            </a:lvl6pPr>
            <a:lvl7pPr marL="9628632" indent="0">
              <a:buNone/>
              <a:defRPr sz="5616" b="1"/>
            </a:lvl7pPr>
            <a:lvl8pPr marL="11233404" indent="0">
              <a:buNone/>
              <a:defRPr sz="5616" b="1"/>
            </a:lvl8pPr>
            <a:lvl9pPr marL="12838176" indent="0">
              <a:buNone/>
              <a:defRPr sz="561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093701-E4AD-A806-5292-562FE0C127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947679" y="11055963"/>
            <a:ext cx="18103967" cy="162616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70F80A-0F05-BF9F-0117-3D6DCCC3BD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21664583" y="7419688"/>
            <a:ext cx="18193125" cy="3636275"/>
          </a:xfrm>
        </p:spPr>
        <p:txBody>
          <a:bodyPr anchor="b"/>
          <a:lstStyle>
            <a:lvl1pPr marL="0" indent="0">
              <a:buNone/>
              <a:defRPr sz="8424" b="1"/>
            </a:lvl1pPr>
            <a:lvl2pPr marL="1604772" indent="0">
              <a:buNone/>
              <a:defRPr sz="7020" b="1"/>
            </a:lvl2pPr>
            <a:lvl3pPr marL="3209544" indent="0">
              <a:buNone/>
              <a:defRPr sz="6318" b="1"/>
            </a:lvl3pPr>
            <a:lvl4pPr marL="4814316" indent="0">
              <a:buNone/>
              <a:defRPr sz="5616" b="1"/>
            </a:lvl4pPr>
            <a:lvl5pPr marL="6419088" indent="0">
              <a:buNone/>
              <a:defRPr sz="5616" b="1"/>
            </a:lvl5pPr>
            <a:lvl6pPr marL="8023860" indent="0">
              <a:buNone/>
              <a:defRPr sz="5616" b="1"/>
            </a:lvl6pPr>
            <a:lvl7pPr marL="9628632" indent="0">
              <a:buNone/>
              <a:defRPr sz="5616" b="1"/>
            </a:lvl7pPr>
            <a:lvl8pPr marL="11233404" indent="0">
              <a:buNone/>
              <a:defRPr sz="5616" b="1"/>
            </a:lvl8pPr>
            <a:lvl9pPr marL="12838176" indent="0">
              <a:buNone/>
              <a:defRPr sz="561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135172-AC1F-D181-CFAD-85176F0A6A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1664583" y="11055963"/>
            <a:ext cx="18193125" cy="162616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FFEEA8A-5E2E-E242-92BD-60290602A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2E6DE-2AE7-4892-9C27-F44B982CDBBB}" type="datetimeFigureOut">
              <a:rPr lang="en-US" smtClean="0"/>
              <a:t>12/11/2022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6C1117-71EC-888C-B0DA-FB8A65227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96E3B2-01A5-1B28-56FC-608B46FBD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C4D9F-5688-4D81-80B9-5F80C692C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040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FA57D-A915-EA5C-6147-06733EFD2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22AA4F-490F-92B9-5C55-C3F01E3B2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2E6DE-2AE7-4892-9C27-F44B982CDBBB}" type="datetimeFigureOut">
              <a:rPr lang="en-US" smtClean="0"/>
              <a:t>12/11/2022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5B4545-0D43-A4B8-216C-53D70CAE5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A771BA-C468-BDE8-8CF6-8B281A1BD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C4D9F-5688-4D81-80B9-5F80C692C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946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ABE49D-7194-27E0-2877-EE52E3FF9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2E6DE-2AE7-4892-9C27-F44B982CDBBB}" type="datetimeFigureOut">
              <a:rPr lang="en-US" smtClean="0"/>
              <a:t>12/11/2022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340D8D-8D80-44C6-1B88-DDF627E6C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2DFAC2-2C0E-1DC9-BDAE-A5ECDA4F2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C4D9F-5688-4D81-80B9-5F80C692C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823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0D8CB-968D-3571-5B7F-9E8441E428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7680" y="2017818"/>
            <a:ext cx="13802254" cy="7062364"/>
          </a:xfrm>
        </p:spPr>
        <p:txBody>
          <a:bodyPr anchor="b"/>
          <a:lstStyle>
            <a:lvl1pPr>
              <a:defRPr sz="11232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C42102-0360-6FB6-E0EA-0D6CEF6D69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93125" y="4357929"/>
            <a:ext cx="21664583" cy="21509383"/>
          </a:xfrm>
        </p:spPr>
        <p:txBody>
          <a:bodyPr/>
          <a:lstStyle>
            <a:lvl1pPr>
              <a:defRPr sz="11232"/>
            </a:lvl1pPr>
            <a:lvl2pPr>
              <a:defRPr sz="9828"/>
            </a:lvl2pPr>
            <a:lvl3pPr>
              <a:defRPr sz="8424"/>
            </a:lvl3pPr>
            <a:lvl4pPr>
              <a:defRPr sz="7020"/>
            </a:lvl4pPr>
            <a:lvl5pPr>
              <a:defRPr sz="7020"/>
            </a:lvl5pPr>
            <a:lvl6pPr>
              <a:defRPr sz="7020"/>
            </a:lvl6pPr>
            <a:lvl7pPr>
              <a:defRPr sz="7020"/>
            </a:lvl7pPr>
            <a:lvl8pPr>
              <a:defRPr sz="7020"/>
            </a:lvl8pPr>
            <a:lvl9pPr>
              <a:defRPr sz="70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73ABB2-B876-48D2-6DAA-B4BE616A01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947680" y="9080183"/>
            <a:ext cx="13802254" cy="16822161"/>
          </a:xfrm>
        </p:spPr>
        <p:txBody>
          <a:bodyPr/>
          <a:lstStyle>
            <a:lvl1pPr marL="0" indent="0">
              <a:buNone/>
              <a:defRPr sz="5616"/>
            </a:lvl1pPr>
            <a:lvl2pPr marL="1604772" indent="0">
              <a:buNone/>
              <a:defRPr sz="4914"/>
            </a:lvl2pPr>
            <a:lvl3pPr marL="3209544" indent="0">
              <a:buNone/>
              <a:defRPr sz="4212"/>
            </a:lvl3pPr>
            <a:lvl4pPr marL="4814316" indent="0">
              <a:buNone/>
              <a:defRPr sz="3510"/>
            </a:lvl4pPr>
            <a:lvl5pPr marL="6419088" indent="0">
              <a:buNone/>
              <a:defRPr sz="3510"/>
            </a:lvl5pPr>
            <a:lvl6pPr marL="8023860" indent="0">
              <a:buNone/>
              <a:defRPr sz="3510"/>
            </a:lvl6pPr>
            <a:lvl7pPr marL="9628632" indent="0">
              <a:buNone/>
              <a:defRPr sz="3510"/>
            </a:lvl7pPr>
            <a:lvl8pPr marL="11233404" indent="0">
              <a:buNone/>
              <a:defRPr sz="3510"/>
            </a:lvl8pPr>
            <a:lvl9pPr marL="12838176" indent="0">
              <a:buNone/>
              <a:defRPr sz="351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217EE9-33B6-47AB-93F2-E6E450C93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2E6DE-2AE7-4892-9C27-F44B982CDBBB}" type="datetimeFigureOut">
              <a:rPr lang="en-US" smtClean="0"/>
              <a:t>12/11/2022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E286C7-8B81-2CC6-27A8-BC137F4A8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BDE970-6604-7CA8-E3D2-5704952A1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C4D9F-5688-4D81-80B9-5F80C692C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34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B21001-A610-E227-CE02-C3752794F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7680" y="2017818"/>
            <a:ext cx="13802254" cy="7062364"/>
          </a:xfrm>
        </p:spPr>
        <p:txBody>
          <a:bodyPr anchor="b"/>
          <a:lstStyle>
            <a:lvl1pPr>
              <a:defRPr sz="11232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FA00C2F-F5B3-78D5-809C-9CBE1EA3C8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8193125" y="4357929"/>
            <a:ext cx="21664583" cy="21509383"/>
          </a:xfrm>
        </p:spPr>
        <p:txBody>
          <a:bodyPr/>
          <a:lstStyle>
            <a:lvl1pPr marL="0" indent="0">
              <a:buNone/>
              <a:defRPr sz="11232"/>
            </a:lvl1pPr>
            <a:lvl2pPr marL="1604772" indent="0">
              <a:buNone/>
              <a:defRPr sz="9828"/>
            </a:lvl2pPr>
            <a:lvl3pPr marL="3209544" indent="0">
              <a:buNone/>
              <a:defRPr sz="8424"/>
            </a:lvl3pPr>
            <a:lvl4pPr marL="4814316" indent="0">
              <a:buNone/>
              <a:defRPr sz="7020"/>
            </a:lvl4pPr>
            <a:lvl5pPr marL="6419088" indent="0">
              <a:buNone/>
              <a:defRPr sz="7020"/>
            </a:lvl5pPr>
            <a:lvl6pPr marL="8023860" indent="0">
              <a:buNone/>
              <a:defRPr sz="7020"/>
            </a:lvl6pPr>
            <a:lvl7pPr marL="9628632" indent="0">
              <a:buNone/>
              <a:defRPr sz="7020"/>
            </a:lvl7pPr>
            <a:lvl8pPr marL="11233404" indent="0">
              <a:buNone/>
              <a:defRPr sz="7020"/>
            </a:lvl8pPr>
            <a:lvl9pPr marL="12838176" indent="0">
              <a:buNone/>
              <a:defRPr sz="702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A91518-807C-BA78-C970-5A5BD155EA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947680" y="9080183"/>
            <a:ext cx="13802254" cy="16822161"/>
          </a:xfrm>
        </p:spPr>
        <p:txBody>
          <a:bodyPr/>
          <a:lstStyle>
            <a:lvl1pPr marL="0" indent="0">
              <a:buNone/>
              <a:defRPr sz="5616"/>
            </a:lvl1pPr>
            <a:lvl2pPr marL="1604772" indent="0">
              <a:buNone/>
              <a:defRPr sz="4914"/>
            </a:lvl2pPr>
            <a:lvl3pPr marL="3209544" indent="0">
              <a:buNone/>
              <a:defRPr sz="4212"/>
            </a:lvl3pPr>
            <a:lvl4pPr marL="4814316" indent="0">
              <a:buNone/>
              <a:defRPr sz="3510"/>
            </a:lvl4pPr>
            <a:lvl5pPr marL="6419088" indent="0">
              <a:buNone/>
              <a:defRPr sz="3510"/>
            </a:lvl5pPr>
            <a:lvl6pPr marL="8023860" indent="0">
              <a:buNone/>
              <a:defRPr sz="3510"/>
            </a:lvl6pPr>
            <a:lvl7pPr marL="9628632" indent="0">
              <a:buNone/>
              <a:defRPr sz="3510"/>
            </a:lvl7pPr>
            <a:lvl8pPr marL="11233404" indent="0">
              <a:buNone/>
              <a:defRPr sz="3510"/>
            </a:lvl8pPr>
            <a:lvl9pPr marL="12838176" indent="0">
              <a:buNone/>
              <a:defRPr sz="351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FBFB41-9506-16F1-5871-F15BCAA8E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2E6DE-2AE7-4892-9C27-F44B982CDBBB}" type="datetimeFigureOut">
              <a:rPr lang="en-US" smtClean="0"/>
              <a:t>12/11/2022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913BAE-F660-2001-F970-294739EE7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93802D-192F-8DBE-F347-85B46E22B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C4D9F-5688-4D81-80B9-5F80C692C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923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3D75E3-C601-8E58-60D4-3AA431F4D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2104" y="1611454"/>
            <a:ext cx="36910030" cy="58502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3887D1-D6D9-7759-3DAB-B6B8C3A9E6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42104" y="8057261"/>
            <a:ext cx="36910030" cy="192043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3D2B01-D4CE-7595-E975-F7BD3E2081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942104" y="28053282"/>
            <a:ext cx="9628704" cy="16114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1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2E6DE-2AE7-4892-9C27-F44B982CDBBB}" type="datetimeFigureOut">
              <a:rPr lang="en-US" smtClean="0"/>
              <a:t>12/11/2022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2568FD-855F-F742-449A-49650ADAC7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175592" y="28053282"/>
            <a:ext cx="14443055" cy="16114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1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5F2201-9FC8-E9B9-9CEB-CBCAA6AAFA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0223430" y="28053282"/>
            <a:ext cx="9628704" cy="16114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1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6C4D9F-5688-4D81-80B9-5F80C692C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764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6" r:id="rId1"/>
    <p:sldLayoutId id="2147484007" r:id="rId2"/>
    <p:sldLayoutId id="2147484008" r:id="rId3"/>
    <p:sldLayoutId id="2147484009" r:id="rId4"/>
    <p:sldLayoutId id="2147484010" r:id="rId5"/>
    <p:sldLayoutId id="2147484011" r:id="rId6"/>
    <p:sldLayoutId id="2147484012" r:id="rId7"/>
    <p:sldLayoutId id="2147484013" r:id="rId8"/>
    <p:sldLayoutId id="2147484014" r:id="rId9"/>
    <p:sldLayoutId id="2147484015" r:id="rId10"/>
    <p:sldLayoutId id="2147484016" r:id="rId11"/>
  </p:sldLayoutIdLst>
  <p:txStyles>
    <p:titleStyle>
      <a:lvl1pPr algn="l" defTabSz="3209544" rtl="0" eaLnBrk="1" latinLnBrk="0" hangingPunct="1">
        <a:lnSpc>
          <a:spcPct val="90000"/>
        </a:lnSpc>
        <a:spcBef>
          <a:spcPct val="0"/>
        </a:spcBef>
        <a:buNone/>
        <a:defRPr sz="1544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2386" indent="-802386" algn="l" defTabSz="3209544" rtl="0" eaLnBrk="1" latinLnBrk="0" hangingPunct="1">
        <a:lnSpc>
          <a:spcPct val="90000"/>
        </a:lnSpc>
        <a:spcBef>
          <a:spcPts val="3510"/>
        </a:spcBef>
        <a:buFont typeface="Arial" panose="020B0604020202020204" pitchFamily="34" charset="0"/>
        <a:buChar char="•"/>
        <a:defRPr sz="9828" kern="1200">
          <a:solidFill>
            <a:schemeClr val="tx1"/>
          </a:solidFill>
          <a:latin typeface="+mn-lt"/>
          <a:ea typeface="+mn-ea"/>
          <a:cs typeface="+mn-cs"/>
        </a:defRPr>
      </a:lvl1pPr>
      <a:lvl2pPr marL="2407158" indent="-802386" algn="l" defTabSz="3209544" rtl="0" eaLnBrk="1" latinLnBrk="0" hangingPunct="1">
        <a:lnSpc>
          <a:spcPct val="90000"/>
        </a:lnSpc>
        <a:spcBef>
          <a:spcPts val="1755"/>
        </a:spcBef>
        <a:buFont typeface="Arial" panose="020B0604020202020204" pitchFamily="34" charset="0"/>
        <a:buChar char="•"/>
        <a:defRPr sz="8424" kern="1200">
          <a:solidFill>
            <a:schemeClr val="tx1"/>
          </a:solidFill>
          <a:latin typeface="+mn-lt"/>
          <a:ea typeface="+mn-ea"/>
          <a:cs typeface="+mn-cs"/>
        </a:defRPr>
      </a:lvl2pPr>
      <a:lvl3pPr marL="4011930" indent="-802386" algn="l" defTabSz="3209544" rtl="0" eaLnBrk="1" latinLnBrk="0" hangingPunct="1">
        <a:lnSpc>
          <a:spcPct val="90000"/>
        </a:lnSpc>
        <a:spcBef>
          <a:spcPts val="1755"/>
        </a:spcBef>
        <a:buFont typeface="Arial" panose="020B0604020202020204" pitchFamily="34" charset="0"/>
        <a:buChar char="•"/>
        <a:defRPr sz="7020" kern="1200">
          <a:solidFill>
            <a:schemeClr val="tx1"/>
          </a:solidFill>
          <a:latin typeface="+mn-lt"/>
          <a:ea typeface="+mn-ea"/>
          <a:cs typeface="+mn-cs"/>
        </a:defRPr>
      </a:lvl3pPr>
      <a:lvl4pPr marL="5616702" indent="-802386" algn="l" defTabSz="3209544" rtl="0" eaLnBrk="1" latinLnBrk="0" hangingPunct="1">
        <a:lnSpc>
          <a:spcPct val="90000"/>
        </a:lnSpc>
        <a:spcBef>
          <a:spcPts val="1755"/>
        </a:spcBef>
        <a:buFont typeface="Arial" panose="020B0604020202020204" pitchFamily="34" charset="0"/>
        <a:buChar char="•"/>
        <a:defRPr sz="6318" kern="1200">
          <a:solidFill>
            <a:schemeClr val="tx1"/>
          </a:solidFill>
          <a:latin typeface="+mn-lt"/>
          <a:ea typeface="+mn-ea"/>
          <a:cs typeface="+mn-cs"/>
        </a:defRPr>
      </a:lvl4pPr>
      <a:lvl5pPr marL="7221474" indent="-802386" algn="l" defTabSz="3209544" rtl="0" eaLnBrk="1" latinLnBrk="0" hangingPunct="1">
        <a:lnSpc>
          <a:spcPct val="90000"/>
        </a:lnSpc>
        <a:spcBef>
          <a:spcPts val="1755"/>
        </a:spcBef>
        <a:buFont typeface="Arial" panose="020B0604020202020204" pitchFamily="34" charset="0"/>
        <a:buChar char="•"/>
        <a:defRPr sz="6318" kern="1200">
          <a:solidFill>
            <a:schemeClr val="tx1"/>
          </a:solidFill>
          <a:latin typeface="+mn-lt"/>
          <a:ea typeface="+mn-ea"/>
          <a:cs typeface="+mn-cs"/>
        </a:defRPr>
      </a:lvl5pPr>
      <a:lvl6pPr marL="8826246" indent="-802386" algn="l" defTabSz="3209544" rtl="0" eaLnBrk="1" latinLnBrk="0" hangingPunct="1">
        <a:lnSpc>
          <a:spcPct val="90000"/>
        </a:lnSpc>
        <a:spcBef>
          <a:spcPts val="1755"/>
        </a:spcBef>
        <a:buFont typeface="Arial" panose="020B0604020202020204" pitchFamily="34" charset="0"/>
        <a:buChar char="•"/>
        <a:defRPr sz="6318" kern="1200">
          <a:solidFill>
            <a:schemeClr val="tx1"/>
          </a:solidFill>
          <a:latin typeface="+mn-lt"/>
          <a:ea typeface="+mn-ea"/>
          <a:cs typeface="+mn-cs"/>
        </a:defRPr>
      </a:lvl6pPr>
      <a:lvl7pPr marL="10431018" indent="-802386" algn="l" defTabSz="3209544" rtl="0" eaLnBrk="1" latinLnBrk="0" hangingPunct="1">
        <a:lnSpc>
          <a:spcPct val="90000"/>
        </a:lnSpc>
        <a:spcBef>
          <a:spcPts val="1755"/>
        </a:spcBef>
        <a:buFont typeface="Arial" panose="020B0604020202020204" pitchFamily="34" charset="0"/>
        <a:buChar char="•"/>
        <a:defRPr sz="6318" kern="1200">
          <a:solidFill>
            <a:schemeClr val="tx1"/>
          </a:solidFill>
          <a:latin typeface="+mn-lt"/>
          <a:ea typeface="+mn-ea"/>
          <a:cs typeface="+mn-cs"/>
        </a:defRPr>
      </a:lvl7pPr>
      <a:lvl8pPr marL="12035790" indent="-802386" algn="l" defTabSz="3209544" rtl="0" eaLnBrk="1" latinLnBrk="0" hangingPunct="1">
        <a:lnSpc>
          <a:spcPct val="90000"/>
        </a:lnSpc>
        <a:spcBef>
          <a:spcPts val="1755"/>
        </a:spcBef>
        <a:buFont typeface="Arial" panose="020B0604020202020204" pitchFamily="34" charset="0"/>
        <a:buChar char="•"/>
        <a:defRPr sz="6318" kern="1200">
          <a:solidFill>
            <a:schemeClr val="tx1"/>
          </a:solidFill>
          <a:latin typeface="+mn-lt"/>
          <a:ea typeface="+mn-ea"/>
          <a:cs typeface="+mn-cs"/>
        </a:defRPr>
      </a:lvl8pPr>
      <a:lvl9pPr marL="13640562" indent="-802386" algn="l" defTabSz="3209544" rtl="0" eaLnBrk="1" latinLnBrk="0" hangingPunct="1">
        <a:lnSpc>
          <a:spcPct val="90000"/>
        </a:lnSpc>
        <a:spcBef>
          <a:spcPts val="1755"/>
        </a:spcBef>
        <a:buFont typeface="Arial" panose="020B0604020202020204" pitchFamily="34" charset="0"/>
        <a:buChar char="•"/>
        <a:defRPr sz="631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09544" rtl="0" eaLnBrk="1" latinLnBrk="0" hangingPunct="1">
        <a:defRPr sz="6318" kern="1200">
          <a:solidFill>
            <a:schemeClr val="tx1"/>
          </a:solidFill>
          <a:latin typeface="+mn-lt"/>
          <a:ea typeface="+mn-ea"/>
          <a:cs typeface="+mn-cs"/>
        </a:defRPr>
      </a:lvl1pPr>
      <a:lvl2pPr marL="1604772" algn="l" defTabSz="3209544" rtl="0" eaLnBrk="1" latinLnBrk="0" hangingPunct="1">
        <a:defRPr sz="6318" kern="1200">
          <a:solidFill>
            <a:schemeClr val="tx1"/>
          </a:solidFill>
          <a:latin typeface="+mn-lt"/>
          <a:ea typeface="+mn-ea"/>
          <a:cs typeface="+mn-cs"/>
        </a:defRPr>
      </a:lvl2pPr>
      <a:lvl3pPr marL="3209544" algn="l" defTabSz="3209544" rtl="0" eaLnBrk="1" latinLnBrk="0" hangingPunct="1">
        <a:defRPr sz="6318" kern="1200">
          <a:solidFill>
            <a:schemeClr val="tx1"/>
          </a:solidFill>
          <a:latin typeface="+mn-lt"/>
          <a:ea typeface="+mn-ea"/>
          <a:cs typeface="+mn-cs"/>
        </a:defRPr>
      </a:lvl3pPr>
      <a:lvl4pPr marL="4814316" algn="l" defTabSz="3209544" rtl="0" eaLnBrk="1" latinLnBrk="0" hangingPunct="1">
        <a:defRPr sz="6318" kern="1200">
          <a:solidFill>
            <a:schemeClr val="tx1"/>
          </a:solidFill>
          <a:latin typeface="+mn-lt"/>
          <a:ea typeface="+mn-ea"/>
          <a:cs typeface="+mn-cs"/>
        </a:defRPr>
      </a:lvl4pPr>
      <a:lvl5pPr marL="6419088" algn="l" defTabSz="3209544" rtl="0" eaLnBrk="1" latinLnBrk="0" hangingPunct="1">
        <a:defRPr sz="6318" kern="1200">
          <a:solidFill>
            <a:schemeClr val="tx1"/>
          </a:solidFill>
          <a:latin typeface="+mn-lt"/>
          <a:ea typeface="+mn-ea"/>
          <a:cs typeface="+mn-cs"/>
        </a:defRPr>
      </a:lvl5pPr>
      <a:lvl6pPr marL="8023860" algn="l" defTabSz="3209544" rtl="0" eaLnBrk="1" latinLnBrk="0" hangingPunct="1">
        <a:defRPr sz="6318" kern="1200">
          <a:solidFill>
            <a:schemeClr val="tx1"/>
          </a:solidFill>
          <a:latin typeface="+mn-lt"/>
          <a:ea typeface="+mn-ea"/>
          <a:cs typeface="+mn-cs"/>
        </a:defRPr>
      </a:lvl6pPr>
      <a:lvl7pPr marL="9628632" algn="l" defTabSz="3209544" rtl="0" eaLnBrk="1" latinLnBrk="0" hangingPunct="1">
        <a:defRPr sz="6318" kern="1200">
          <a:solidFill>
            <a:schemeClr val="tx1"/>
          </a:solidFill>
          <a:latin typeface="+mn-lt"/>
          <a:ea typeface="+mn-ea"/>
          <a:cs typeface="+mn-cs"/>
        </a:defRPr>
      </a:lvl7pPr>
      <a:lvl8pPr marL="11233404" algn="l" defTabSz="3209544" rtl="0" eaLnBrk="1" latinLnBrk="0" hangingPunct="1">
        <a:defRPr sz="6318" kern="1200">
          <a:solidFill>
            <a:schemeClr val="tx1"/>
          </a:solidFill>
          <a:latin typeface="+mn-lt"/>
          <a:ea typeface="+mn-ea"/>
          <a:cs typeface="+mn-cs"/>
        </a:defRPr>
      </a:lvl8pPr>
      <a:lvl9pPr marL="12838176" algn="l" defTabSz="3209544" rtl="0" eaLnBrk="1" latinLnBrk="0" hangingPunct="1">
        <a:defRPr sz="63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6B6818A5-2BB9-BDBC-94FC-3A007CA4062E}"/>
              </a:ext>
            </a:extLst>
          </p:cNvPr>
          <p:cNvSpPr/>
          <p:nvPr/>
        </p:nvSpPr>
        <p:spPr>
          <a:xfrm>
            <a:off x="1176898" y="2074026"/>
            <a:ext cx="40440442" cy="2177562"/>
          </a:xfrm>
          <a:prstGeom prst="rect">
            <a:avLst/>
          </a:prstGeom>
          <a:solidFill>
            <a:srgbClr val="33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 dirty="0">
              <a:highlight>
                <a:srgbClr val="00FFFF"/>
              </a:highligh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2FE9C53-B3CA-F699-FD53-9D2E0ABDF20F}"/>
              </a:ext>
            </a:extLst>
          </p:cNvPr>
          <p:cNvSpPr/>
          <p:nvPr/>
        </p:nvSpPr>
        <p:spPr>
          <a:xfrm>
            <a:off x="1500521" y="13643774"/>
            <a:ext cx="12851743" cy="1591574"/>
          </a:xfrm>
          <a:prstGeom prst="rect">
            <a:avLst/>
          </a:prstGeom>
          <a:solidFill>
            <a:srgbClr val="33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CEE6AD3-EDF4-C46D-1867-088113EB3221}"/>
              </a:ext>
            </a:extLst>
          </p:cNvPr>
          <p:cNvSpPr txBox="1"/>
          <p:nvPr/>
        </p:nvSpPr>
        <p:spPr>
          <a:xfrm>
            <a:off x="1012065" y="13831133"/>
            <a:ext cx="13699043" cy="1224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356" dirty="0">
                <a:solidFill>
                  <a:schemeClr val="bg1"/>
                </a:solidFill>
              </a:rPr>
              <a:t>Specifications and Constraints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E0A21E1-BB7E-D8C2-AAD6-D37C1D509820}"/>
              </a:ext>
            </a:extLst>
          </p:cNvPr>
          <p:cNvSpPr/>
          <p:nvPr/>
        </p:nvSpPr>
        <p:spPr>
          <a:xfrm>
            <a:off x="14917979" y="4460464"/>
            <a:ext cx="12821554" cy="1596494"/>
          </a:xfrm>
          <a:prstGeom prst="rect">
            <a:avLst/>
          </a:prstGeom>
          <a:solidFill>
            <a:srgbClr val="33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>
              <a:solidFill>
                <a:schemeClr val="tx1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2D04144-6545-7B75-8B36-4279930C1888}"/>
              </a:ext>
            </a:extLst>
          </p:cNvPr>
          <p:cNvSpPr txBox="1"/>
          <p:nvPr/>
        </p:nvSpPr>
        <p:spPr>
          <a:xfrm>
            <a:off x="16473070" y="4610028"/>
            <a:ext cx="9896935" cy="1224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356" dirty="0">
                <a:solidFill>
                  <a:schemeClr val="bg1"/>
                </a:solidFill>
              </a:rPr>
              <a:t>Three Design Concepts</a:t>
            </a:r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FD4ADE29-E631-7F59-4FF4-A3CBA69646F8}"/>
              </a:ext>
            </a:extLst>
          </p:cNvPr>
          <p:cNvSpPr txBox="1">
            <a:spLocks/>
          </p:cNvSpPr>
          <p:nvPr/>
        </p:nvSpPr>
        <p:spPr>
          <a:xfrm>
            <a:off x="911736" y="2152041"/>
            <a:ext cx="40356367" cy="1176989"/>
          </a:xfrm>
          <a:prstGeom prst="rect">
            <a:avLst/>
          </a:prstGeom>
        </p:spPr>
        <p:txBody>
          <a:bodyPr vert="horz" lIns="84076" tIns="42038" rIns="84076" bIns="42038" rtlCol="0" anchor="t">
            <a:noAutofit/>
          </a:bodyPr>
          <a:lstStyle>
            <a:lvl1pPr algn="l" defTabSz="2194560" rtl="0" eaLnBrk="1" latinLnBrk="0" hangingPunct="1">
              <a:spcBef>
                <a:spcPct val="0"/>
              </a:spcBef>
              <a:buNone/>
              <a:defRPr sz="1728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8827" b="1" dirty="0">
                <a:solidFill>
                  <a:schemeClr val="bg1"/>
                </a:solidFill>
              </a:rPr>
              <a:t>Robot For Pipe Inspect</a:t>
            </a:r>
            <a:endParaRPr lang="en-US" sz="8827" b="1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4" name="Title 1">
            <a:extLst>
              <a:ext uri="{FF2B5EF4-FFF2-40B4-BE49-F238E27FC236}">
                <a16:creationId xmlns:a16="http://schemas.microsoft.com/office/drawing/2014/main" id="{E2BE7E5A-8727-44EA-0520-6BAABB34D203}"/>
              </a:ext>
            </a:extLst>
          </p:cNvPr>
          <p:cNvSpPr txBox="1">
            <a:spLocks/>
          </p:cNvSpPr>
          <p:nvPr/>
        </p:nvSpPr>
        <p:spPr>
          <a:xfrm>
            <a:off x="1218936" y="3458654"/>
            <a:ext cx="40387367" cy="729628"/>
          </a:xfrm>
          <a:prstGeom prst="rect">
            <a:avLst/>
          </a:prstGeom>
        </p:spPr>
        <p:txBody>
          <a:bodyPr vert="horz" lIns="112101" tIns="56051" rIns="112101" bIns="56051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4046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Saleh </a:t>
            </a:r>
            <a:r>
              <a:rPr lang="en-US" sz="4046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Alabood</a:t>
            </a:r>
            <a:r>
              <a:rPr lang="en-US" sz="4046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– </a:t>
            </a:r>
            <a:r>
              <a:rPr lang="en-US" sz="4046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Abdulwhab</a:t>
            </a:r>
            <a:r>
              <a:rPr lang="en-US" sz="4046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4046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Alsenayyn</a:t>
            </a:r>
            <a:r>
              <a:rPr lang="en-US" sz="4046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– Salman </a:t>
            </a:r>
            <a:r>
              <a:rPr lang="en-US" sz="4046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Alrobie</a:t>
            </a:r>
            <a:r>
              <a:rPr lang="en-US" sz="4046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– Majed </a:t>
            </a:r>
            <a:r>
              <a:rPr lang="en-US" sz="4046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Alarbash</a:t>
            </a:r>
            <a:endParaRPr lang="en-US" sz="4046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A3CB3B0-09ED-36D9-BB2F-248B2901DE04}"/>
              </a:ext>
            </a:extLst>
          </p:cNvPr>
          <p:cNvSpPr txBox="1"/>
          <p:nvPr/>
        </p:nvSpPr>
        <p:spPr>
          <a:xfrm>
            <a:off x="1683104" y="6319477"/>
            <a:ext cx="12486578" cy="1790298"/>
          </a:xfrm>
          <a:prstGeom prst="rect">
            <a:avLst/>
          </a:prstGeom>
          <a:noFill/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10192" indent="-210192" algn="just">
              <a:buFont typeface="Arial" panose="020B0604020202020204" pitchFamily="34" charset="0"/>
              <a:buChar char="•"/>
            </a:pPr>
            <a:r>
              <a:rPr lang="en-US" sz="3678" b="1" dirty="0"/>
              <a:t>Project Statement: </a:t>
            </a:r>
            <a:r>
              <a:rPr lang="en-US" sz="3678" dirty="0"/>
              <a:t>Building a robot moving on the outside surface of a gas pipe that will be able to locate the cracks and leaks at any location on the pipe.</a:t>
            </a:r>
            <a:endParaRPr lang="en-US" sz="3678" b="1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B17E8A9-93C4-31E8-60D2-E47DE7B621D2}"/>
              </a:ext>
            </a:extLst>
          </p:cNvPr>
          <p:cNvSpPr txBox="1"/>
          <p:nvPr/>
        </p:nvSpPr>
        <p:spPr>
          <a:xfrm>
            <a:off x="1718596" y="15543605"/>
            <a:ext cx="12415590" cy="8808886"/>
          </a:xfrm>
          <a:prstGeom prst="rect">
            <a:avLst/>
          </a:prstGeom>
          <a:noFill/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10192" indent="-210192">
              <a:buFont typeface="Arial" panose="020B0604020202020204" pitchFamily="34" charset="0"/>
              <a:buChar char="•"/>
            </a:pPr>
            <a:r>
              <a:rPr lang="en-US" sz="4000" b="1" dirty="0">
                <a:latin typeface="Trebuchet MS (Body)"/>
              </a:rPr>
              <a:t>Target Specifications</a:t>
            </a:r>
          </a:p>
          <a:p>
            <a:pPr marL="472945" indent="-472945">
              <a:lnSpc>
                <a:spcPct val="150000"/>
              </a:lnSpc>
              <a:buFont typeface="+mj-lt"/>
              <a:buAutoNum type="arabicPeriod"/>
            </a:pPr>
            <a:r>
              <a:rPr lang="en-US" sz="4000" i="1" dirty="0">
                <a:latin typeface="Trebuchet MS (Body)"/>
                <a:ea typeface="Calibri" panose="020F0502020204030204" pitchFamily="34" charset="0"/>
                <a:cs typeface="Calibri" panose="020F0502020204030204" pitchFamily="34" charset="0"/>
              </a:rPr>
              <a:t>The robot will measure the cracks with accuracy </a:t>
            </a:r>
            <a:r>
              <a:rPr lang="en-US" sz="4000" b="1" i="1" dirty="0">
                <a:latin typeface="Trebuchet MS (Body)"/>
                <a:ea typeface="Calibri" panose="020F0502020204030204" pitchFamily="34" charset="0"/>
                <a:cs typeface="Calibri" panose="020F0502020204030204" pitchFamily="34" charset="0"/>
              </a:rPr>
              <a:t>±2mm depth</a:t>
            </a:r>
            <a:r>
              <a:rPr lang="en-US" sz="4000" i="1" dirty="0">
                <a:latin typeface="Trebuchet MS (Body)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4000" dirty="0">
              <a:latin typeface="Trebuchet MS (Body)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72945" indent="-472945">
              <a:lnSpc>
                <a:spcPct val="150000"/>
              </a:lnSpc>
              <a:buFont typeface="+mj-lt"/>
              <a:buAutoNum type="arabicPeriod"/>
            </a:pPr>
            <a:r>
              <a:rPr lang="en-US" sz="4000" i="1" dirty="0">
                <a:latin typeface="Trebuchet MS (Body)"/>
                <a:ea typeface="Calibri" panose="020F0502020204030204" pitchFamily="34" charset="0"/>
                <a:cs typeface="Calibri" panose="020F0502020204030204" pitchFamily="34" charset="0"/>
              </a:rPr>
              <a:t>The robot will detect the leakage from </a:t>
            </a:r>
            <a:r>
              <a:rPr lang="en-US" sz="4000" b="1" i="1" dirty="0">
                <a:latin typeface="Trebuchet MS (Body)"/>
                <a:ea typeface="Calibri" panose="020F0502020204030204" pitchFamily="34" charset="0"/>
                <a:cs typeface="Calibri" panose="020F0502020204030204" pitchFamily="34" charset="0"/>
              </a:rPr>
              <a:t>400 to 10,000 ppm</a:t>
            </a:r>
            <a:r>
              <a:rPr lang="en-US" sz="4000" i="1" dirty="0">
                <a:latin typeface="Trebuchet MS (Body)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472945" indent="-472945">
              <a:lnSpc>
                <a:spcPct val="150000"/>
              </a:lnSpc>
              <a:buFont typeface="+mj-lt"/>
              <a:buAutoNum type="arabicPeriod"/>
            </a:pPr>
            <a:r>
              <a:rPr lang="en-US" sz="4000" i="1" dirty="0">
                <a:latin typeface="Trebuchet MS (Body)"/>
                <a:ea typeface="Calibri" panose="020F0502020204030204" pitchFamily="34" charset="0"/>
                <a:cs typeface="Calibri" panose="020F0502020204030204" pitchFamily="34" charset="0"/>
              </a:rPr>
              <a:t>Minimum translation speed of </a:t>
            </a:r>
            <a:r>
              <a:rPr lang="en-US" sz="4000" b="1" i="1" dirty="0">
                <a:latin typeface="Trebuchet MS (Body)"/>
                <a:ea typeface="Calibri" panose="020F0502020204030204" pitchFamily="34" charset="0"/>
                <a:cs typeface="Calibri" panose="020F0502020204030204" pitchFamily="34" charset="0"/>
              </a:rPr>
              <a:t>0.01 m/s </a:t>
            </a:r>
            <a:r>
              <a:rPr lang="en-US" sz="4000" i="1" dirty="0">
                <a:latin typeface="Trebuchet MS (Body)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4000" dirty="0">
              <a:latin typeface="Trebuchet MS (Body)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72945" indent="-472945">
              <a:lnSpc>
                <a:spcPct val="150000"/>
              </a:lnSpc>
              <a:buFont typeface="+mj-lt"/>
              <a:buAutoNum type="arabicPeriod"/>
            </a:pPr>
            <a:r>
              <a:rPr lang="en-US" sz="4000" i="1" dirty="0">
                <a:latin typeface="Trebuchet MS (Body)"/>
                <a:ea typeface="Calibri" panose="020F0502020204030204" pitchFamily="34" charset="0"/>
                <a:cs typeface="Calibri" panose="020F0502020204030204" pitchFamily="34" charset="0"/>
              </a:rPr>
              <a:t>The robot will take less than </a:t>
            </a:r>
            <a:r>
              <a:rPr lang="en-US" sz="4000" b="1" i="1" dirty="0">
                <a:latin typeface="Trebuchet MS (Body)"/>
                <a:ea typeface="Calibri" panose="020F0502020204030204" pitchFamily="34" charset="0"/>
                <a:cs typeface="Calibri" panose="020F0502020204030204" pitchFamily="34" charset="0"/>
              </a:rPr>
              <a:t>10 minutes </a:t>
            </a:r>
            <a:r>
              <a:rPr lang="en-US" sz="4000" i="1" dirty="0">
                <a:latin typeface="Trebuchet MS (Body)"/>
                <a:ea typeface="Calibri" panose="020F0502020204030204" pitchFamily="34" charset="0"/>
                <a:cs typeface="Calibri" panose="020F0502020204030204" pitchFamily="34" charset="0"/>
              </a:rPr>
              <a:t>to cover </a:t>
            </a:r>
            <a:r>
              <a:rPr lang="en-US" sz="4000" b="1" i="1" dirty="0">
                <a:latin typeface="Trebuchet MS (Body)"/>
                <a:ea typeface="Calibri" panose="020F0502020204030204" pitchFamily="34" charset="0"/>
                <a:cs typeface="Calibri" panose="020F0502020204030204" pitchFamily="34" charset="0"/>
              </a:rPr>
              <a:t>1 meter</a:t>
            </a:r>
            <a:r>
              <a:rPr lang="en-US" sz="4000" i="1" dirty="0">
                <a:latin typeface="Trebuchet MS (Body)"/>
                <a:ea typeface="Calibri" panose="020F0502020204030204" pitchFamily="34" charset="0"/>
                <a:cs typeface="Calibri" panose="020F0502020204030204" pitchFamily="34" charset="0"/>
              </a:rPr>
              <a:t> length of the pipe.</a:t>
            </a:r>
            <a:endParaRPr lang="en-US" sz="4000" dirty="0">
              <a:latin typeface="Trebuchet MS (Body)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72945" indent="-472945">
              <a:lnSpc>
                <a:spcPct val="150000"/>
              </a:lnSpc>
              <a:buFont typeface="+mj-lt"/>
              <a:buAutoNum type="arabicPeriod"/>
            </a:pPr>
            <a:r>
              <a:rPr lang="en-US" sz="4000" i="1" dirty="0">
                <a:latin typeface="Trebuchet MS (Body)"/>
                <a:ea typeface="Calibri" panose="020F0502020204030204" pitchFamily="34" charset="0"/>
                <a:cs typeface="Calibri" panose="020F0502020204030204" pitchFamily="34" charset="0"/>
              </a:rPr>
              <a:t>The wight of the robot is less than </a:t>
            </a:r>
            <a:r>
              <a:rPr lang="en-US" sz="4000" b="1" i="1" dirty="0">
                <a:latin typeface="Trebuchet MS (Body)"/>
                <a:ea typeface="Calibri" panose="020F0502020204030204" pitchFamily="34" charset="0"/>
                <a:cs typeface="Calibri" panose="020F0502020204030204" pitchFamily="34" charset="0"/>
              </a:rPr>
              <a:t>15 kg</a:t>
            </a:r>
            <a:r>
              <a:rPr lang="en-US" sz="4000" i="1" dirty="0">
                <a:latin typeface="Trebuchet MS (Body)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4000" dirty="0">
              <a:latin typeface="Trebuchet MS (Body)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62747" indent="-262747">
              <a:buFont typeface="Wingdings" panose="05000000000000000000" pitchFamily="2" charset="2"/>
              <a:buChar char="v"/>
            </a:pPr>
            <a:endParaRPr lang="en-US" sz="4000" dirty="0">
              <a:latin typeface="Trebuchet MS (Body)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6ED79B9-9056-4989-A1B1-CB13F00F7AFE}"/>
              </a:ext>
            </a:extLst>
          </p:cNvPr>
          <p:cNvSpPr txBox="1"/>
          <p:nvPr/>
        </p:nvSpPr>
        <p:spPr>
          <a:xfrm>
            <a:off x="1718596" y="24652831"/>
            <a:ext cx="12415590" cy="4392934"/>
          </a:xfrm>
          <a:prstGeom prst="rect">
            <a:avLst/>
          </a:prstGeom>
          <a:noFill/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10192" indent="-210192">
              <a:buFont typeface="Arial" panose="020B0604020202020204" pitchFamily="34" charset="0"/>
              <a:buChar char="•"/>
            </a:pPr>
            <a:r>
              <a:rPr lang="en-US" sz="4000" b="1" dirty="0"/>
              <a:t>Constraints</a:t>
            </a:r>
          </a:p>
          <a:p>
            <a:pPr marL="525494" indent="-525494">
              <a:lnSpc>
                <a:spcPct val="150000"/>
              </a:lnSpc>
              <a:buFont typeface="+mj-lt"/>
              <a:buAutoNum type="arabicPeriod"/>
            </a:pPr>
            <a:r>
              <a:rPr lang="en-US" sz="4000" dirty="0"/>
              <a:t>Temperature of the pipe </a:t>
            </a:r>
          </a:p>
          <a:p>
            <a:pPr marL="525494" indent="-525494">
              <a:lnSpc>
                <a:spcPct val="150000"/>
              </a:lnSpc>
              <a:buFont typeface="+mj-lt"/>
              <a:buAutoNum type="arabicPeriod"/>
            </a:pPr>
            <a:r>
              <a:rPr lang="en-US" sz="4000" dirty="0"/>
              <a:t>Pipe supports</a:t>
            </a:r>
          </a:p>
          <a:p>
            <a:pPr marL="525494" indent="-525494">
              <a:lnSpc>
                <a:spcPct val="150000"/>
              </a:lnSpc>
              <a:buFont typeface="+mj-lt"/>
              <a:buAutoNum type="arabicPeriod"/>
            </a:pPr>
            <a:r>
              <a:rPr lang="en-US" sz="4000" dirty="0"/>
              <a:t>Flanges</a:t>
            </a:r>
          </a:p>
          <a:p>
            <a:pPr marL="525494" indent="-525494">
              <a:lnSpc>
                <a:spcPct val="150000"/>
              </a:lnSpc>
              <a:buFont typeface="+mj-lt"/>
              <a:buAutoNum type="arabicPeriod"/>
            </a:pPr>
            <a:r>
              <a:rPr lang="en-US" sz="4000" dirty="0"/>
              <a:t>Vertical pipes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8EB01BF-2995-EA2A-FD00-E81B658AB40B}"/>
              </a:ext>
            </a:extLst>
          </p:cNvPr>
          <p:cNvSpPr txBox="1"/>
          <p:nvPr/>
        </p:nvSpPr>
        <p:spPr>
          <a:xfrm>
            <a:off x="1683105" y="8262673"/>
            <a:ext cx="12486578" cy="5186228"/>
          </a:xfrm>
          <a:prstGeom prst="rect">
            <a:avLst/>
          </a:prstGeom>
          <a:noFill/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3678" dirty="0"/>
              <a:t>This project aimed to develop a robot that can move on the surface of the pipe and find cracks before getting more extensive or more costly to maintain it. The robot has an ultrasonic sensor (HC-SR04) and a gas sensor (MQ2) to detect cracks and leaks respectively. Moreover, the robot has four </a:t>
            </a:r>
            <a:r>
              <a:rPr lang="en-US" sz="3678" dirty="0" err="1"/>
              <a:t>mecanum</a:t>
            </a:r>
            <a:r>
              <a:rPr lang="en-US" sz="3678" dirty="0"/>
              <a:t> wheels and two omni wheels to move in every direction. Furthermore, the robot is powered by an electrical cable. Consequently, the robots that identify cracks are necessary for pipeline companies.</a:t>
            </a:r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493FEF71-1548-4C98-CB32-7C1255B055B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872" t="4779" r="4199" b="3151"/>
          <a:stretch/>
        </p:blipFill>
        <p:spPr>
          <a:xfrm>
            <a:off x="17297790" y="6284716"/>
            <a:ext cx="7473381" cy="5139400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087C6173-8ABD-85E2-C452-4492A926550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4345" t="13988" r="11433" b="7932"/>
          <a:stretch/>
        </p:blipFill>
        <p:spPr>
          <a:xfrm>
            <a:off x="18564915" y="11674580"/>
            <a:ext cx="7176119" cy="5243156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BFE8E763-99C7-71F9-612B-B3C9B4DF243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2445" t="21224" r="14759" b="38500"/>
          <a:stretch/>
        </p:blipFill>
        <p:spPr>
          <a:xfrm>
            <a:off x="18564914" y="17205005"/>
            <a:ext cx="7251369" cy="3230111"/>
          </a:xfrm>
          <a:prstGeom prst="rect">
            <a:avLst/>
          </a:prstGeom>
        </p:spPr>
      </p:pic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0D1968D5-9936-79A4-82FC-8719B7A73D76}"/>
              </a:ext>
            </a:extLst>
          </p:cNvPr>
          <p:cNvCxnSpPr>
            <a:cxnSpLocks/>
          </p:cNvCxnSpPr>
          <p:nvPr/>
        </p:nvCxnSpPr>
        <p:spPr>
          <a:xfrm>
            <a:off x="14917980" y="11669806"/>
            <a:ext cx="12233006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E105F9FE-7336-554A-83AE-B989704328A1}"/>
              </a:ext>
            </a:extLst>
          </p:cNvPr>
          <p:cNvCxnSpPr>
            <a:cxnSpLocks/>
          </p:cNvCxnSpPr>
          <p:nvPr/>
        </p:nvCxnSpPr>
        <p:spPr>
          <a:xfrm>
            <a:off x="14917980" y="17019233"/>
            <a:ext cx="12233006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KFUPM - Research &amp; Innovation">
            <a:extLst>
              <a:ext uri="{FF2B5EF4-FFF2-40B4-BE49-F238E27FC236}">
                <a16:creationId xmlns:a16="http://schemas.microsoft.com/office/drawing/2014/main" id="{1BA23830-76DF-E6A8-57A9-15FB89BFCB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6386" y="102676"/>
            <a:ext cx="8349485" cy="1811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" name="TextBox 42">
            <a:extLst>
              <a:ext uri="{FF2B5EF4-FFF2-40B4-BE49-F238E27FC236}">
                <a16:creationId xmlns:a16="http://schemas.microsoft.com/office/drawing/2014/main" id="{18B7499B-F148-14CA-5A39-A5C3570A9F18}"/>
              </a:ext>
            </a:extLst>
          </p:cNvPr>
          <p:cNvSpPr txBox="1"/>
          <p:nvPr/>
        </p:nvSpPr>
        <p:spPr>
          <a:xfrm>
            <a:off x="14735396" y="20508821"/>
            <a:ext cx="12415590" cy="2809487"/>
          </a:xfrm>
          <a:prstGeom prst="rect">
            <a:avLst/>
          </a:prstGeom>
          <a:noFill/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10192" indent="-210192">
              <a:buFont typeface="Arial" panose="020B0604020202020204" pitchFamily="34" charset="0"/>
              <a:buChar char="•"/>
            </a:pPr>
            <a:r>
              <a:rPr lang="en-US" sz="4414" b="1" dirty="0">
                <a:latin typeface="Trebuchet MS (Body)"/>
              </a:rPr>
              <a:t>Concept Evaluation &amp; Selection</a:t>
            </a:r>
          </a:p>
          <a:p>
            <a:r>
              <a:rPr lang="en-US" sz="4414" dirty="0">
                <a:latin typeface="Trebuchet MS (Body)"/>
                <a:ea typeface="Calibri" panose="020F0502020204030204" pitchFamily="34" charset="0"/>
                <a:cs typeface="Calibri" panose="020F0502020204030204" pitchFamily="34" charset="0"/>
              </a:rPr>
              <a:t>A: Robot with </a:t>
            </a:r>
            <a:r>
              <a:rPr lang="en-US" sz="4414" dirty="0" err="1">
                <a:latin typeface="Trebuchet MS (Body)"/>
                <a:ea typeface="Calibri" panose="020F0502020204030204" pitchFamily="34" charset="0"/>
                <a:cs typeface="Calibri" panose="020F0502020204030204" pitchFamily="34" charset="0"/>
              </a:rPr>
              <a:t>mecanum</a:t>
            </a:r>
            <a:r>
              <a:rPr lang="en-US" sz="4414" dirty="0">
                <a:latin typeface="Trebuchet MS (Body)"/>
                <a:ea typeface="Calibri" panose="020F0502020204030204" pitchFamily="34" charset="0"/>
                <a:cs typeface="Calibri" panose="020F0502020204030204" pitchFamily="34" charset="0"/>
              </a:rPr>
              <a:t> wheels</a:t>
            </a:r>
          </a:p>
          <a:p>
            <a:r>
              <a:rPr lang="en-US" sz="4414" dirty="0">
                <a:latin typeface="Trebuchet MS (Body)"/>
                <a:ea typeface="Calibri" panose="020F0502020204030204" pitchFamily="34" charset="0"/>
                <a:cs typeface="Calibri" panose="020F0502020204030204" pitchFamily="34" charset="0"/>
              </a:rPr>
              <a:t>B: Floating robot</a:t>
            </a:r>
          </a:p>
          <a:p>
            <a:r>
              <a:rPr lang="en-US" sz="4414" dirty="0">
                <a:latin typeface="Trebuchet MS (Body)"/>
                <a:ea typeface="Calibri" panose="020F0502020204030204" pitchFamily="34" charset="0"/>
                <a:cs typeface="Calibri" panose="020F0502020204030204" pitchFamily="34" charset="0"/>
              </a:rPr>
              <a:t>C: Rotating robot with fixed wheels</a:t>
            </a:r>
          </a:p>
        </p:txBody>
      </p:sp>
      <p:graphicFrame>
        <p:nvGraphicFramePr>
          <p:cNvPr id="44" name="Table 43">
            <a:extLst>
              <a:ext uri="{FF2B5EF4-FFF2-40B4-BE49-F238E27FC236}">
                <a16:creationId xmlns:a16="http://schemas.microsoft.com/office/drawing/2014/main" id="{FFA1BE00-6B99-D923-A02C-07A99CFBC11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9901597"/>
              </p:ext>
            </p:extLst>
          </p:nvPr>
        </p:nvGraphicFramePr>
        <p:xfrm>
          <a:off x="15091211" y="23577097"/>
          <a:ext cx="11886541" cy="6479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1283">
                  <a:extLst>
                    <a:ext uri="{9D8B030D-6E8A-4147-A177-3AD203B41FA5}">
                      <a16:colId xmlns:a16="http://schemas.microsoft.com/office/drawing/2014/main" val="2683246893"/>
                    </a:ext>
                  </a:extLst>
                </a:gridCol>
                <a:gridCol w="2605124">
                  <a:extLst>
                    <a:ext uri="{9D8B030D-6E8A-4147-A177-3AD203B41FA5}">
                      <a16:colId xmlns:a16="http://schemas.microsoft.com/office/drawing/2014/main" val="1757270338"/>
                    </a:ext>
                  </a:extLst>
                </a:gridCol>
                <a:gridCol w="2615674">
                  <a:extLst>
                    <a:ext uri="{9D8B030D-6E8A-4147-A177-3AD203B41FA5}">
                      <a16:colId xmlns:a16="http://schemas.microsoft.com/office/drawing/2014/main" val="3539894967"/>
                    </a:ext>
                  </a:extLst>
                </a:gridCol>
                <a:gridCol w="2624460">
                  <a:extLst>
                    <a:ext uri="{9D8B030D-6E8A-4147-A177-3AD203B41FA5}">
                      <a16:colId xmlns:a16="http://schemas.microsoft.com/office/drawing/2014/main" val="2829799787"/>
                    </a:ext>
                  </a:extLst>
                </a:gridCol>
              </a:tblGrid>
              <a:tr h="644581">
                <a:tc>
                  <a:txBody>
                    <a:bodyPr/>
                    <a:lstStyle/>
                    <a:p>
                      <a:pPr algn="ctr"/>
                      <a:r>
                        <a:rPr lang="en-US" sz="3700" dirty="0"/>
                        <a:t>Criteria</a:t>
                      </a:r>
                    </a:p>
                  </a:txBody>
                  <a:tcPr marL="84076" marR="84076" marT="42038" marB="420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dirty="0"/>
                        <a:t>A</a:t>
                      </a:r>
                    </a:p>
                  </a:txBody>
                  <a:tcPr marL="84076" marR="84076" marT="42038" marB="420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dirty="0"/>
                        <a:t>B</a:t>
                      </a:r>
                    </a:p>
                  </a:txBody>
                  <a:tcPr marL="84076" marR="84076" marT="42038" marB="420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dirty="0"/>
                        <a:t>C</a:t>
                      </a:r>
                    </a:p>
                  </a:txBody>
                  <a:tcPr marL="84076" marR="84076" marT="42038" marB="42038"/>
                </a:tc>
                <a:extLst>
                  <a:ext uri="{0D108BD9-81ED-4DB2-BD59-A6C34878D82A}">
                    <a16:rowId xmlns:a16="http://schemas.microsoft.com/office/drawing/2014/main" val="4206399309"/>
                  </a:ext>
                </a:extLst>
              </a:tr>
              <a:tr h="644581">
                <a:tc>
                  <a:txBody>
                    <a:bodyPr/>
                    <a:lstStyle/>
                    <a:p>
                      <a:pPr algn="ctr"/>
                      <a:r>
                        <a:rPr lang="en-US" sz="3700" dirty="0"/>
                        <a:t>Speed</a:t>
                      </a:r>
                    </a:p>
                  </a:txBody>
                  <a:tcPr marL="84076" marR="84076" marT="42038" marB="420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dirty="0"/>
                        <a:t>0</a:t>
                      </a:r>
                    </a:p>
                  </a:txBody>
                  <a:tcPr marL="84076" marR="84076" marT="42038" marB="420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dirty="0"/>
                        <a:t>+</a:t>
                      </a:r>
                    </a:p>
                  </a:txBody>
                  <a:tcPr marL="84076" marR="84076" marT="42038" marB="420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dirty="0"/>
                        <a:t>+</a:t>
                      </a:r>
                    </a:p>
                  </a:txBody>
                  <a:tcPr marL="84076" marR="84076" marT="42038" marB="42038"/>
                </a:tc>
                <a:extLst>
                  <a:ext uri="{0D108BD9-81ED-4DB2-BD59-A6C34878D82A}">
                    <a16:rowId xmlns:a16="http://schemas.microsoft.com/office/drawing/2014/main" val="1996090818"/>
                  </a:ext>
                </a:extLst>
              </a:tr>
              <a:tr h="644581">
                <a:tc>
                  <a:txBody>
                    <a:bodyPr/>
                    <a:lstStyle/>
                    <a:p>
                      <a:pPr algn="ctr"/>
                      <a:r>
                        <a:rPr lang="en-US" sz="3700" dirty="0"/>
                        <a:t>Power</a:t>
                      </a:r>
                    </a:p>
                  </a:txBody>
                  <a:tcPr marL="84076" marR="84076" marT="42038" marB="420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dirty="0"/>
                        <a:t>0</a:t>
                      </a:r>
                    </a:p>
                  </a:txBody>
                  <a:tcPr marL="84076" marR="84076" marT="42038" marB="420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dirty="0"/>
                        <a:t>-</a:t>
                      </a:r>
                    </a:p>
                  </a:txBody>
                  <a:tcPr marL="84076" marR="84076" marT="42038" marB="420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dirty="0"/>
                        <a:t>0</a:t>
                      </a:r>
                    </a:p>
                  </a:txBody>
                  <a:tcPr marL="84076" marR="84076" marT="42038" marB="42038"/>
                </a:tc>
                <a:extLst>
                  <a:ext uri="{0D108BD9-81ED-4DB2-BD59-A6C34878D82A}">
                    <a16:rowId xmlns:a16="http://schemas.microsoft.com/office/drawing/2014/main" val="943740484"/>
                  </a:ext>
                </a:extLst>
              </a:tr>
              <a:tr h="644581">
                <a:tc>
                  <a:txBody>
                    <a:bodyPr/>
                    <a:lstStyle/>
                    <a:p>
                      <a:pPr algn="ctr"/>
                      <a:r>
                        <a:rPr lang="en-US" sz="3700" dirty="0"/>
                        <a:t>Weight</a:t>
                      </a:r>
                    </a:p>
                  </a:txBody>
                  <a:tcPr marL="84076" marR="84076" marT="42038" marB="420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dirty="0"/>
                        <a:t>+</a:t>
                      </a:r>
                    </a:p>
                  </a:txBody>
                  <a:tcPr marL="84076" marR="84076" marT="42038" marB="420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dirty="0"/>
                        <a:t>-</a:t>
                      </a:r>
                    </a:p>
                  </a:txBody>
                  <a:tcPr marL="84076" marR="84076" marT="42038" marB="420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dirty="0"/>
                        <a:t>-</a:t>
                      </a:r>
                    </a:p>
                  </a:txBody>
                  <a:tcPr marL="84076" marR="84076" marT="42038" marB="42038"/>
                </a:tc>
                <a:extLst>
                  <a:ext uri="{0D108BD9-81ED-4DB2-BD59-A6C34878D82A}">
                    <a16:rowId xmlns:a16="http://schemas.microsoft.com/office/drawing/2014/main" val="176002759"/>
                  </a:ext>
                </a:extLst>
              </a:tr>
              <a:tr h="644581">
                <a:tc>
                  <a:txBody>
                    <a:bodyPr/>
                    <a:lstStyle/>
                    <a:p>
                      <a:pPr algn="ctr"/>
                      <a:r>
                        <a:rPr lang="en-US" sz="3700" dirty="0"/>
                        <a:t>Torque</a:t>
                      </a:r>
                    </a:p>
                  </a:txBody>
                  <a:tcPr marL="84076" marR="84076" marT="42038" marB="420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dirty="0"/>
                        <a:t>+</a:t>
                      </a:r>
                    </a:p>
                  </a:txBody>
                  <a:tcPr marL="84076" marR="84076" marT="42038" marB="420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dirty="0"/>
                        <a:t>+</a:t>
                      </a:r>
                    </a:p>
                  </a:txBody>
                  <a:tcPr marL="84076" marR="84076" marT="42038" marB="420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dirty="0"/>
                        <a:t>0</a:t>
                      </a:r>
                    </a:p>
                  </a:txBody>
                  <a:tcPr marL="84076" marR="84076" marT="42038" marB="42038"/>
                </a:tc>
                <a:extLst>
                  <a:ext uri="{0D108BD9-81ED-4DB2-BD59-A6C34878D82A}">
                    <a16:rowId xmlns:a16="http://schemas.microsoft.com/office/drawing/2014/main" val="921827624"/>
                  </a:ext>
                </a:extLst>
              </a:tr>
              <a:tr h="644581">
                <a:tc>
                  <a:txBody>
                    <a:bodyPr/>
                    <a:lstStyle/>
                    <a:p>
                      <a:pPr algn="ctr"/>
                      <a:r>
                        <a:rPr lang="en-US" sz="3700" dirty="0"/>
                        <a:t>Stability</a:t>
                      </a:r>
                    </a:p>
                  </a:txBody>
                  <a:tcPr marL="84076" marR="84076" marT="42038" marB="420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dirty="0"/>
                        <a:t>+</a:t>
                      </a:r>
                    </a:p>
                  </a:txBody>
                  <a:tcPr marL="84076" marR="84076" marT="42038" marB="420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dirty="0"/>
                        <a:t>-</a:t>
                      </a:r>
                    </a:p>
                  </a:txBody>
                  <a:tcPr marL="84076" marR="84076" marT="42038" marB="420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dirty="0"/>
                        <a:t>0</a:t>
                      </a:r>
                    </a:p>
                  </a:txBody>
                  <a:tcPr marL="84076" marR="84076" marT="42038" marB="42038"/>
                </a:tc>
                <a:extLst>
                  <a:ext uri="{0D108BD9-81ED-4DB2-BD59-A6C34878D82A}">
                    <a16:rowId xmlns:a16="http://schemas.microsoft.com/office/drawing/2014/main" val="1071382263"/>
                  </a:ext>
                </a:extLst>
              </a:tr>
              <a:tr h="644581">
                <a:tc>
                  <a:txBody>
                    <a:bodyPr/>
                    <a:lstStyle/>
                    <a:p>
                      <a:pPr algn="ctr"/>
                      <a:r>
                        <a:rPr lang="en-US" sz="3700" dirty="0"/>
                        <a:t>Cost</a:t>
                      </a:r>
                    </a:p>
                  </a:txBody>
                  <a:tcPr marL="84076" marR="84076" marT="42038" marB="420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dirty="0"/>
                        <a:t>0</a:t>
                      </a:r>
                    </a:p>
                  </a:txBody>
                  <a:tcPr marL="84076" marR="84076" marT="42038" marB="420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dirty="0"/>
                        <a:t>-</a:t>
                      </a:r>
                    </a:p>
                  </a:txBody>
                  <a:tcPr marL="84076" marR="84076" marT="42038" marB="420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dirty="0"/>
                        <a:t>+</a:t>
                      </a:r>
                    </a:p>
                  </a:txBody>
                  <a:tcPr marL="84076" marR="84076" marT="42038" marB="42038"/>
                </a:tc>
                <a:extLst>
                  <a:ext uri="{0D108BD9-81ED-4DB2-BD59-A6C34878D82A}">
                    <a16:rowId xmlns:a16="http://schemas.microsoft.com/office/drawing/2014/main" val="524485466"/>
                  </a:ext>
                </a:extLst>
              </a:tr>
              <a:tr h="644581">
                <a:tc>
                  <a:txBody>
                    <a:bodyPr/>
                    <a:lstStyle/>
                    <a:p>
                      <a:pPr algn="ctr"/>
                      <a:r>
                        <a:rPr lang="en-US" sz="3700" dirty="0"/>
                        <a:t>Sum +</a:t>
                      </a:r>
                    </a:p>
                  </a:txBody>
                  <a:tcPr marL="84076" marR="84076" marT="42038" marB="420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dirty="0"/>
                        <a:t>3</a:t>
                      </a:r>
                    </a:p>
                  </a:txBody>
                  <a:tcPr marL="84076" marR="84076" marT="42038" marB="420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dirty="0"/>
                        <a:t>2</a:t>
                      </a:r>
                    </a:p>
                  </a:txBody>
                  <a:tcPr marL="84076" marR="84076" marT="42038" marB="420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dirty="0"/>
                        <a:t>2</a:t>
                      </a:r>
                    </a:p>
                  </a:txBody>
                  <a:tcPr marL="84076" marR="84076" marT="42038" marB="42038"/>
                </a:tc>
                <a:extLst>
                  <a:ext uri="{0D108BD9-81ED-4DB2-BD59-A6C34878D82A}">
                    <a16:rowId xmlns:a16="http://schemas.microsoft.com/office/drawing/2014/main" val="4068783275"/>
                  </a:ext>
                </a:extLst>
              </a:tr>
              <a:tr h="644581">
                <a:tc>
                  <a:txBody>
                    <a:bodyPr/>
                    <a:lstStyle/>
                    <a:p>
                      <a:pPr algn="ctr"/>
                      <a:r>
                        <a:rPr lang="en-US" sz="3700" dirty="0"/>
                        <a:t>Sum -</a:t>
                      </a:r>
                    </a:p>
                  </a:txBody>
                  <a:tcPr marL="84076" marR="84076" marT="42038" marB="420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dirty="0"/>
                        <a:t>0</a:t>
                      </a:r>
                    </a:p>
                  </a:txBody>
                  <a:tcPr marL="84076" marR="84076" marT="42038" marB="420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dirty="0"/>
                        <a:t>4</a:t>
                      </a:r>
                    </a:p>
                  </a:txBody>
                  <a:tcPr marL="84076" marR="84076" marT="42038" marB="420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dirty="0"/>
                        <a:t>1</a:t>
                      </a:r>
                    </a:p>
                  </a:txBody>
                  <a:tcPr marL="84076" marR="84076" marT="42038" marB="42038"/>
                </a:tc>
                <a:extLst>
                  <a:ext uri="{0D108BD9-81ED-4DB2-BD59-A6C34878D82A}">
                    <a16:rowId xmlns:a16="http://schemas.microsoft.com/office/drawing/2014/main" val="457999315"/>
                  </a:ext>
                </a:extLst>
              </a:tr>
              <a:tr h="644581">
                <a:tc>
                  <a:txBody>
                    <a:bodyPr/>
                    <a:lstStyle/>
                    <a:p>
                      <a:pPr algn="ctr"/>
                      <a:r>
                        <a:rPr lang="en-US" sz="3700" dirty="0"/>
                        <a:t>Total</a:t>
                      </a:r>
                    </a:p>
                  </a:txBody>
                  <a:tcPr marL="84076" marR="84076" marT="42038" marB="420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dirty="0"/>
                        <a:t>3</a:t>
                      </a:r>
                    </a:p>
                  </a:txBody>
                  <a:tcPr marL="84076" marR="84076" marT="42038" marB="420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dirty="0"/>
                        <a:t>-2</a:t>
                      </a:r>
                    </a:p>
                  </a:txBody>
                  <a:tcPr marL="84076" marR="84076" marT="42038" marB="420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dirty="0"/>
                        <a:t>1</a:t>
                      </a:r>
                    </a:p>
                  </a:txBody>
                  <a:tcPr marL="84076" marR="84076" marT="42038" marB="42038"/>
                </a:tc>
                <a:extLst>
                  <a:ext uri="{0D108BD9-81ED-4DB2-BD59-A6C34878D82A}">
                    <a16:rowId xmlns:a16="http://schemas.microsoft.com/office/drawing/2014/main" val="3286164109"/>
                  </a:ext>
                </a:extLst>
              </a:tr>
            </a:tbl>
          </a:graphicData>
        </a:graphic>
      </p:graphicFrame>
      <p:sp>
        <p:nvSpPr>
          <p:cNvPr id="2" name="Oval 1">
            <a:extLst>
              <a:ext uri="{FF2B5EF4-FFF2-40B4-BE49-F238E27FC236}">
                <a16:creationId xmlns:a16="http://schemas.microsoft.com/office/drawing/2014/main" id="{5B44B7FB-E2B5-9C7A-E5C8-3087A8F2E0EF}"/>
              </a:ext>
            </a:extLst>
          </p:cNvPr>
          <p:cNvSpPr/>
          <p:nvPr/>
        </p:nvSpPr>
        <p:spPr>
          <a:xfrm>
            <a:off x="16002258" y="6655998"/>
            <a:ext cx="1247208" cy="124380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574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85E5EB2-AB02-FF5A-85FE-7BA3A8B0133C}"/>
              </a:ext>
            </a:extLst>
          </p:cNvPr>
          <p:cNvSpPr txBox="1"/>
          <p:nvPr/>
        </p:nvSpPr>
        <p:spPr>
          <a:xfrm>
            <a:off x="16349662" y="6757444"/>
            <a:ext cx="527587" cy="1026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69" dirty="0"/>
              <a:t>A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C5B22BF8-A4D6-5FF1-9CA5-238477A55010}"/>
              </a:ext>
            </a:extLst>
          </p:cNvPr>
          <p:cNvSpPr/>
          <p:nvPr/>
        </p:nvSpPr>
        <p:spPr>
          <a:xfrm>
            <a:off x="16034530" y="17362543"/>
            <a:ext cx="1247208" cy="124380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574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0C1D23E-D481-242D-21AC-AE52C1F99279}"/>
              </a:ext>
            </a:extLst>
          </p:cNvPr>
          <p:cNvSpPr txBox="1"/>
          <p:nvPr/>
        </p:nvSpPr>
        <p:spPr>
          <a:xfrm>
            <a:off x="16346903" y="17499020"/>
            <a:ext cx="527587" cy="1026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69" dirty="0"/>
              <a:t>C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EF02B147-FC33-5279-861E-05DA8D4D9266}"/>
              </a:ext>
            </a:extLst>
          </p:cNvPr>
          <p:cNvSpPr/>
          <p:nvPr/>
        </p:nvSpPr>
        <p:spPr>
          <a:xfrm>
            <a:off x="16002258" y="12189761"/>
            <a:ext cx="1247208" cy="124380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574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789EE2E-DCAD-548B-DE73-5E224777635B}"/>
              </a:ext>
            </a:extLst>
          </p:cNvPr>
          <p:cNvSpPr txBox="1"/>
          <p:nvPr/>
        </p:nvSpPr>
        <p:spPr>
          <a:xfrm>
            <a:off x="16384693" y="12326239"/>
            <a:ext cx="527587" cy="1026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69" dirty="0"/>
              <a:t>B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38A925B-1E42-4050-EBFD-2CE5DA7ED9B4}"/>
              </a:ext>
            </a:extLst>
          </p:cNvPr>
          <p:cNvSpPr/>
          <p:nvPr/>
        </p:nvSpPr>
        <p:spPr>
          <a:xfrm>
            <a:off x="1450810" y="4458608"/>
            <a:ext cx="12821554" cy="1596494"/>
          </a:xfrm>
          <a:prstGeom prst="rect">
            <a:avLst/>
          </a:prstGeom>
          <a:solidFill>
            <a:srgbClr val="33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>
              <a:solidFill>
                <a:schemeClr val="tx1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C7870B2-210D-85C8-25E6-36C50271C2F6}"/>
              </a:ext>
            </a:extLst>
          </p:cNvPr>
          <p:cNvSpPr txBox="1"/>
          <p:nvPr/>
        </p:nvSpPr>
        <p:spPr>
          <a:xfrm>
            <a:off x="3005900" y="4608171"/>
            <a:ext cx="9896935" cy="1224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356" dirty="0">
                <a:solidFill>
                  <a:schemeClr val="bg1"/>
                </a:solidFill>
              </a:rPr>
              <a:t>Introduction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7B9805F-B935-4511-A678-AE30C8BDB289}"/>
              </a:ext>
            </a:extLst>
          </p:cNvPr>
          <p:cNvSpPr/>
          <p:nvPr/>
        </p:nvSpPr>
        <p:spPr>
          <a:xfrm>
            <a:off x="28385148" y="4458608"/>
            <a:ext cx="12821554" cy="1596494"/>
          </a:xfrm>
          <a:prstGeom prst="rect">
            <a:avLst/>
          </a:prstGeom>
          <a:solidFill>
            <a:srgbClr val="33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>
              <a:solidFill>
                <a:schemeClr val="tx1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7E5A822-65C8-DE56-C452-6257C87EC203}"/>
              </a:ext>
            </a:extLst>
          </p:cNvPr>
          <p:cNvSpPr txBox="1"/>
          <p:nvPr/>
        </p:nvSpPr>
        <p:spPr>
          <a:xfrm>
            <a:off x="29940239" y="4608171"/>
            <a:ext cx="9896935" cy="1224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356" dirty="0">
                <a:solidFill>
                  <a:schemeClr val="bg1"/>
                </a:solidFill>
              </a:rPr>
              <a:t>Testing / Validation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9631D7F-6CB3-4D5B-AE80-497C0A9B4102}"/>
              </a:ext>
            </a:extLst>
          </p:cNvPr>
          <p:cNvSpPr/>
          <p:nvPr/>
        </p:nvSpPr>
        <p:spPr>
          <a:xfrm>
            <a:off x="28580134" y="23149551"/>
            <a:ext cx="12821554" cy="1596494"/>
          </a:xfrm>
          <a:prstGeom prst="rect">
            <a:avLst/>
          </a:prstGeom>
          <a:solidFill>
            <a:srgbClr val="33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>
              <a:solidFill>
                <a:schemeClr val="tx1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2BFE50C-EF7C-8941-0E99-A3D2F2296839}"/>
              </a:ext>
            </a:extLst>
          </p:cNvPr>
          <p:cNvSpPr txBox="1"/>
          <p:nvPr/>
        </p:nvSpPr>
        <p:spPr>
          <a:xfrm>
            <a:off x="29687694" y="23335643"/>
            <a:ext cx="11713994" cy="1224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356" dirty="0">
                <a:solidFill>
                  <a:schemeClr val="bg1"/>
                </a:solidFill>
              </a:rPr>
              <a:t>Conclusion and improving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E35B794-FE25-5F93-47DC-A1717E0C9449}"/>
              </a:ext>
            </a:extLst>
          </p:cNvPr>
          <p:cNvSpPr txBox="1"/>
          <p:nvPr/>
        </p:nvSpPr>
        <p:spPr>
          <a:xfrm>
            <a:off x="28705245" y="25257685"/>
            <a:ext cx="12415590" cy="3785652"/>
          </a:xfrm>
          <a:prstGeom prst="rect">
            <a:avLst/>
          </a:prstGeom>
          <a:noFill/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 learned how to connect steeper motors and sensors together to a microcontroller, which is the Arduino, to be able to detect cracks and leaks of a gas pipe using a </a:t>
            </a:r>
            <a:r>
              <a:rPr lang="en-US" sz="4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mechanum</a:t>
            </a:r>
            <a:r>
              <a:rPr lang="en-US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wheel. To improve the robot, we need higher torque motors to make the robot rotate and more advanced ultrasonic, to be more accurate. </a:t>
            </a:r>
          </a:p>
        </p:txBody>
      </p:sp>
      <p:pic>
        <p:nvPicPr>
          <p:cNvPr id="13" name="Picture 12" descr="A picture containing green">
            <a:extLst>
              <a:ext uri="{FF2B5EF4-FFF2-40B4-BE49-F238E27FC236}">
                <a16:creationId xmlns:a16="http://schemas.microsoft.com/office/drawing/2014/main" id="{29047173-EC34-3724-3BC9-3772E76393A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449411" y="6204665"/>
            <a:ext cx="12693027" cy="8822854"/>
          </a:xfrm>
          <a:prstGeom prst="rect">
            <a:avLst/>
          </a:prstGeom>
        </p:spPr>
      </p:pic>
      <p:pic>
        <p:nvPicPr>
          <p:cNvPr id="16" name="Picture 15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46C37D41-1495-EA57-5048-EF67CC394CC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71563" y="15475403"/>
            <a:ext cx="12882955" cy="7563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0818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EC504F1786A834AB0A43A8D2AD0E2A1" ma:contentTypeVersion="17" ma:contentTypeDescription="Create a new document." ma:contentTypeScope="" ma:versionID="1dd54b39039cc3a2789d5d1d3fc10e6e">
  <xsd:schema xmlns:xsd="http://www.w3.org/2001/XMLSchema" xmlns:xs="http://www.w3.org/2001/XMLSchema" xmlns:p="http://schemas.microsoft.com/office/2006/metadata/properties" xmlns:ns2="feb4cfa2-2a6f-43b7-9935-58898877aa70" xmlns:ns3="23f71ece-6f79-4b9a-94f9-3a27ffba8014" targetNamespace="http://schemas.microsoft.com/office/2006/metadata/properties" ma:root="true" ma:fieldsID="9ed85d63b31bb9f0e74e4febb6f854bd" ns2:_="" ns3:_="">
    <xsd:import namespace="feb4cfa2-2a6f-43b7-9935-58898877aa70"/>
    <xsd:import namespace="23f71ece-6f79-4b9a-94f9-3a27ffba801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b4cfa2-2a6f-43b7-9935-58898877aa7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87f4d030-a2bd-4159-b459-856363f4e7e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f71ece-6f79-4b9a-94f9-3a27ffba801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570740f3-2cf5-4288-af9a-52d3becc7e83}" ma:internalName="TaxCatchAll" ma:showField="CatchAllData" ma:web="23f71ece-6f79-4b9a-94f9-3a27ffba801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eb4cfa2-2a6f-43b7-9935-58898877aa70">
      <Terms xmlns="http://schemas.microsoft.com/office/infopath/2007/PartnerControls"/>
    </lcf76f155ced4ddcb4097134ff3c332f>
    <TaxCatchAll xmlns="23f71ece-6f79-4b9a-94f9-3a27ffba8014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717C073-038B-47BD-B06A-A606BC7CA37B}"/>
</file>

<file path=customXml/itemProps2.xml><?xml version="1.0" encoding="utf-8"?>
<ds:datastoreItem xmlns:ds="http://schemas.openxmlformats.org/officeDocument/2006/customXml" ds:itemID="{CC5259D6-5B04-4486-8E0F-694C65E1F472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60608939-d5e5-4b96-8168-0d7295f6a09b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941FF41-F3F7-4746-8927-5B53F709877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24013</TotalTime>
  <Words>356</Words>
  <Application>Microsoft Office PowerPoint</Application>
  <PresentationFormat>Custom</PresentationFormat>
  <Paragraphs>68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Aharoni</vt:lpstr>
      <vt:lpstr>Arial</vt:lpstr>
      <vt:lpstr>Calibri</vt:lpstr>
      <vt:lpstr>Calibri Light</vt:lpstr>
      <vt:lpstr>Trebuchet MS (Body)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Summer Research 2015</dc:title>
  <dc:creator>Lauren Erickson</dc:creator>
  <cp:lastModifiedBy>صالح العبود</cp:lastModifiedBy>
  <cp:revision>237</cp:revision>
  <cp:lastPrinted>2015-10-26T20:57:14Z</cp:lastPrinted>
  <dcterms:created xsi:type="dcterms:W3CDTF">2015-06-30T19:55:34Z</dcterms:created>
  <dcterms:modified xsi:type="dcterms:W3CDTF">2022-12-11T18:03:04Z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0x0101007EC504F1786A834AB0A43A8D2AD0E2A1</vt:lpwstr>
  </property>
</Properties>
</file>