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D2949-ECD5-4909-872F-6FDE48F98DE4}" v="14" dt="2022-12-11T18:04:08.204"/>
    <p1510:client id="{17AA032E-DA75-CB4D-9FCF-3BA468D35CB3}" v="356" dt="2022-12-11T18:22:42.132"/>
    <p1510:client id="{2AB4AEB4-1FEC-4518-AC53-0E4DAC4BE550}" v="9" dt="2022-12-11T18:20:07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94"/>
  </p:normalViewPr>
  <p:slideViewPr>
    <p:cSldViewPr snapToGrid="0">
      <p:cViewPr>
        <p:scale>
          <a:sx n="24" d="100"/>
          <a:sy n="24" d="100"/>
        </p:scale>
        <p:origin x="246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ISSAM ALFARES" userId="S::s201828280@kfupm.edu.sa::4b3cf7f9-9a8d-4383-b745-06057e65f1a1" providerId="AD" clId="Web-{140D2949-ECD5-4909-872F-6FDE48F98DE4}"/>
    <pc:docChg chg="modSld">
      <pc:chgData name="AHMAD ISSAM ALFARES" userId="S::s201828280@kfupm.edu.sa::4b3cf7f9-9a8d-4383-b745-06057e65f1a1" providerId="AD" clId="Web-{140D2949-ECD5-4909-872F-6FDE48F98DE4}" dt="2022-12-11T18:04:08.204" v="13" actId="20577"/>
      <pc:docMkLst>
        <pc:docMk/>
      </pc:docMkLst>
      <pc:sldChg chg="modSp">
        <pc:chgData name="AHMAD ISSAM ALFARES" userId="S::s201828280@kfupm.edu.sa::4b3cf7f9-9a8d-4383-b745-06057e65f1a1" providerId="AD" clId="Web-{140D2949-ECD5-4909-872F-6FDE48F98DE4}" dt="2022-12-11T18:04:08.204" v="13" actId="20577"/>
        <pc:sldMkLst>
          <pc:docMk/>
          <pc:sldMk cId="2556396767" sldId="256"/>
        </pc:sldMkLst>
        <pc:spChg chg="mod">
          <ac:chgData name="AHMAD ISSAM ALFARES" userId="S::s201828280@kfupm.edu.sa::4b3cf7f9-9a8d-4383-b745-06057e65f1a1" providerId="AD" clId="Web-{140D2949-ECD5-4909-872F-6FDE48F98DE4}" dt="2022-12-11T18:04:08.204" v="13" actId="20577"/>
          <ac:spMkLst>
            <pc:docMk/>
            <pc:sldMk cId="2556396767" sldId="256"/>
            <ac:spMk id="15" creationId="{F08073D1-B7FF-813D-F128-E7A842E01094}"/>
          </ac:spMkLst>
        </pc:spChg>
      </pc:sldChg>
    </pc:docChg>
  </pc:docChgLst>
  <pc:docChgLst>
    <pc:chgData name="AHMAD ISSAM ALFARES" userId="S::s201828280@kfupm.edu.sa::4b3cf7f9-9a8d-4383-b745-06057e65f1a1" providerId="AD" clId="Web-{C7A92F83-DFC1-49DF-A6A1-C9849CEC27E3}"/>
    <pc:docChg chg="modSld">
      <pc:chgData name="AHMAD ISSAM ALFARES" userId="S::s201828280@kfupm.edu.sa::4b3cf7f9-9a8d-4383-b745-06057e65f1a1" providerId="AD" clId="Web-{C7A92F83-DFC1-49DF-A6A1-C9849CEC27E3}" dt="2022-12-09T19:51:54.534" v="71" actId="1076"/>
      <pc:docMkLst>
        <pc:docMk/>
      </pc:docMkLst>
      <pc:sldChg chg="addSp modSp">
        <pc:chgData name="AHMAD ISSAM ALFARES" userId="S::s201828280@kfupm.edu.sa::4b3cf7f9-9a8d-4383-b745-06057e65f1a1" providerId="AD" clId="Web-{C7A92F83-DFC1-49DF-A6A1-C9849CEC27E3}" dt="2022-12-09T19:51:54.534" v="71" actId="1076"/>
        <pc:sldMkLst>
          <pc:docMk/>
          <pc:sldMk cId="2556396767" sldId="256"/>
        </pc:sldMkLst>
        <pc:spChg chg="add mod">
          <ac:chgData name="AHMAD ISSAM ALFARES" userId="S::s201828280@kfupm.edu.sa::4b3cf7f9-9a8d-4383-b745-06057e65f1a1" providerId="AD" clId="Web-{C7A92F83-DFC1-49DF-A6A1-C9849CEC27E3}" dt="2022-12-09T19:39:36.151" v="27" actId="1076"/>
          <ac:spMkLst>
            <pc:docMk/>
            <pc:sldMk cId="2556396767" sldId="256"/>
            <ac:spMk id="3" creationId="{EF944874-8D7E-EB10-480B-77CBFAB66DD2}"/>
          </ac:spMkLst>
        </pc:spChg>
        <pc:spChg chg="mod">
          <ac:chgData name="AHMAD ISSAM ALFARES" userId="S::s201828280@kfupm.edu.sa::4b3cf7f9-9a8d-4383-b745-06057e65f1a1" providerId="AD" clId="Web-{C7A92F83-DFC1-49DF-A6A1-C9849CEC27E3}" dt="2022-12-09T19:38:44.274" v="1" actId="20577"/>
          <ac:spMkLst>
            <pc:docMk/>
            <pc:sldMk cId="2556396767" sldId="256"/>
            <ac:spMk id="43" creationId="{29D37146-E19C-E907-163A-F83A77056F9B}"/>
          </ac:spMkLst>
        </pc:spChg>
        <pc:picChg chg="add mod">
          <ac:chgData name="AHMAD ISSAM ALFARES" userId="S::s201828280@kfupm.edu.sa::4b3cf7f9-9a8d-4383-b745-06057e65f1a1" providerId="AD" clId="Web-{C7A92F83-DFC1-49DF-A6A1-C9849CEC27E3}" dt="2022-12-09T19:44:11.175" v="49" actId="14100"/>
          <ac:picMkLst>
            <pc:docMk/>
            <pc:sldMk cId="2556396767" sldId="256"/>
            <ac:picMk id="6" creationId="{9F2F27F0-88D0-3596-5430-4AA7D3FB65BE}"/>
          </ac:picMkLst>
        </pc:picChg>
        <pc:picChg chg="add mod">
          <ac:chgData name="AHMAD ISSAM ALFARES" userId="S::s201828280@kfupm.edu.sa::4b3cf7f9-9a8d-4383-b745-06057e65f1a1" providerId="AD" clId="Web-{C7A92F83-DFC1-49DF-A6A1-C9849CEC27E3}" dt="2022-12-09T19:47:53.948" v="59" actId="1076"/>
          <ac:picMkLst>
            <pc:docMk/>
            <pc:sldMk cId="2556396767" sldId="256"/>
            <ac:picMk id="7" creationId="{F0E57F93-25EB-9B44-FC59-2629EFD45E30}"/>
          </ac:picMkLst>
        </pc:picChg>
        <pc:picChg chg="add mod">
          <ac:chgData name="AHMAD ISSAM ALFARES" userId="S::s201828280@kfupm.edu.sa::4b3cf7f9-9a8d-4383-b745-06057e65f1a1" providerId="AD" clId="Web-{C7A92F83-DFC1-49DF-A6A1-C9849CEC27E3}" dt="2022-12-09T19:47:13.322" v="56" actId="14100"/>
          <ac:picMkLst>
            <pc:docMk/>
            <pc:sldMk cId="2556396767" sldId="256"/>
            <ac:picMk id="9" creationId="{3D59C2D3-3705-B23E-3F42-6F85CE0555B6}"/>
          </ac:picMkLst>
        </pc:picChg>
        <pc:picChg chg="add mod">
          <ac:chgData name="AHMAD ISSAM ALFARES" userId="S::s201828280@kfupm.edu.sa::4b3cf7f9-9a8d-4383-b745-06057e65f1a1" providerId="AD" clId="Web-{C7A92F83-DFC1-49DF-A6A1-C9849CEC27E3}" dt="2022-12-09T19:47:47.604" v="58" actId="14100"/>
          <ac:picMkLst>
            <pc:docMk/>
            <pc:sldMk cId="2556396767" sldId="256"/>
            <ac:picMk id="10" creationId="{BAE6440B-F891-A6D0-CC62-371C421B715B}"/>
          </ac:picMkLst>
        </pc:picChg>
        <pc:picChg chg="add mod">
          <ac:chgData name="AHMAD ISSAM ALFARES" userId="S::s201828280@kfupm.edu.sa::4b3cf7f9-9a8d-4383-b745-06057e65f1a1" providerId="AD" clId="Web-{C7A92F83-DFC1-49DF-A6A1-C9849CEC27E3}" dt="2022-12-09T19:51:44.455" v="68" actId="14100"/>
          <ac:picMkLst>
            <pc:docMk/>
            <pc:sldMk cId="2556396767" sldId="256"/>
            <ac:picMk id="11" creationId="{0DAD08B4-3C9C-25BC-1CC1-4AA8F0657C85}"/>
          </ac:picMkLst>
        </pc:picChg>
        <pc:picChg chg="add mod">
          <ac:chgData name="AHMAD ISSAM ALFARES" userId="S::s201828280@kfupm.edu.sa::4b3cf7f9-9a8d-4383-b745-06057e65f1a1" providerId="AD" clId="Web-{C7A92F83-DFC1-49DF-A6A1-C9849CEC27E3}" dt="2022-12-09T19:51:54.534" v="71" actId="1076"/>
          <ac:picMkLst>
            <pc:docMk/>
            <pc:sldMk cId="2556396767" sldId="256"/>
            <ac:picMk id="12" creationId="{4F051468-36A7-35ED-1E2D-888DA40F8BD3}"/>
          </ac:picMkLst>
        </pc:picChg>
      </pc:sldChg>
    </pc:docChg>
  </pc:docChgLst>
  <pc:docChgLst>
    <pc:chgData name="AHMAD ISSAM ALFARES" userId="S::s201828280@kfupm.edu.sa::4b3cf7f9-9a8d-4383-b745-06057e65f1a1" providerId="AD" clId="Web-{2AB4AEB4-1FEC-4518-AC53-0E4DAC4BE550}"/>
    <pc:docChg chg="modSld">
      <pc:chgData name="AHMAD ISSAM ALFARES" userId="S::s201828280@kfupm.edu.sa::4b3cf7f9-9a8d-4383-b745-06057e65f1a1" providerId="AD" clId="Web-{2AB4AEB4-1FEC-4518-AC53-0E4DAC4BE550}" dt="2022-12-11T18:20:07.236" v="7" actId="20577"/>
      <pc:docMkLst>
        <pc:docMk/>
      </pc:docMkLst>
      <pc:sldChg chg="modSp">
        <pc:chgData name="AHMAD ISSAM ALFARES" userId="S::s201828280@kfupm.edu.sa::4b3cf7f9-9a8d-4383-b745-06057e65f1a1" providerId="AD" clId="Web-{2AB4AEB4-1FEC-4518-AC53-0E4DAC4BE550}" dt="2022-12-11T18:20:07.236" v="7" actId="20577"/>
        <pc:sldMkLst>
          <pc:docMk/>
          <pc:sldMk cId="2556396767" sldId="256"/>
        </pc:sldMkLst>
        <pc:spChg chg="mod">
          <ac:chgData name="AHMAD ISSAM ALFARES" userId="S::s201828280@kfupm.edu.sa::4b3cf7f9-9a8d-4383-b745-06057e65f1a1" providerId="AD" clId="Web-{2AB4AEB4-1FEC-4518-AC53-0E4DAC4BE550}" dt="2022-12-11T18:18:51.108" v="0" actId="20577"/>
          <ac:spMkLst>
            <pc:docMk/>
            <pc:sldMk cId="2556396767" sldId="256"/>
            <ac:spMk id="3" creationId="{EF944874-8D7E-EB10-480B-77CBFAB66DD2}"/>
          </ac:spMkLst>
        </pc:spChg>
        <pc:spChg chg="mod">
          <ac:chgData name="AHMAD ISSAM ALFARES" userId="S::s201828280@kfupm.edu.sa::4b3cf7f9-9a8d-4383-b745-06057e65f1a1" providerId="AD" clId="Web-{2AB4AEB4-1FEC-4518-AC53-0E4DAC4BE550}" dt="2022-12-11T18:20:07.236" v="7" actId="20577"/>
          <ac:spMkLst>
            <pc:docMk/>
            <pc:sldMk cId="2556396767" sldId="256"/>
            <ac:spMk id="21" creationId="{5B1B465D-4897-0769-5847-33A05DFF9FB4}"/>
          </ac:spMkLst>
        </pc:spChg>
        <pc:spChg chg="mod">
          <ac:chgData name="AHMAD ISSAM ALFARES" userId="S::s201828280@kfupm.edu.sa::4b3cf7f9-9a8d-4383-b745-06057e65f1a1" providerId="AD" clId="Web-{2AB4AEB4-1FEC-4518-AC53-0E4DAC4BE550}" dt="2022-12-11T18:19:59.954" v="6" actId="1076"/>
          <ac:spMkLst>
            <pc:docMk/>
            <pc:sldMk cId="2556396767" sldId="256"/>
            <ac:spMk id="25" creationId="{C0C20DF0-AD71-BD20-A317-4548537E2319}"/>
          </ac:spMkLst>
        </pc:spChg>
        <pc:spChg chg="mod">
          <ac:chgData name="AHMAD ISSAM ALFARES" userId="S::s201828280@kfupm.edu.sa::4b3cf7f9-9a8d-4383-b745-06057e65f1a1" providerId="AD" clId="Web-{2AB4AEB4-1FEC-4518-AC53-0E4DAC4BE550}" dt="2022-12-11T18:19:22.625" v="1" actId="20577"/>
          <ac:spMkLst>
            <pc:docMk/>
            <pc:sldMk cId="2556396767" sldId="256"/>
            <ac:spMk id="45" creationId="{D852E24B-1407-17B2-2CB2-FF2BA4FF4137}"/>
          </ac:spMkLst>
        </pc:spChg>
        <pc:spChg chg="mod">
          <ac:chgData name="AHMAD ISSAM ALFARES" userId="S::s201828280@kfupm.edu.sa::4b3cf7f9-9a8d-4383-b745-06057e65f1a1" providerId="AD" clId="Web-{2AB4AEB4-1FEC-4518-AC53-0E4DAC4BE550}" dt="2022-12-11T18:19:29.609" v="2" actId="20577"/>
          <ac:spMkLst>
            <pc:docMk/>
            <pc:sldMk cId="2556396767" sldId="256"/>
            <ac:spMk id="47" creationId="{E7CFAC4C-8F64-B88A-EFBD-FC18839DFC12}"/>
          </ac:spMkLst>
        </pc:spChg>
        <pc:spChg chg="mod">
          <ac:chgData name="AHMAD ISSAM ALFARES" userId="S::s201828280@kfupm.edu.sa::4b3cf7f9-9a8d-4383-b745-06057e65f1a1" providerId="AD" clId="Web-{2AB4AEB4-1FEC-4518-AC53-0E4DAC4BE550}" dt="2022-12-11T18:19:38.235" v="4" actId="20577"/>
          <ac:spMkLst>
            <pc:docMk/>
            <pc:sldMk cId="2556396767" sldId="256"/>
            <ac:spMk id="49" creationId="{552C4A05-2D9D-FAEB-EDAD-7B39F91B929A}"/>
          </ac:spMkLst>
        </pc:spChg>
      </pc:sldChg>
    </pc:docChg>
  </pc:docChgLst>
  <pc:docChgLst>
    <pc:chgData name="AHMAD ISSAM ALFARES" userId="S::s201828280@kfupm.edu.sa::4b3cf7f9-9a8d-4383-b745-06057e65f1a1" providerId="AD" clId="Web-{F38C5F69-4852-49C0-9AC0-76733B0CC735}"/>
    <pc:docChg chg="modSld">
      <pc:chgData name="AHMAD ISSAM ALFARES" userId="S::s201828280@kfupm.edu.sa::4b3cf7f9-9a8d-4383-b745-06057e65f1a1" providerId="AD" clId="Web-{F38C5F69-4852-49C0-9AC0-76733B0CC735}" dt="2022-12-10T17:45:46.362" v="7" actId="1076"/>
      <pc:docMkLst>
        <pc:docMk/>
      </pc:docMkLst>
      <pc:sldChg chg="addSp modSp">
        <pc:chgData name="AHMAD ISSAM ALFARES" userId="S::s201828280@kfupm.edu.sa::4b3cf7f9-9a8d-4383-b745-06057e65f1a1" providerId="AD" clId="Web-{F38C5F69-4852-49C0-9AC0-76733B0CC735}" dt="2022-12-10T17:45:46.362" v="7" actId="1076"/>
        <pc:sldMkLst>
          <pc:docMk/>
          <pc:sldMk cId="2556396767" sldId="256"/>
        </pc:sldMkLst>
        <pc:picChg chg="add mod">
          <ac:chgData name="AHMAD ISSAM ALFARES" userId="S::s201828280@kfupm.edu.sa::4b3cf7f9-9a8d-4383-b745-06057e65f1a1" providerId="AD" clId="Web-{F38C5F69-4852-49C0-9AC0-76733B0CC735}" dt="2022-12-10T17:45:38.315" v="0"/>
          <ac:picMkLst>
            <pc:docMk/>
            <pc:sldMk cId="2556396767" sldId="256"/>
            <ac:picMk id="5" creationId="{22AE8FBE-1B46-3929-D741-2FDAECD1E0FF}"/>
          </ac:picMkLst>
        </pc:picChg>
        <pc:picChg chg="add mod">
          <ac:chgData name="AHMAD ISSAM ALFARES" userId="S::s201828280@kfupm.edu.sa::4b3cf7f9-9a8d-4383-b745-06057e65f1a1" providerId="AD" clId="Web-{F38C5F69-4852-49C0-9AC0-76733B0CC735}" dt="2022-12-10T17:45:38.783" v="1"/>
          <ac:picMkLst>
            <pc:docMk/>
            <pc:sldMk cId="2556396767" sldId="256"/>
            <ac:picMk id="16" creationId="{BADFEED6-3D2F-D4BF-F1A9-4B5660034162}"/>
          </ac:picMkLst>
        </pc:picChg>
        <pc:picChg chg="add mod">
          <ac:chgData name="AHMAD ISSAM ALFARES" userId="S::s201828280@kfupm.edu.sa::4b3cf7f9-9a8d-4383-b745-06057e65f1a1" providerId="AD" clId="Web-{F38C5F69-4852-49C0-9AC0-76733B0CC735}" dt="2022-12-10T17:45:39.690" v="2"/>
          <ac:picMkLst>
            <pc:docMk/>
            <pc:sldMk cId="2556396767" sldId="256"/>
            <ac:picMk id="23" creationId="{1C49B997-C991-B2CD-7626-64C5100313F8}"/>
          </ac:picMkLst>
        </pc:picChg>
        <pc:picChg chg="add mod">
          <ac:chgData name="AHMAD ISSAM ALFARES" userId="S::s201828280@kfupm.edu.sa::4b3cf7f9-9a8d-4383-b745-06057e65f1a1" providerId="AD" clId="Web-{F38C5F69-4852-49C0-9AC0-76733B0CC735}" dt="2022-12-10T17:45:40.268" v="3"/>
          <ac:picMkLst>
            <pc:docMk/>
            <pc:sldMk cId="2556396767" sldId="256"/>
            <ac:picMk id="26" creationId="{EADCF05C-FAC6-FCB8-DC61-8496E40B7185}"/>
          </ac:picMkLst>
        </pc:picChg>
        <pc:picChg chg="add mod">
          <ac:chgData name="AHMAD ISSAM ALFARES" userId="S::s201828280@kfupm.edu.sa::4b3cf7f9-9a8d-4383-b745-06057e65f1a1" providerId="AD" clId="Web-{F38C5F69-4852-49C0-9AC0-76733B0CC735}" dt="2022-12-10T17:45:46.362" v="7" actId="1076"/>
          <ac:picMkLst>
            <pc:docMk/>
            <pc:sldMk cId="2556396767" sldId="256"/>
            <ac:picMk id="28" creationId="{8135004A-7CBA-4636-E06E-F6CAEC59B232}"/>
          </ac:picMkLst>
        </pc:picChg>
      </pc:sldChg>
    </pc:docChg>
  </pc:docChgLst>
  <pc:docChgLst>
    <pc:chgData name="AHMAD ISSAM ALFARES" userId="4b3cf7f9-9a8d-4383-b745-06057e65f1a1" providerId="ADAL" clId="{17AA032E-DA75-CB4D-9FCF-3BA468D35CB3}"/>
    <pc:docChg chg="undo redo custSel modSld">
      <pc:chgData name="AHMAD ISSAM ALFARES" userId="4b3cf7f9-9a8d-4383-b745-06057e65f1a1" providerId="ADAL" clId="{17AA032E-DA75-CB4D-9FCF-3BA468D35CB3}" dt="2022-12-11T18:22:57.855" v="2375" actId="14100"/>
      <pc:docMkLst>
        <pc:docMk/>
      </pc:docMkLst>
      <pc:sldChg chg="addSp delSp modSp mod setBg">
        <pc:chgData name="AHMAD ISSAM ALFARES" userId="4b3cf7f9-9a8d-4383-b745-06057e65f1a1" providerId="ADAL" clId="{17AA032E-DA75-CB4D-9FCF-3BA468D35CB3}" dt="2022-12-11T18:22:57.855" v="2375" actId="14100"/>
        <pc:sldMkLst>
          <pc:docMk/>
          <pc:sldMk cId="2556396767" sldId="256"/>
        </pc:sldMkLst>
        <pc:spChg chg="mod">
          <ac:chgData name="AHMAD ISSAM ALFARES" userId="4b3cf7f9-9a8d-4383-b745-06057e65f1a1" providerId="ADAL" clId="{17AA032E-DA75-CB4D-9FCF-3BA468D35CB3}" dt="2022-12-09T23:19:31.866" v="1127" actId="14100"/>
          <ac:spMkLst>
            <pc:docMk/>
            <pc:sldMk cId="2556396767" sldId="256"/>
            <ac:spMk id="2" creationId="{8271459C-C7AB-8AED-D911-D954A6FC37CA}"/>
          </ac:spMkLst>
        </pc:spChg>
        <pc:spChg chg="mod">
          <ac:chgData name="AHMAD ISSAM ALFARES" userId="4b3cf7f9-9a8d-4383-b745-06057e65f1a1" providerId="ADAL" clId="{17AA032E-DA75-CB4D-9FCF-3BA468D35CB3}" dt="2022-12-10T17:55:28.329" v="1844" actId="1076"/>
          <ac:spMkLst>
            <pc:docMk/>
            <pc:sldMk cId="2556396767" sldId="256"/>
            <ac:spMk id="3" creationId="{EF944874-8D7E-EB10-480B-77CBFAB66DD2}"/>
          </ac:spMkLst>
        </pc:spChg>
        <pc:spChg chg="mod">
          <ac:chgData name="AHMAD ISSAM ALFARES" userId="4b3cf7f9-9a8d-4383-b745-06057e65f1a1" providerId="ADAL" clId="{17AA032E-DA75-CB4D-9FCF-3BA468D35CB3}" dt="2022-12-10T17:53:33.102" v="1830" actId="1076"/>
          <ac:spMkLst>
            <pc:docMk/>
            <pc:sldMk cId="2556396767" sldId="256"/>
            <ac:spMk id="4" creationId="{561A8D74-CBFC-EB32-F22C-6D240A5D30DE}"/>
          </ac:spMkLst>
        </pc:spChg>
        <pc:spChg chg="del mod">
          <ac:chgData name="AHMAD ISSAM ALFARES" userId="4b3cf7f9-9a8d-4383-b745-06057e65f1a1" providerId="ADAL" clId="{17AA032E-DA75-CB4D-9FCF-3BA468D35CB3}" dt="2022-12-09T21:06:24.999" v="733" actId="478"/>
          <ac:spMkLst>
            <pc:docMk/>
            <pc:sldMk cId="2556396767" sldId="256"/>
            <ac:spMk id="5" creationId="{1BB36B96-56DE-A37E-65EC-C323D75469F4}"/>
          </ac:spMkLst>
        </pc:spChg>
        <pc:spChg chg="mod">
          <ac:chgData name="AHMAD ISSAM ALFARES" userId="4b3cf7f9-9a8d-4383-b745-06057e65f1a1" providerId="ADAL" clId="{17AA032E-DA75-CB4D-9FCF-3BA468D35CB3}" dt="2022-12-10T17:53:37.596" v="1831" actId="1076"/>
          <ac:spMkLst>
            <pc:docMk/>
            <pc:sldMk cId="2556396767" sldId="256"/>
            <ac:spMk id="8" creationId="{F13F0B42-F67D-1188-D3ED-AB99719F07FA}"/>
          </ac:spMkLst>
        </pc:spChg>
        <pc:spChg chg="mod">
          <ac:chgData name="AHMAD ISSAM ALFARES" userId="4b3cf7f9-9a8d-4383-b745-06057e65f1a1" providerId="ADAL" clId="{17AA032E-DA75-CB4D-9FCF-3BA468D35CB3}" dt="2022-12-10T17:56:19.125" v="1849" actId="1076"/>
          <ac:spMkLst>
            <pc:docMk/>
            <pc:sldMk cId="2556396767" sldId="256"/>
            <ac:spMk id="15" creationId="{F08073D1-B7FF-813D-F128-E7A842E01094}"/>
          </ac:spMkLst>
        </pc:spChg>
        <pc:spChg chg="add del mod">
          <ac:chgData name="AHMAD ISSAM ALFARES" userId="4b3cf7f9-9a8d-4383-b745-06057e65f1a1" providerId="ADAL" clId="{17AA032E-DA75-CB4D-9FCF-3BA468D35CB3}" dt="2022-12-09T20:43:12.485" v="511" actId="478"/>
          <ac:spMkLst>
            <pc:docMk/>
            <pc:sldMk cId="2556396767" sldId="256"/>
            <ac:spMk id="16" creationId="{E34A80AD-2431-695D-A68E-DD54AD8BE8B2}"/>
          </ac:spMkLst>
        </pc:spChg>
        <pc:spChg chg="add mod">
          <ac:chgData name="AHMAD ISSAM ALFARES" userId="4b3cf7f9-9a8d-4383-b745-06057e65f1a1" providerId="ADAL" clId="{17AA032E-DA75-CB4D-9FCF-3BA468D35CB3}" dt="2022-12-09T20:42:48.414" v="505" actId="20577"/>
          <ac:spMkLst>
            <pc:docMk/>
            <pc:sldMk cId="2556396767" sldId="256"/>
            <ac:spMk id="17" creationId="{0B105375-0FD7-1505-FE13-5C50DC4E4370}"/>
          </ac:spMkLst>
        </pc:spChg>
        <pc:spChg chg="mod">
          <ac:chgData name="AHMAD ISSAM ALFARES" userId="4b3cf7f9-9a8d-4383-b745-06057e65f1a1" providerId="ADAL" clId="{17AA032E-DA75-CB4D-9FCF-3BA468D35CB3}" dt="2022-12-10T17:55:28.329" v="1844" actId="1076"/>
          <ac:spMkLst>
            <pc:docMk/>
            <pc:sldMk cId="2556396767" sldId="256"/>
            <ac:spMk id="18" creationId="{E5A198F7-75A0-A661-C1DA-1932BD9DE431}"/>
          </ac:spMkLst>
        </pc:spChg>
        <pc:spChg chg="mod">
          <ac:chgData name="AHMAD ISSAM ALFARES" userId="4b3cf7f9-9a8d-4383-b745-06057e65f1a1" providerId="ADAL" clId="{17AA032E-DA75-CB4D-9FCF-3BA468D35CB3}" dt="2022-12-09T21:06:38.242" v="735" actId="207"/>
          <ac:spMkLst>
            <pc:docMk/>
            <pc:sldMk cId="2556396767" sldId="256"/>
            <ac:spMk id="19" creationId="{6A44F5CE-B6E1-09EA-B5D9-6F5628A67792}"/>
          </ac:spMkLst>
        </pc:spChg>
        <pc:spChg chg="mod">
          <ac:chgData name="AHMAD ISSAM ALFARES" userId="4b3cf7f9-9a8d-4383-b745-06057e65f1a1" providerId="ADAL" clId="{17AA032E-DA75-CB4D-9FCF-3BA468D35CB3}" dt="2022-12-10T18:19:39.219" v="2137" actId="1076"/>
          <ac:spMkLst>
            <pc:docMk/>
            <pc:sldMk cId="2556396767" sldId="256"/>
            <ac:spMk id="21" creationId="{5B1B465D-4897-0769-5847-33A05DFF9FB4}"/>
          </ac:spMkLst>
        </pc:spChg>
        <pc:spChg chg="add mod">
          <ac:chgData name="AHMAD ISSAM ALFARES" userId="4b3cf7f9-9a8d-4383-b745-06057e65f1a1" providerId="ADAL" clId="{17AA032E-DA75-CB4D-9FCF-3BA468D35CB3}" dt="2022-12-11T18:22:28.078" v="2373" actId="207"/>
          <ac:spMkLst>
            <pc:docMk/>
            <pc:sldMk cId="2556396767" sldId="256"/>
            <ac:spMk id="25" creationId="{C0C20DF0-AD71-BD20-A317-4548537E2319}"/>
          </ac:spMkLst>
        </pc:spChg>
        <pc:spChg chg="add del mod">
          <ac:chgData name="AHMAD ISSAM ALFARES" userId="4b3cf7f9-9a8d-4383-b745-06057e65f1a1" providerId="ADAL" clId="{17AA032E-DA75-CB4D-9FCF-3BA468D35CB3}" dt="2022-12-10T18:16:24.425" v="2125" actId="57"/>
          <ac:spMkLst>
            <pc:docMk/>
            <pc:sldMk cId="2556396767" sldId="256"/>
            <ac:spMk id="29" creationId="{7F56950A-AD6F-C101-5553-EAFB5478C3F4}"/>
          </ac:spMkLst>
        </pc:spChg>
        <pc:spChg chg="add mod">
          <ac:chgData name="AHMAD ISSAM ALFARES" userId="4b3cf7f9-9a8d-4383-b745-06057e65f1a1" providerId="ADAL" clId="{17AA032E-DA75-CB4D-9FCF-3BA468D35CB3}" dt="2022-12-11T18:15:05.833" v="2365" actId="20577"/>
          <ac:spMkLst>
            <pc:docMk/>
            <pc:sldMk cId="2556396767" sldId="256"/>
            <ac:spMk id="34" creationId="{11E9B9A1-0B17-EC58-9ADE-0E812F30BB8F}"/>
          </ac:spMkLst>
        </pc:spChg>
        <pc:spChg chg="add del mod">
          <ac:chgData name="AHMAD ISSAM ALFARES" userId="4b3cf7f9-9a8d-4383-b745-06057e65f1a1" providerId="ADAL" clId="{17AA032E-DA75-CB4D-9FCF-3BA468D35CB3}" dt="2022-12-09T23:46:48.049" v="1673" actId="478"/>
          <ac:spMkLst>
            <pc:docMk/>
            <pc:sldMk cId="2556396767" sldId="256"/>
            <ac:spMk id="37" creationId="{CED159FD-7D19-E45A-59DD-8AC0AD669F33}"/>
          </ac:spMkLst>
        </pc:spChg>
        <pc:spChg chg="del">
          <ac:chgData name="AHMAD ISSAM ALFARES" userId="4b3cf7f9-9a8d-4383-b745-06057e65f1a1" providerId="ADAL" clId="{17AA032E-DA75-CB4D-9FCF-3BA468D35CB3}" dt="2022-12-09T21:06:29.210" v="734" actId="478"/>
          <ac:spMkLst>
            <pc:docMk/>
            <pc:sldMk cId="2556396767" sldId="256"/>
            <ac:spMk id="38" creationId="{232F19C1-C406-AD8A-F3FA-352EC3CA1BB5}"/>
          </ac:spMkLst>
        </pc:spChg>
        <pc:spChg chg="mod">
          <ac:chgData name="AHMAD ISSAM ALFARES" userId="4b3cf7f9-9a8d-4383-b745-06057e65f1a1" providerId="ADAL" clId="{17AA032E-DA75-CB4D-9FCF-3BA468D35CB3}" dt="2022-12-09T21:04:49.842" v="717" actId="207"/>
          <ac:spMkLst>
            <pc:docMk/>
            <pc:sldMk cId="2556396767" sldId="256"/>
            <ac:spMk id="39" creationId="{3AA6C9AF-C3E8-2BEA-6B02-BF9A50E2C413}"/>
          </ac:spMkLst>
        </pc:spChg>
        <pc:spChg chg="mod">
          <ac:chgData name="AHMAD ISSAM ALFARES" userId="4b3cf7f9-9a8d-4383-b745-06057e65f1a1" providerId="ADAL" clId="{17AA032E-DA75-CB4D-9FCF-3BA468D35CB3}" dt="2022-12-10T17:56:03.259" v="1847" actId="1076"/>
          <ac:spMkLst>
            <pc:docMk/>
            <pc:sldMk cId="2556396767" sldId="256"/>
            <ac:spMk id="41" creationId="{E45A78CE-9D89-12AD-BF6F-A666AF02964D}"/>
          </ac:spMkLst>
        </pc:spChg>
        <pc:spChg chg="mod">
          <ac:chgData name="AHMAD ISSAM ALFARES" userId="4b3cf7f9-9a8d-4383-b745-06057e65f1a1" providerId="ADAL" clId="{17AA032E-DA75-CB4D-9FCF-3BA468D35CB3}" dt="2022-12-10T17:56:03.259" v="1847" actId="1076"/>
          <ac:spMkLst>
            <pc:docMk/>
            <pc:sldMk cId="2556396767" sldId="256"/>
            <ac:spMk id="42" creationId="{CAF4924F-4D46-09E8-43E3-94A0FE068D6B}"/>
          </ac:spMkLst>
        </pc:spChg>
        <pc:spChg chg="mod">
          <ac:chgData name="AHMAD ISSAM ALFARES" userId="4b3cf7f9-9a8d-4383-b745-06057e65f1a1" providerId="ADAL" clId="{17AA032E-DA75-CB4D-9FCF-3BA468D35CB3}" dt="2022-12-10T17:54:46.168" v="1841" actId="1076"/>
          <ac:spMkLst>
            <pc:docMk/>
            <pc:sldMk cId="2556396767" sldId="256"/>
            <ac:spMk id="43" creationId="{29D37146-E19C-E907-163A-F83A77056F9B}"/>
          </ac:spMkLst>
        </pc:spChg>
        <pc:spChg chg="mod">
          <ac:chgData name="AHMAD ISSAM ALFARES" userId="4b3cf7f9-9a8d-4383-b745-06057e65f1a1" providerId="ADAL" clId="{17AA032E-DA75-CB4D-9FCF-3BA468D35CB3}" dt="2022-12-10T17:54:46.168" v="1841" actId="1076"/>
          <ac:spMkLst>
            <pc:docMk/>
            <pc:sldMk cId="2556396767" sldId="256"/>
            <ac:spMk id="44" creationId="{5AC4A854-59F1-B5FF-11F5-263462296C1B}"/>
          </ac:spMkLst>
        </pc:spChg>
        <pc:spChg chg="mod">
          <ac:chgData name="AHMAD ISSAM ALFARES" userId="4b3cf7f9-9a8d-4383-b745-06057e65f1a1" providerId="ADAL" clId="{17AA032E-DA75-CB4D-9FCF-3BA468D35CB3}" dt="2022-12-09T23:12:41.701" v="1087" actId="403"/>
          <ac:spMkLst>
            <pc:docMk/>
            <pc:sldMk cId="2556396767" sldId="256"/>
            <ac:spMk id="45" creationId="{D852E24B-1407-17B2-2CB2-FF2BA4FF4137}"/>
          </ac:spMkLst>
        </pc:spChg>
        <pc:spChg chg="mod">
          <ac:chgData name="AHMAD ISSAM ALFARES" userId="4b3cf7f9-9a8d-4383-b745-06057e65f1a1" providerId="ADAL" clId="{17AA032E-DA75-CB4D-9FCF-3BA468D35CB3}" dt="2022-12-09T21:05:55.774" v="728" actId="207"/>
          <ac:spMkLst>
            <pc:docMk/>
            <pc:sldMk cId="2556396767" sldId="256"/>
            <ac:spMk id="46" creationId="{7F393BFB-9806-B0BF-6AA1-6BE05A4269D9}"/>
          </ac:spMkLst>
        </pc:spChg>
        <pc:spChg chg="mod">
          <ac:chgData name="AHMAD ISSAM ALFARES" userId="4b3cf7f9-9a8d-4383-b745-06057e65f1a1" providerId="ADAL" clId="{17AA032E-DA75-CB4D-9FCF-3BA468D35CB3}" dt="2022-12-09T21:08:42.760" v="757" actId="33524"/>
          <ac:spMkLst>
            <pc:docMk/>
            <pc:sldMk cId="2556396767" sldId="256"/>
            <ac:spMk id="47" creationId="{E7CFAC4C-8F64-B88A-EFBD-FC18839DFC12}"/>
          </ac:spMkLst>
        </pc:spChg>
        <pc:spChg chg="mod">
          <ac:chgData name="AHMAD ISSAM ALFARES" userId="4b3cf7f9-9a8d-4383-b745-06057e65f1a1" providerId="ADAL" clId="{17AA032E-DA75-CB4D-9FCF-3BA468D35CB3}" dt="2022-12-09T21:05:58.485" v="729" actId="207"/>
          <ac:spMkLst>
            <pc:docMk/>
            <pc:sldMk cId="2556396767" sldId="256"/>
            <ac:spMk id="48" creationId="{B7FC4C65-171E-7663-F8CA-CD9812001398}"/>
          </ac:spMkLst>
        </pc:spChg>
        <pc:spChg chg="mod">
          <ac:chgData name="AHMAD ISSAM ALFARES" userId="4b3cf7f9-9a8d-4383-b745-06057e65f1a1" providerId="ADAL" clId="{17AA032E-DA75-CB4D-9FCF-3BA468D35CB3}" dt="2022-12-11T18:17:03.788" v="2372" actId="13900"/>
          <ac:spMkLst>
            <pc:docMk/>
            <pc:sldMk cId="2556396767" sldId="256"/>
            <ac:spMk id="49" creationId="{552C4A05-2D9D-FAEB-EDAD-7B39F91B929A}"/>
          </ac:spMkLst>
        </pc:spChg>
        <pc:spChg chg="mod">
          <ac:chgData name="AHMAD ISSAM ALFARES" userId="4b3cf7f9-9a8d-4383-b745-06057e65f1a1" providerId="ADAL" clId="{17AA032E-DA75-CB4D-9FCF-3BA468D35CB3}" dt="2022-12-10T17:55:51.753" v="1846" actId="1076"/>
          <ac:spMkLst>
            <pc:docMk/>
            <pc:sldMk cId="2556396767" sldId="256"/>
            <ac:spMk id="50" creationId="{2A351C11-DF39-9495-C493-CD993C27E237}"/>
          </ac:spMkLst>
        </pc:spChg>
        <pc:spChg chg="mod">
          <ac:chgData name="AHMAD ISSAM ALFARES" userId="4b3cf7f9-9a8d-4383-b745-06057e65f1a1" providerId="ADAL" clId="{17AA032E-DA75-CB4D-9FCF-3BA468D35CB3}" dt="2022-12-09T21:05:34.742" v="726" actId="108"/>
          <ac:spMkLst>
            <pc:docMk/>
            <pc:sldMk cId="2556396767" sldId="256"/>
            <ac:spMk id="51" creationId="{3A98C4F6-A1C8-80CA-A2E0-A9194116A9A1}"/>
          </ac:spMkLst>
        </pc:spChg>
        <pc:spChg chg="mod">
          <ac:chgData name="AHMAD ISSAM ALFARES" userId="4b3cf7f9-9a8d-4383-b745-06057e65f1a1" providerId="ADAL" clId="{17AA032E-DA75-CB4D-9FCF-3BA468D35CB3}" dt="2022-12-10T17:55:28.329" v="1844" actId="1076"/>
          <ac:spMkLst>
            <pc:docMk/>
            <pc:sldMk cId="2556396767" sldId="256"/>
            <ac:spMk id="53" creationId="{44539C56-6533-F650-F078-E33E31C8A063}"/>
          </ac:spMkLst>
        </pc:spChg>
        <pc:spChg chg="add mod">
          <ac:chgData name="AHMAD ISSAM ALFARES" userId="4b3cf7f9-9a8d-4383-b745-06057e65f1a1" providerId="ADAL" clId="{17AA032E-DA75-CB4D-9FCF-3BA468D35CB3}" dt="2022-12-10T18:16:17.782" v="2124" actId="108"/>
          <ac:spMkLst>
            <pc:docMk/>
            <pc:sldMk cId="2556396767" sldId="256"/>
            <ac:spMk id="55" creationId="{99C28323-2EF6-647A-D7D6-72107F7B31A5}"/>
          </ac:spMkLst>
        </pc:spChg>
        <pc:spChg chg="add mod">
          <ac:chgData name="AHMAD ISSAM ALFARES" userId="4b3cf7f9-9a8d-4383-b745-06057e65f1a1" providerId="ADAL" clId="{17AA032E-DA75-CB4D-9FCF-3BA468D35CB3}" dt="2022-12-10T18:15:28.151" v="2119" actId="242"/>
          <ac:spMkLst>
            <pc:docMk/>
            <pc:sldMk cId="2556396767" sldId="256"/>
            <ac:spMk id="56" creationId="{5472C5F3-23F4-DCAC-C3C0-B25B5E0CEFAE}"/>
          </ac:spMkLst>
        </pc:spChg>
        <pc:spChg chg="mod">
          <ac:chgData name="AHMAD ISSAM ALFARES" userId="4b3cf7f9-9a8d-4383-b745-06057e65f1a1" providerId="ADAL" clId="{17AA032E-DA75-CB4D-9FCF-3BA468D35CB3}" dt="2022-12-09T21:04:49.842" v="717" actId="207"/>
          <ac:spMkLst>
            <pc:docMk/>
            <pc:sldMk cId="2556396767" sldId="256"/>
            <ac:spMk id="57" creationId="{3BF31760-79C0-86C7-69C2-A0DB1E02EA41}"/>
          </ac:spMkLst>
        </pc:spChg>
        <pc:spChg chg="mod">
          <ac:chgData name="AHMAD ISSAM ALFARES" userId="4b3cf7f9-9a8d-4383-b745-06057e65f1a1" providerId="ADAL" clId="{17AA032E-DA75-CB4D-9FCF-3BA468D35CB3}" dt="2022-12-09T21:05:55.774" v="728" actId="207"/>
          <ac:spMkLst>
            <pc:docMk/>
            <pc:sldMk cId="2556396767" sldId="256"/>
            <ac:spMk id="58" creationId="{F91FED14-96C3-1F99-7912-01CFA68638D6}"/>
          </ac:spMkLst>
        </pc:spChg>
        <pc:spChg chg="mod">
          <ac:chgData name="AHMAD ISSAM ALFARES" userId="4b3cf7f9-9a8d-4383-b745-06057e65f1a1" providerId="ADAL" clId="{17AA032E-DA75-CB4D-9FCF-3BA468D35CB3}" dt="2022-12-10T17:55:28.329" v="1844" actId="1076"/>
          <ac:spMkLst>
            <pc:docMk/>
            <pc:sldMk cId="2556396767" sldId="256"/>
            <ac:spMk id="59" creationId="{A2CC697F-8227-EED6-D09B-141CE68F0C14}"/>
          </ac:spMkLst>
        </pc:spChg>
        <pc:spChg chg="add mod">
          <ac:chgData name="AHMAD ISSAM ALFARES" userId="4b3cf7f9-9a8d-4383-b745-06057e65f1a1" providerId="ADAL" clId="{17AA032E-DA75-CB4D-9FCF-3BA468D35CB3}" dt="2022-12-10T18:16:36.459" v="2126" actId="1076"/>
          <ac:spMkLst>
            <pc:docMk/>
            <pc:sldMk cId="2556396767" sldId="256"/>
            <ac:spMk id="64" creationId="{808FC505-1EBB-922D-E65A-0618CFE86652}"/>
          </ac:spMkLst>
        </pc:spChg>
        <pc:spChg chg="add del mod">
          <ac:chgData name="AHMAD ISSAM ALFARES" userId="4b3cf7f9-9a8d-4383-b745-06057e65f1a1" providerId="ADAL" clId="{17AA032E-DA75-CB4D-9FCF-3BA468D35CB3}" dt="2022-12-10T18:12:02.398" v="2087" actId="478"/>
          <ac:spMkLst>
            <pc:docMk/>
            <pc:sldMk cId="2556396767" sldId="256"/>
            <ac:spMk id="65" creationId="{A1FA9971-48CB-6CDB-2F80-8BD58B12CC87}"/>
          </ac:spMkLst>
        </pc:spChg>
        <pc:spChg chg="add del mod">
          <ac:chgData name="AHMAD ISSAM ALFARES" userId="4b3cf7f9-9a8d-4383-b745-06057e65f1a1" providerId="ADAL" clId="{17AA032E-DA75-CB4D-9FCF-3BA468D35CB3}" dt="2022-12-10T18:11:54.814" v="2082" actId="478"/>
          <ac:spMkLst>
            <pc:docMk/>
            <pc:sldMk cId="2556396767" sldId="256"/>
            <ac:spMk id="66" creationId="{F4A450E2-E831-369A-490F-E5AAEF9506F3}"/>
          </ac:spMkLst>
        </pc:spChg>
        <pc:spChg chg="add del mod">
          <ac:chgData name="AHMAD ISSAM ALFARES" userId="4b3cf7f9-9a8d-4383-b745-06057e65f1a1" providerId="ADAL" clId="{17AA032E-DA75-CB4D-9FCF-3BA468D35CB3}" dt="2022-12-10T18:12:23.419" v="2091" actId="478"/>
          <ac:spMkLst>
            <pc:docMk/>
            <pc:sldMk cId="2556396767" sldId="256"/>
            <ac:spMk id="67" creationId="{D65AE0C1-FEAE-2B14-5E8D-7989A7FEEE69}"/>
          </ac:spMkLst>
        </pc:spChg>
        <pc:spChg chg="add mod">
          <ac:chgData name="AHMAD ISSAM ALFARES" userId="4b3cf7f9-9a8d-4383-b745-06057e65f1a1" providerId="ADAL" clId="{17AA032E-DA75-CB4D-9FCF-3BA468D35CB3}" dt="2022-12-10T18:13:01.925" v="2101" actId="20577"/>
          <ac:spMkLst>
            <pc:docMk/>
            <pc:sldMk cId="2556396767" sldId="256"/>
            <ac:spMk id="68" creationId="{85574CA5-B6DD-AF83-B6D6-C45ADD75BDD6}"/>
          </ac:spMkLst>
        </pc:spChg>
        <pc:spChg chg="add mod">
          <ac:chgData name="AHMAD ISSAM ALFARES" userId="4b3cf7f9-9a8d-4383-b745-06057e65f1a1" providerId="ADAL" clId="{17AA032E-DA75-CB4D-9FCF-3BA468D35CB3}" dt="2022-12-10T18:13:38.431" v="2108" actId="1076"/>
          <ac:spMkLst>
            <pc:docMk/>
            <pc:sldMk cId="2556396767" sldId="256"/>
            <ac:spMk id="69" creationId="{5B7D7520-B660-ACA1-F2F9-8BCD1809015A}"/>
          </ac:spMkLst>
        </pc:spChg>
        <pc:spChg chg="add mod">
          <ac:chgData name="AHMAD ISSAM ALFARES" userId="4b3cf7f9-9a8d-4383-b745-06057e65f1a1" providerId="ADAL" clId="{17AA032E-DA75-CB4D-9FCF-3BA468D35CB3}" dt="2022-12-11T18:22:42.132" v="2374" actId="207"/>
          <ac:spMkLst>
            <pc:docMk/>
            <pc:sldMk cId="2556396767" sldId="256"/>
            <ac:spMk id="70" creationId="{E437D84A-F9A9-16EF-BF83-176C37091089}"/>
          </ac:spMkLst>
        </pc:spChg>
        <pc:graphicFrameChg chg="add mod">
          <ac:chgData name="AHMAD ISSAM ALFARES" userId="4b3cf7f9-9a8d-4383-b745-06057e65f1a1" providerId="ADAL" clId="{17AA032E-DA75-CB4D-9FCF-3BA468D35CB3}" dt="2022-12-09T22:59:33.478" v="913"/>
          <ac:graphicFrameMkLst>
            <pc:docMk/>
            <pc:sldMk cId="2556396767" sldId="256"/>
            <ac:graphicFrameMk id="23" creationId="{76D901AE-8947-B525-68AC-B0B18A0D4EA6}"/>
          </ac:graphicFrameMkLst>
        </pc:graphicFrameChg>
        <pc:graphicFrameChg chg="add mod">
          <ac:chgData name="AHMAD ISSAM ALFARES" userId="4b3cf7f9-9a8d-4383-b745-06057e65f1a1" providerId="ADAL" clId="{17AA032E-DA75-CB4D-9FCF-3BA468D35CB3}" dt="2022-12-09T23:06:03.410" v="1003"/>
          <ac:graphicFrameMkLst>
            <pc:docMk/>
            <pc:sldMk cId="2556396767" sldId="256"/>
            <ac:graphicFrameMk id="26" creationId="{4332C21C-81E2-7C38-6E31-E747E3D335AA}"/>
          </ac:graphicFrameMkLst>
        </pc:graphicFrameChg>
        <pc:picChg chg="mod">
          <ac:chgData name="AHMAD ISSAM ALFARES" userId="4b3cf7f9-9a8d-4383-b745-06057e65f1a1" providerId="ADAL" clId="{17AA032E-DA75-CB4D-9FCF-3BA468D35CB3}" dt="2022-12-10T18:02:32.609" v="1924" actId="1076"/>
          <ac:picMkLst>
            <pc:docMk/>
            <pc:sldMk cId="2556396767" sldId="256"/>
            <ac:picMk id="5" creationId="{22AE8FBE-1B46-3929-D741-2FDAECD1E0FF}"/>
          </ac:picMkLst>
        </pc:picChg>
        <pc:picChg chg="mod">
          <ac:chgData name="AHMAD ISSAM ALFARES" userId="4b3cf7f9-9a8d-4383-b745-06057e65f1a1" providerId="ADAL" clId="{17AA032E-DA75-CB4D-9FCF-3BA468D35CB3}" dt="2022-12-10T17:54:46.168" v="1841" actId="1076"/>
          <ac:picMkLst>
            <pc:docMk/>
            <pc:sldMk cId="2556396767" sldId="256"/>
            <ac:picMk id="11" creationId="{0DAD08B4-3C9C-25BC-1CC1-4AA8F0657C85}"/>
          </ac:picMkLst>
        </pc:picChg>
        <pc:picChg chg="mod">
          <ac:chgData name="AHMAD ISSAM ALFARES" userId="4b3cf7f9-9a8d-4383-b745-06057e65f1a1" providerId="ADAL" clId="{17AA032E-DA75-CB4D-9FCF-3BA468D35CB3}" dt="2022-12-10T17:54:46.168" v="1841" actId="1076"/>
          <ac:picMkLst>
            <pc:docMk/>
            <pc:sldMk cId="2556396767" sldId="256"/>
            <ac:picMk id="12" creationId="{4F051468-36A7-35ED-1E2D-888DA40F8BD3}"/>
          </ac:picMkLst>
        </pc:picChg>
        <pc:picChg chg="add mod">
          <ac:chgData name="AHMAD ISSAM ALFARES" userId="4b3cf7f9-9a8d-4383-b745-06057e65f1a1" providerId="ADAL" clId="{17AA032E-DA75-CB4D-9FCF-3BA468D35CB3}" dt="2022-12-10T17:54:46.168" v="1841" actId="1076"/>
          <ac:picMkLst>
            <pc:docMk/>
            <pc:sldMk cId="2556396767" sldId="256"/>
            <ac:picMk id="13" creationId="{CEF2D18B-5DE8-3228-5339-7E4D64BF764B}"/>
          </ac:picMkLst>
        </pc:picChg>
        <pc:picChg chg="add mod">
          <ac:chgData name="AHMAD ISSAM ALFARES" userId="4b3cf7f9-9a8d-4383-b745-06057e65f1a1" providerId="ADAL" clId="{17AA032E-DA75-CB4D-9FCF-3BA468D35CB3}" dt="2022-12-10T17:54:46.168" v="1841" actId="1076"/>
          <ac:picMkLst>
            <pc:docMk/>
            <pc:sldMk cId="2556396767" sldId="256"/>
            <ac:picMk id="14" creationId="{95CD716E-710B-2635-E74E-5910EC29289F}"/>
          </ac:picMkLst>
        </pc:picChg>
        <pc:picChg chg="mod">
          <ac:chgData name="AHMAD ISSAM ALFARES" userId="4b3cf7f9-9a8d-4383-b745-06057e65f1a1" providerId="ADAL" clId="{17AA032E-DA75-CB4D-9FCF-3BA468D35CB3}" dt="2022-12-10T18:19:32.902" v="2135" actId="1076"/>
          <ac:picMkLst>
            <pc:docMk/>
            <pc:sldMk cId="2556396767" sldId="256"/>
            <ac:picMk id="16" creationId="{BADFEED6-3D2F-D4BF-F1A9-4B5660034162}"/>
          </ac:picMkLst>
        </pc:picChg>
        <pc:picChg chg="add mod">
          <ac:chgData name="AHMAD ISSAM ALFARES" userId="4b3cf7f9-9a8d-4383-b745-06057e65f1a1" providerId="ADAL" clId="{17AA032E-DA75-CB4D-9FCF-3BA468D35CB3}" dt="2022-12-10T17:55:28.329" v="1844" actId="1076"/>
          <ac:picMkLst>
            <pc:docMk/>
            <pc:sldMk cId="2556396767" sldId="256"/>
            <ac:picMk id="20" creationId="{12F55456-42F4-AF51-4909-852B172326A2}"/>
          </ac:picMkLst>
        </pc:picChg>
        <pc:picChg chg="add mod">
          <ac:chgData name="AHMAD ISSAM ALFARES" userId="4b3cf7f9-9a8d-4383-b745-06057e65f1a1" providerId="ADAL" clId="{17AA032E-DA75-CB4D-9FCF-3BA468D35CB3}" dt="2022-12-11T18:22:57.855" v="2375" actId="14100"/>
          <ac:picMkLst>
            <pc:docMk/>
            <pc:sldMk cId="2556396767" sldId="256"/>
            <ac:picMk id="22" creationId="{338E99E8-19A0-EEFA-FC5E-F24935EF28ED}"/>
          </ac:picMkLst>
        </pc:picChg>
        <pc:picChg chg="mod">
          <ac:chgData name="AHMAD ISSAM ALFARES" userId="4b3cf7f9-9a8d-4383-b745-06057e65f1a1" providerId="ADAL" clId="{17AA032E-DA75-CB4D-9FCF-3BA468D35CB3}" dt="2022-12-10T18:04:05.549" v="1936"/>
          <ac:picMkLst>
            <pc:docMk/>
            <pc:sldMk cId="2556396767" sldId="256"/>
            <ac:picMk id="23" creationId="{1C49B997-C991-B2CD-7626-64C5100313F8}"/>
          </ac:picMkLst>
        </pc:picChg>
        <pc:picChg chg="add mod">
          <ac:chgData name="AHMAD ISSAM ALFARES" userId="4b3cf7f9-9a8d-4383-b745-06057e65f1a1" providerId="ADAL" clId="{17AA032E-DA75-CB4D-9FCF-3BA468D35CB3}" dt="2022-12-10T17:56:03.259" v="1847" actId="1076"/>
          <ac:picMkLst>
            <pc:docMk/>
            <pc:sldMk cId="2556396767" sldId="256"/>
            <ac:picMk id="24" creationId="{6F17225F-2F56-6E06-5E84-105EF3E2AAFB}"/>
          </ac:picMkLst>
        </pc:picChg>
        <pc:picChg chg="mod">
          <ac:chgData name="AHMAD ISSAM ALFARES" userId="4b3cf7f9-9a8d-4383-b745-06057e65f1a1" providerId="ADAL" clId="{17AA032E-DA75-CB4D-9FCF-3BA468D35CB3}" dt="2022-12-10T18:19:25.886" v="2133" actId="1076"/>
          <ac:picMkLst>
            <pc:docMk/>
            <pc:sldMk cId="2556396767" sldId="256"/>
            <ac:picMk id="26" creationId="{EADCF05C-FAC6-FCB8-DC61-8496E40B7185}"/>
          </ac:picMkLst>
        </pc:picChg>
        <pc:picChg chg="add mod">
          <ac:chgData name="AHMAD ISSAM ALFARES" userId="4b3cf7f9-9a8d-4383-b745-06057e65f1a1" providerId="ADAL" clId="{17AA032E-DA75-CB4D-9FCF-3BA468D35CB3}" dt="2022-12-10T17:56:03.259" v="1847" actId="1076"/>
          <ac:picMkLst>
            <pc:docMk/>
            <pc:sldMk cId="2556396767" sldId="256"/>
            <ac:picMk id="27" creationId="{A0177171-A316-2626-14CD-E16739D0C5AD}"/>
          </ac:picMkLst>
        </pc:picChg>
        <pc:picChg chg="mod">
          <ac:chgData name="AHMAD ISSAM ALFARES" userId="4b3cf7f9-9a8d-4383-b745-06057e65f1a1" providerId="ADAL" clId="{17AA032E-DA75-CB4D-9FCF-3BA468D35CB3}" dt="2022-12-10T18:16:58.672" v="2128" actId="1076"/>
          <ac:picMkLst>
            <pc:docMk/>
            <pc:sldMk cId="2556396767" sldId="256"/>
            <ac:picMk id="28" creationId="{8135004A-7CBA-4636-E06E-F6CAEC59B232}"/>
          </ac:picMkLst>
        </pc:picChg>
        <pc:picChg chg="add del mod">
          <ac:chgData name="AHMAD ISSAM ALFARES" userId="4b3cf7f9-9a8d-4383-b745-06057e65f1a1" providerId="ADAL" clId="{17AA032E-DA75-CB4D-9FCF-3BA468D35CB3}" dt="2022-12-09T23:13:26.657" v="1095" actId="478"/>
          <ac:picMkLst>
            <pc:docMk/>
            <pc:sldMk cId="2556396767" sldId="256"/>
            <ac:picMk id="29" creationId="{B4F598C8-6CDC-CFB2-3648-B04CD015F95D}"/>
          </ac:picMkLst>
        </pc:picChg>
        <pc:picChg chg="add mod">
          <ac:chgData name="AHMAD ISSAM ALFARES" userId="4b3cf7f9-9a8d-4383-b745-06057e65f1a1" providerId="ADAL" clId="{17AA032E-DA75-CB4D-9FCF-3BA468D35CB3}" dt="2022-12-09T23:13:31.525" v="1097" actId="1076"/>
          <ac:picMkLst>
            <pc:docMk/>
            <pc:sldMk cId="2556396767" sldId="256"/>
            <ac:picMk id="31" creationId="{C4221835-8528-953E-B8C0-42A558351A61}"/>
          </ac:picMkLst>
        </pc:picChg>
        <pc:picChg chg="add mod">
          <ac:chgData name="AHMAD ISSAM ALFARES" userId="4b3cf7f9-9a8d-4383-b745-06057e65f1a1" providerId="ADAL" clId="{17AA032E-DA75-CB4D-9FCF-3BA468D35CB3}" dt="2022-12-11T18:10:50.669" v="2283" actId="14100"/>
          <ac:picMkLst>
            <pc:docMk/>
            <pc:sldMk cId="2556396767" sldId="256"/>
            <ac:picMk id="32" creationId="{3E86E643-D8CE-A9B3-638F-088CB45D81D4}"/>
          </ac:picMkLst>
        </pc:picChg>
        <pc:picChg chg="add mod">
          <ac:chgData name="AHMAD ISSAM ALFARES" userId="4b3cf7f9-9a8d-4383-b745-06057e65f1a1" providerId="ADAL" clId="{17AA032E-DA75-CB4D-9FCF-3BA468D35CB3}" dt="2022-12-09T23:14:20.001" v="1102" actId="1076"/>
          <ac:picMkLst>
            <pc:docMk/>
            <pc:sldMk cId="2556396767" sldId="256"/>
            <ac:picMk id="33" creationId="{A78A08C0-9BE1-1897-B419-E3139AE16C1A}"/>
          </ac:picMkLst>
        </pc:picChg>
        <pc:picChg chg="add mod">
          <ac:chgData name="AHMAD ISSAM ALFARES" userId="4b3cf7f9-9a8d-4383-b745-06057e65f1a1" providerId="ADAL" clId="{17AA032E-DA75-CB4D-9FCF-3BA468D35CB3}" dt="2022-12-09T23:14:49.802" v="1105" actId="1076"/>
          <ac:picMkLst>
            <pc:docMk/>
            <pc:sldMk cId="2556396767" sldId="256"/>
            <ac:picMk id="35" creationId="{05F63017-8FD7-32B4-1803-798940051C26}"/>
          </ac:picMkLst>
        </pc:picChg>
        <pc:cxnChg chg="add del">
          <ac:chgData name="AHMAD ISSAM ALFARES" userId="4b3cf7f9-9a8d-4383-b745-06057e65f1a1" providerId="ADAL" clId="{17AA032E-DA75-CB4D-9FCF-3BA468D35CB3}" dt="2022-12-10T18:05:32.687" v="1946" actId="478"/>
          <ac:cxnSpMkLst>
            <pc:docMk/>
            <pc:sldMk cId="2556396767" sldId="256"/>
            <ac:cxnSpMk id="32" creationId="{5687251B-F8DC-4B28-4D74-E1A6EBD6A4DE}"/>
          </ac:cxnSpMkLst>
        </pc:cxnChg>
        <pc:cxnChg chg="add del mod">
          <ac:chgData name="AHMAD ISSAM ALFARES" userId="4b3cf7f9-9a8d-4383-b745-06057e65f1a1" providerId="ADAL" clId="{17AA032E-DA75-CB4D-9FCF-3BA468D35CB3}" dt="2022-12-10T18:05:29.883" v="1945" actId="478"/>
          <ac:cxnSpMkLst>
            <pc:docMk/>
            <pc:sldMk cId="2556396767" sldId="256"/>
            <ac:cxnSpMk id="37" creationId="{FA59B867-748D-F74C-4C44-09CF9937182B}"/>
          </ac:cxnSpMkLst>
        </pc:cxnChg>
        <pc:cxnChg chg="add del mod">
          <ac:chgData name="AHMAD ISSAM ALFARES" userId="4b3cf7f9-9a8d-4383-b745-06057e65f1a1" providerId="ADAL" clId="{17AA032E-DA75-CB4D-9FCF-3BA468D35CB3}" dt="2022-12-10T18:06:31.888" v="1956" actId="478"/>
          <ac:cxnSpMkLst>
            <pc:docMk/>
            <pc:sldMk cId="2556396767" sldId="256"/>
            <ac:cxnSpMk id="61" creationId="{BDE786A6-B0C3-56EC-973A-8BB63A5285C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848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8198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601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159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16635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52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885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6826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970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9204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B0E7-AF20-A34B-B03C-BC58B33D8822}" type="datetimeFigureOut">
              <a:rPr lang="en-SA" smtClean="0"/>
              <a:t>11/12/2022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CD81-A92E-D643-827B-F80E63D1C00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9856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svg"/><Relationship Id="rId26" Type="http://schemas.openxmlformats.org/officeDocument/2006/relationships/image" Target="../media/image24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1.wdp"/><Relationship Id="rId33" Type="http://schemas.openxmlformats.org/officeDocument/2006/relationships/image" Target="../media/image28.jpeg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20" Type="http://schemas.openxmlformats.org/officeDocument/2006/relationships/image" Target="../media/image19.svg"/><Relationship Id="rId2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Relationship Id="rId22" Type="http://schemas.openxmlformats.org/officeDocument/2006/relationships/image" Target="../media/image21.svg"/><Relationship Id="rId27" Type="http://schemas.microsoft.com/office/2007/relationships/hdphoto" Target="../media/hdphoto2.wdp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38E99E8-19A0-EEFA-FC5E-F24935EF28ED}"/>
              </a:ext>
            </a:extLst>
          </p:cNvPr>
          <p:cNvPicPr>
            <a:picLocks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21287"/>
            <a:ext cx="42803763" cy="302539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4539C56-6533-F650-F078-E33E31C8A063}"/>
              </a:ext>
            </a:extLst>
          </p:cNvPr>
          <p:cNvSpPr/>
          <p:nvPr/>
        </p:nvSpPr>
        <p:spPr>
          <a:xfrm>
            <a:off x="11876608" y="4645479"/>
            <a:ext cx="18779960" cy="155466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	</a:t>
            </a:r>
          </a:p>
          <a:p>
            <a:pPr algn="ctr"/>
            <a:endParaRPr lang="en-SA" sz="6600" dirty="0"/>
          </a:p>
          <a:p>
            <a:pPr algn="ctr"/>
            <a:endParaRPr lang="en-SA" sz="6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1459C-C7AB-8AED-D911-D954A6FC3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6403" y="113627"/>
            <a:ext cx="12020906" cy="1846455"/>
          </a:xfrm>
        </p:spPr>
        <p:txBody>
          <a:bodyPr>
            <a:noAutofit/>
          </a:bodyPr>
          <a:lstStyle/>
          <a:p>
            <a:r>
              <a:rPr lang="en-SA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Concrete Test Robot</a:t>
            </a:r>
            <a:endParaRPr lang="en-SA" sz="34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A8D74-CBFC-EB32-F22C-6D240A5D30DE}"/>
              </a:ext>
            </a:extLst>
          </p:cNvPr>
          <p:cNvSpPr txBox="1"/>
          <p:nvPr/>
        </p:nvSpPr>
        <p:spPr>
          <a:xfrm>
            <a:off x="474583" y="313202"/>
            <a:ext cx="10267568" cy="37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4793" dirty="0">
                <a:solidFill>
                  <a:schemeClr val="bg1"/>
                </a:solidFill>
              </a:rPr>
              <a:t>By: 	Ahmad Alfares 									</a:t>
            </a:r>
          </a:p>
          <a:p>
            <a:r>
              <a:rPr lang="en-SA" sz="4793" dirty="0">
                <a:solidFill>
                  <a:schemeClr val="bg1"/>
                </a:solidFill>
              </a:rPr>
              <a:t>		Ahmed Alkhuwaitem 						</a:t>
            </a:r>
          </a:p>
          <a:p>
            <a:r>
              <a:rPr lang="en-SA" sz="4793" dirty="0">
                <a:solidFill>
                  <a:schemeClr val="bg1"/>
                </a:solidFill>
              </a:rPr>
              <a:t>		Feras Alfaraj </a:t>
            </a:r>
          </a:p>
          <a:p>
            <a:r>
              <a:rPr lang="en-SA" sz="4793" dirty="0">
                <a:solidFill>
                  <a:schemeClr val="bg1"/>
                </a:solidFill>
              </a:rPr>
              <a:t>		Abdulmohsen Alfuhaid</a:t>
            </a:r>
          </a:p>
          <a:p>
            <a:r>
              <a:rPr lang="en-SA" sz="4793" dirty="0">
                <a:solidFill>
                  <a:schemeClr val="bg1"/>
                </a:solidFill>
              </a:rPr>
              <a:t> 		Abdulhadi Fatani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F0B42-F67D-1188-D3ED-AB99719F07FA}"/>
              </a:ext>
            </a:extLst>
          </p:cNvPr>
          <p:cNvSpPr/>
          <p:nvPr/>
        </p:nvSpPr>
        <p:spPr>
          <a:xfrm>
            <a:off x="1219766" y="4247804"/>
            <a:ext cx="40364228" cy="196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7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5A198F7-75A0-A661-C1DA-1932BD9DE431}"/>
              </a:ext>
            </a:extLst>
          </p:cNvPr>
          <p:cNvSpPr/>
          <p:nvPr/>
        </p:nvSpPr>
        <p:spPr>
          <a:xfrm>
            <a:off x="11940432" y="4645480"/>
            <a:ext cx="18645797" cy="1554668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6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44F5CE-B6E1-09EA-B5D9-6F5628A67792}"/>
              </a:ext>
            </a:extLst>
          </p:cNvPr>
          <p:cNvSpPr/>
          <p:nvPr/>
        </p:nvSpPr>
        <p:spPr>
          <a:xfrm>
            <a:off x="12792401" y="20398950"/>
            <a:ext cx="17218959" cy="196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sz="1797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B1B465D-4897-0769-5847-33A05DFF9FB4}"/>
              </a:ext>
            </a:extLst>
          </p:cNvPr>
          <p:cNvSpPr/>
          <p:nvPr/>
        </p:nvSpPr>
        <p:spPr>
          <a:xfrm>
            <a:off x="512396" y="20595520"/>
            <a:ext cx="10815061" cy="90960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SA" sz="3959" dirty="0"/>
              <a:t>	</a:t>
            </a:r>
            <a:endParaRPr lang="en-US" sz="395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SA" sz="3950" dirty="0">
                <a:solidFill>
                  <a:schemeClr val="tx1"/>
                </a:solidFill>
              </a:rPr>
              <a:t>Size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50" dirty="0">
                <a:solidFill>
                  <a:schemeClr val="tx1"/>
                </a:solidFill>
              </a:rPr>
              <a:t>M</a:t>
            </a:r>
            <a:r>
              <a:rPr lang="en-SA" sz="3950" dirty="0">
                <a:solidFill>
                  <a:schemeClr val="tx1"/>
                </a:solidFill>
              </a:rPr>
              <a:t>ass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SA" sz="3950" dirty="0">
                <a:solidFill>
                  <a:schemeClr val="tx1"/>
                </a:solidFill>
              </a:rPr>
              <a:t>Accuracy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950" dirty="0">
                <a:solidFill>
                  <a:schemeClr val="tx1"/>
                </a:solidFill>
              </a:rPr>
              <a:t>N</a:t>
            </a:r>
            <a:r>
              <a:rPr lang="en-SA" sz="3950" dirty="0">
                <a:solidFill>
                  <a:schemeClr val="tx1"/>
                </a:solidFill>
              </a:rPr>
              <a:t>umber of collected samples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SA" sz="3950" dirty="0">
                <a:solidFill>
                  <a:schemeClr val="tx1"/>
                </a:solidFill>
              </a:rPr>
              <a:t>Testing time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SA" sz="3959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3CFDD44-57D6-55B2-D946-838152FF4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6685" y="207242"/>
            <a:ext cx="3782810" cy="37828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8073D1-B7FF-813D-F128-E7A842E01094}"/>
              </a:ext>
            </a:extLst>
          </p:cNvPr>
          <p:cNvSpPr/>
          <p:nvPr/>
        </p:nvSpPr>
        <p:spPr>
          <a:xfrm>
            <a:off x="733132" y="20840150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SA" sz="6600" dirty="0"/>
              <a:t>Testing</a:t>
            </a:r>
            <a:r>
              <a:rPr lang="en-SA" sz="6600"/>
              <a:t> and Validation</a:t>
            </a:r>
            <a:endParaRPr lang="en-SA" sz="66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AA6C9AF-C3E8-2BEA-6B02-BF9A50E2C413}"/>
              </a:ext>
            </a:extLst>
          </p:cNvPr>
          <p:cNvSpPr/>
          <p:nvPr/>
        </p:nvSpPr>
        <p:spPr>
          <a:xfrm>
            <a:off x="11821860" y="20991329"/>
            <a:ext cx="9503730" cy="8700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A" sz="3959" dirty="0"/>
              <a:t>	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45A78CE-9D89-12AD-BF6F-A666AF02964D}"/>
              </a:ext>
            </a:extLst>
          </p:cNvPr>
          <p:cNvSpPr/>
          <p:nvPr/>
        </p:nvSpPr>
        <p:spPr>
          <a:xfrm>
            <a:off x="424660" y="12532022"/>
            <a:ext cx="10815061" cy="7897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A" sz="3959" dirty="0"/>
              <a:t>	</a:t>
            </a:r>
          </a:p>
          <a:p>
            <a:endParaRPr lang="en-SA" sz="3959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F4924F-4D46-09E8-43E3-94A0FE068D6B}"/>
              </a:ext>
            </a:extLst>
          </p:cNvPr>
          <p:cNvSpPr/>
          <p:nvPr/>
        </p:nvSpPr>
        <p:spPr>
          <a:xfrm>
            <a:off x="713219" y="12998427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Important Calculations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9D37146-E19C-E907-163A-F83A77056F9B}"/>
              </a:ext>
            </a:extLst>
          </p:cNvPr>
          <p:cNvSpPr/>
          <p:nvPr/>
        </p:nvSpPr>
        <p:spPr>
          <a:xfrm>
            <a:off x="468685" y="4503774"/>
            <a:ext cx="10815061" cy="7897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AC4A854-59F1-B5FF-11F5-263462296C1B}"/>
              </a:ext>
            </a:extLst>
          </p:cNvPr>
          <p:cNvSpPr/>
          <p:nvPr/>
        </p:nvSpPr>
        <p:spPr>
          <a:xfrm>
            <a:off x="757244" y="4970179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Conceptual Design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852E24B-1407-17B2-2CB2-FF2BA4FF4137}"/>
              </a:ext>
            </a:extLst>
          </p:cNvPr>
          <p:cNvSpPr/>
          <p:nvPr/>
        </p:nvSpPr>
        <p:spPr>
          <a:xfrm>
            <a:off x="31424771" y="21793841"/>
            <a:ext cx="10815061" cy="7897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SA" sz="3959" dirty="0"/>
              <a:t>	</a:t>
            </a:r>
          </a:p>
          <a:p>
            <a:endParaRPr lang="en-SA" sz="3959" dirty="0"/>
          </a:p>
          <a:p>
            <a:pPr marL="571500" indent="-571500">
              <a:buFont typeface="Wingdings" pitchFamily="2" charset="2"/>
              <a:buChar char="§"/>
            </a:pPr>
            <a:r>
              <a:rPr lang="en-SA" sz="4400" dirty="0">
                <a:solidFill>
                  <a:schemeClr val="tx1"/>
                </a:solidFill>
              </a:rPr>
              <a:t>Simplified manufacturing process</a:t>
            </a:r>
            <a:endParaRPr lang="en-SA" sz="440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4400" dirty="0">
                <a:solidFill>
                  <a:schemeClr val="tx1"/>
                </a:solidFill>
              </a:rPr>
              <a:t>Direct data acquisition from hammer</a:t>
            </a:r>
            <a:endParaRPr lang="en-SA" sz="440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4400" dirty="0">
                <a:solidFill>
                  <a:schemeClr val="tx1"/>
                </a:solidFill>
              </a:rPr>
              <a:t>Implementing Artificial Intelligence</a:t>
            </a:r>
            <a:endParaRPr lang="en-SA" sz="440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4400" dirty="0">
                <a:solidFill>
                  <a:schemeClr val="tx1"/>
                </a:solidFill>
              </a:rPr>
              <a:t>Size reduction</a:t>
            </a:r>
            <a:endParaRPr lang="en-SA" sz="440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en-SA" sz="3959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393BFB-9806-B0BF-6AA1-6BE05A4269D9}"/>
              </a:ext>
            </a:extLst>
          </p:cNvPr>
          <p:cNvSpPr/>
          <p:nvPr/>
        </p:nvSpPr>
        <p:spPr>
          <a:xfrm>
            <a:off x="31713330" y="22260246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Future Improvements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7CFAC4C-8F64-B88A-EFBD-FC18839DFC12}"/>
              </a:ext>
            </a:extLst>
          </p:cNvPr>
          <p:cNvSpPr/>
          <p:nvPr/>
        </p:nvSpPr>
        <p:spPr>
          <a:xfrm>
            <a:off x="31400658" y="13489772"/>
            <a:ext cx="10815061" cy="78977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SA" sz="3959" dirty="0"/>
              <a:t>	</a:t>
            </a:r>
          </a:p>
          <a:p>
            <a:endParaRPr lang="en-SA" sz="3959" dirty="0"/>
          </a:p>
          <a:p>
            <a:pPr marL="571500" indent="-571500">
              <a:buFont typeface="Wingdings" pitchFamily="2" charset="2"/>
              <a:buChar char="§"/>
            </a:pPr>
            <a:r>
              <a:rPr lang="en-SA" sz="3950" dirty="0">
                <a:solidFill>
                  <a:schemeClr val="tx1"/>
                </a:solidFill>
              </a:rPr>
              <a:t>Product development necesitates trial and error.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3950" dirty="0">
                <a:solidFill>
                  <a:schemeClr val="tx1"/>
                </a:solidFill>
              </a:rPr>
              <a:t>Manufacturing takes </a:t>
            </a:r>
            <a:r>
              <a:rPr lang="en-US" sz="3950" dirty="0">
                <a:solidFill>
                  <a:schemeClr val="tx1"/>
                </a:solidFill>
              </a:rPr>
              <a:t>most of</a:t>
            </a:r>
            <a:r>
              <a:rPr lang="en-SA" sz="3950" dirty="0">
                <a:solidFill>
                  <a:schemeClr val="tx1"/>
                </a:solidFill>
              </a:rPr>
              <a:t> the project time.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3950" dirty="0">
                <a:solidFill>
                  <a:schemeClr val="tx1"/>
                </a:solidFill>
              </a:rPr>
              <a:t>Time availability effects cost significantly.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SA" sz="3950" dirty="0">
                <a:solidFill>
                  <a:schemeClr val="tx1"/>
                </a:solidFill>
              </a:rPr>
              <a:t>Team communication is essential.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950" dirty="0">
                <a:solidFill>
                  <a:schemeClr val="tx1"/>
                </a:solidFill>
              </a:rPr>
              <a:t>P</a:t>
            </a:r>
            <a:r>
              <a:rPr lang="en-SA" sz="3950" dirty="0">
                <a:solidFill>
                  <a:schemeClr val="tx1"/>
                </a:solidFill>
              </a:rPr>
              <a:t>redicting future risk is important for cunstructing a project plan.</a:t>
            </a:r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marL="571500" indent="-571500">
              <a:buFont typeface="Wingdings" pitchFamily="2" charset="2"/>
              <a:buChar char="§"/>
            </a:pPr>
            <a:endParaRPr lang="en-SA" sz="3959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C4C65-171E-7663-F8CA-CD9812001398}"/>
              </a:ext>
            </a:extLst>
          </p:cNvPr>
          <p:cNvSpPr/>
          <p:nvPr/>
        </p:nvSpPr>
        <p:spPr>
          <a:xfrm>
            <a:off x="31689217" y="13956177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Lessons Learned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52C4A05-2D9D-FAEB-EDAD-7B39F91B929A}"/>
              </a:ext>
            </a:extLst>
          </p:cNvPr>
          <p:cNvSpPr/>
          <p:nvPr/>
        </p:nvSpPr>
        <p:spPr>
          <a:xfrm>
            <a:off x="31322635" y="4639932"/>
            <a:ext cx="10815061" cy="86270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SA" sz="3959" dirty="0"/>
              <a:t>	</a:t>
            </a:r>
          </a:p>
          <a:p>
            <a:pPr algn="just"/>
            <a:endParaRPr lang="en-SA" sz="3950" dirty="0">
              <a:solidFill>
                <a:schemeClr val="tx1"/>
              </a:solidFill>
              <a:cs typeface="Calibri"/>
            </a:endParaRPr>
          </a:p>
          <a:p>
            <a:pPr algn="just"/>
            <a:r>
              <a:rPr lang="en-SA" sz="3950" dirty="0">
                <a:solidFill>
                  <a:schemeClr val="tx1"/>
                </a:solidFill>
              </a:rPr>
              <a:t>As a result of the project, the product is able to test large areas autonomously. It integrates a vehicle with a crucial non-destructive testing method of concrete. Moreover, it was designed to decrease the testing speed and provide accurate results with a competitive cost without compromising its quality. Therefore, it will aid in improving the quality of concrete by providing an easier alternative to the conventional testing method.</a:t>
            </a:r>
            <a:endParaRPr lang="en-SA" sz="395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A351C11-DF39-9495-C493-CD993C27E237}"/>
              </a:ext>
            </a:extLst>
          </p:cNvPr>
          <p:cNvSpPr/>
          <p:nvPr/>
        </p:nvSpPr>
        <p:spPr>
          <a:xfrm>
            <a:off x="31626793" y="5065111"/>
            <a:ext cx="10286165" cy="8126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Conclusion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A98C4F6-A1C8-80CA-A2E0-A9194116A9A1}"/>
              </a:ext>
            </a:extLst>
          </p:cNvPr>
          <p:cNvSpPr/>
          <p:nvPr/>
        </p:nvSpPr>
        <p:spPr>
          <a:xfrm>
            <a:off x="12076632" y="21177394"/>
            <a:ext cx="9023452" cy="77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Final CAD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BF31760-79C0-86C7-69C2-A0DB1E02EA41}"/>
              </a:ext>
            </a:extLst>
          </p:cNvPr>
          <p:cNvSpPr/>
          <p:nvPr/>
        </p:nvSpPr>
        <p:spPr>
          <a:xfrm>
            <a:off x="21378344" y="20991329"/>
            <a:ext cx="9503730" cy="8700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A" sz="3959" dirty="0"/>
              <a:t>	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1FED14-96C3-1F99-7912-01CFA68638D6}"/>
              </a:ext>
            </a:extLst>
          </p:cNvPr>
          <p:cNvSpPr/>
          <p:nvPr/>
        </p:nvSpPr>
        <p:spPr>
          <a:xfrm>
            <a:off x="21633116" y="21177394"/>
            <a:ext cx="9023452" cy="77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sz="6600" dirty="0"/>
              <a:t>Prototype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CC697F-8227-EED6-D09B-141CE68F0C14}"/>
              </a:ext>
            </a:extLst>
          </p:cNvPr>
          <p:cNvSpPr txBox="1"/>
          <p:nvPr/>
        </p:nvSpPr>
        <p:spPr>
          <a:xfrm>
            <a:off x="16393130" y="4935664"/>
            <a:ext cx="1029221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A" sz="6600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44874-8D7E-EB10-480B-77CBFAB66DD2}"/>
              </a:ext>
            </a:extLst>
          </p:cNvPr>
          <p:cNvSpPr txBox="1"/>
          <p:nvPr/>
        </p:nvSpPr>
        <p:spPr>
          <a:xfrm>
            <a:off x="15192526" y="6543814"/>
            <a:ext cx="12883159" cy="129727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100" dirty="0">
                <a:ea typeface="+mn-lt"/>
                <a:cs typeface="+mn-lt"/>
              </a:rPr>
              <a:t>Problem Statement:</a:t>
            </a:r>
          </a:p>
          <a:p>
            <a:pPr algn="just"/>
            <a:r>
              <a:rPr lang="en-US" sz="3100" dirty="0">
                <a:ea typeface="+mn-lt"/>
                <a:cs typeface="+mn-lt"/>
              </a:rPr>
              <a:t>The robot needs to test the quality of a large area of concrete by multiple points autonomously and rapidly using the rebound hammer test. </a:t>
            </a:r>
          </a:p>
          <a:p>
            <a:pPr algn="just"/>
            <a:endParaRPr lang="en-US" sz="3100" dirty="0">
              <a:ea typeface="+mn-lt"/>
              <a:cs typeface="+mn-lt"/>
            </a:endParaRPr>
          </a:p>
          <a:p>
            <a:pPr algn="just"/>
            <a:r>
              <a:rPr lang="en-US" sz="3100" dirty="0">
                <a:ea typeface="+mn-lt"/>
                <a:cs typeface="+mn-lt"/>
              </a:rPr>
              <a:t>Constraints:</a:t>
            </a: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Non-destructive tests require an impact energy of:</a:t>
            </a:r>
            <a:endParaRPr lang="en-SA" sz="3100">
              <a:cs typeface="Arial"/>
            </a:endParaRP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Testing normal weight concrete 2.25 J</a:t>
            </a:r>
            <a:endParaRPr lang="en-SA" sz="3100">
              <a:cs typeface="Arial"/>
            </a:endParaRP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Testing light weight concrete       0.75 J</a:t>
            </a:r>
            <a:endParaRPr lang="en-SA" sz="3100">
              <a:cs typeface="Arial"/>
            </a:endParaRP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 Testing mass concrete                 30.00 J</a:t>
            </a:r>
            <a:endParaRPr lang="en-SA" sz="3100">
              <a:cs typeface="Arial"/>
            </a:endParaRP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The device should be portable for operators. </a:t>
            </a:r>
            <a:endParaRPr lang="en-SA" sz="3100">
              <a:cs typeface="Arial" panose="020B0604020202020204" pitchFamily="34" charset="0"/>
            </a:endParaRPr>
          </a:p>
          <a:p>
            <a:pPr indent="228600" algn="just">
              <a:lnSpc>
                <a:spcPct val="150000"/>
              </a:lnSpc>
            </a:pPr>
            <a:r>
              <a:rPr lang="en-US" sz="3100" dirty="0">
                <a:cs typeface="Arial"/>
              </a:rPr>
              <a:t>Testing requires a minimum distance of 25 mm between tests.</a:t>
            </a:r>
            <a:endParaRPr lang="en-SA" sz="3100">
              <a:cs typeface="Arial"/>
            </a:endParaRPr>
          </a:p>
          <a:p>
            <a:pPr algn="just"/>
            <a:endParaRPr lang="en-US" sz="3100" dirty="0">
              <a:ea typeface="+mn-lt"/>
              <a:cs typeface="+mn-lt"/>
            </a:endParaRPr>
          </a:p>
          <a:p>
            <a:pPr algn="just"/>
            <a:r>
              <a:rPr lang="en-US" sz="3100" dirty="0">
                <a:ea typeface="+mn-lt"/>
                <a:cs typeface="+mn-lt"/>
              </a:rPr>
              <a:t>Technical Specifications: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Total testing time			</a:t>
            </a:r>
            <a:r>
              <a:rPr lang="en-US" sz="3100" dirty="0">
                <a:cs typeface="Arial"/>
              </a:rPr>
              <a:t>     </a:t>
            </a:r>
            <a:r>
              <a:rPr lang="en-US" sz="3100" b="0" i="0" dirty="0">
                <a:effectLst/>
                <a:cs typeface="Arial"/>
              </a:rPr>
              <a:t> 3 min/ m</a:t>
            </a:r>
            <a:r>
              <a:rPr lang="en-US" sz="3100" b="0" i="0" baseline="30000" dirty="0">
                <a:effectLst/>
                <a:cs typeface="Arial"/>
              </a:rPr>
              <a:t>2</a:t>
            </a:r>
            <a:r>
              <a:rPr lang="en-US" sz="3100" b="0" i="0" dirty="0">
                <a:effectLst/>
                <a:cs typeface="Arial"/>
              </a:rPr>
              <a:t>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Device size:				</a:t>
            </a:r>
            <a:r>
              <a:rPr lang="en-US" sz="3100" dirty="0">
                <a:cs typeface="Arial"/>
              </a:rPr>
              <a:t>          	</a:t>
            </a:r>
            <a:r>
              <a:rPr lang="en-US" sz="3100" b="0" i="0" dirty="0">
                <a:effectLst/>
                <a:cs typeface="Arial"/>
              </a:rPr>
              <a:t>size</a:t>
            </a:r>
            <a:r>
              <a:rPr lang="en-US" sz="3100" dirty="0">
                <a:cs typeface="Arial"/>
              </a:rPr>
              <a:t> </a:t>
            </a:r>
            <a:r>
              <a:rPr lang="en-US" sz="3100" b="0" i="0" dirty="0">
                <a:effectLst/>
                <a:cs typeface="Arial"/>
              </a:rPr>
              <a:t> &lt; 55 x </a:t>
            </a:r>
            <a:r>
              <a:rPr lang="en-US" sz="3100" dirty="0">
                <a:cs typeface="Arial"/>
              </a:rPr>
              <a:t>45</a:t>
            </a:r>
            <a:r>
              <a:rPr lang="en-US" sz="3100" b="0" i="0" dirty="0">
                <a:effectLst/>
                <a:cs typeface="Arial"/>
              </a:rPr>
              <a:t> x </a:t>
            </a:r>
            <a:r>
              <a:rPr lang="en-US" sz="3100" dirty="0">
                <a:cs typeface="Arial"/>
              </a:rPr>
              <a:t>85 </a:t>
            </a:r>
            <a:r>
              <a:rPr lang="en-US" sz="3100" b="0" i="0" dirty="0">
                <a:effectLst/>
                <a:cs typeface="Arial"/>
              </a:rPr>
              <a:t>cm  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Affordability				</a:t>
            </a:r>
            <a:r>
              <a:rPr lang="en-US" sz="3100" dirty="0">
                <a:cs typeface="Arial"/>
              </a:rPr>
              <a:t>     		</a:t>
            </a:r>
            <a:r>
              <a:rPr lang="en-US" sz="3100" b="0" i="0" dirty="0">
                <a:effectLst/>
                <a:cs typeface="Arial"/>
              </a:rPr>
              <a:t>Cost of parts used &lt; 5000 SAR </a:t>
            </a: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Number of collected data. 	</a:t>
            </a:r>
            <a:r>
              <a:rPr lang="en-US" sz="3100" dirty="0">
                <a:cs typeface="Arial"/>
              </a:rPr>
              <a:t>Collected </a:t>
            </a:r>
            <a:r>
              <a:rPr lang="en-US" sz="3100" b="0" i="0" dirty="0">
                <a:effectLst/>
                <a:cs typeface="Arial"/>
              </a:rPr>
              <a:t>&gt; 3 samples/m</a:t>
            </a:r>
            <a:r>
              <a:rPr lang="en-US" sz="3100" b="0" i="0" baseline="30000" dirty="0">
                <a:effectLst/>
                <a:cs typeface="Arial"/>
              </a:rPr>
              <a:t>2 </a:t>
            </a:r>
            <a:r>
              <a:rPr lang="en-US" sz="3100" b="0" i="0" dirty="0">
                <a:effectLst/>
                <a:cs typeface="Arial"/>
              </a:rPr>
              <a:t>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Accuracy 				</a:t>
            </a:r>
            <a:r>
              <a:rPr lang="en-US" sz="3100" dirty="0">
                <a:cs typeface="Arial"/>
              </a:rPr>
              <a:t>            	</a:t>
            </a:r>
            <a:r>
              <a:rPr lang="en-US" sz="3100" b="0" i="0" dirty="0">
                <a:effectLst/>
                <a:cs typeface="Arial"/>
              </a:rPr>
              <a:t> ± 10 MPa  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0" i="0" dirty="0">
                <a:effectLst/>
                <a:cs typeface="Arial"/>
              </a:rPr>
              <a:t>Mass of the robot			</a:t>
            </a:r>
            <a:r>
              <a:rPr lang="en-US" sz="3100" dirty="0">
                <a:cs typeface="Arial"/>
              </a:rPr>
              <a:t>     </a:t>
            </a:r>
            <a:r>
              <a:rPr lang="en-US" sz="3100" b="0" i="0" dirty="0">
                <a:effectLst/>
                <a:cs typeface="Arial"/>
              </a:rPr>
              <a:t> m &lt; 20 </a:t>
            </a:r>
            <a:r>
              <a:rPr lang="en-US" sz="3100" dirty="0">
                <a:cs typeface="Arial"/>
              </a:rPr>
              <a:t>k</a:t>
            </a:r>
            <a:r>
              <a:rPr lang="en-US" sz="3100" b="0" i="0" dirty="0">
                <a:effectLst/>
                <a:cs typeface="Arial"/>
              </a:rPr>
              <a:t>g </a:t>
            </a:r>
          </a:p>
          <a:p>
            <a:pPr algn="just"/>
            <a:endParaRPr lang="en-US" sz="3100" dirty="0">
              <a:cs typeface="Calibri"/>
            </a:endParaRPr>
          </a:p>
          <a:p>
            <a:pPr algn="l"/>
            <a:endParaRPr lang="en-US" sz="3100" dirty="0">
              <a:cs typeface="Calibri"/>
            </a:endParaRPr>
          </a:p>
        </p:txBody>
      </p:sp>
      <p:pic>
        <p:nvPicPr>
          <p:cNvPr id="6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9F2F27F0-88D0-3596-5430-4AA7D3FB6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3100" y="22600038"/>
            <a:ext cx="3945273" cy="2717334"/>
          </a:xfrm>
          <a:prstGeom prst="rect">
            <a:avLst/>
          </a:prstGeom>
        </p:spPr>
      </p:pic>
      <p:pic>
        <p:nvPicPr>
          <p:cNvPr id="7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F0E57F93-25EB-9B44-FC59-2629EFD45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9597" y="25964372"/>
            <a:ext cx="4078784" cy="2849878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3D59C2D3-3705-B23E-3F42-6F85CE055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32318" y="22598933"/>
            <a:ext cx="3945271" cy="2692834"/>
          </a:xfrm>
          <a:prstGeom prst="rect">
            <a:avLst/>
          </a:prstGeom>
        </p:spPr>
      </p:pic>
      <p:pic>
        <p:nvPicPr>
          <p:cNvPr id="10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BAE6440B-F891-A6D0-CC62-371C421B7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2318" y="25963896"/>
            <a:ext cx="4078782" cy="2850821"/>
          </a:xfrm>
          <a:prstGeom prst="rect">
            <a:avLst/>
          </a:prstGeom>
        </p:spPr>
      </p:pic>
      <p:pic>
        <p:nvPicPr>
          <p:cNvPr id="11" name="Picture 11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0DAD08B4-3C9C-25BC-1CC1-4AA8F0657C85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780216" y="8574030"/>
            <a:ext cx="3154981" cy="3086314"/>
          </a:xfrm>
          <a:prstGeom prst="rect">
            <a:avLst/>
          </a:prstGeom>
        </p:spPr>
      </p:pic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F051468-36A7-35ED-1E2D-888DA40F8BD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998" y="5974551"/>
            <a:ext cx="5626834" cy="368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2D18B-5DE8-3228-5339-7E4D64BF764B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003573" y="9528520"/>
            <a:ext cx="4286980" cy="2131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D716E-710B-2635-E74E-5910EC29289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2268" y="5975619"/>
            <a:ext cx="1665179" cy="607827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B105375-0FD7-1505-FE13-5C50DC4E4370}"/>
              </a:ext>
            </a:extLst>
          </p:cNvPr>
          <p:cNvSpPr>
            <a:spLocks noGrp="1"/>
          </p:cNvSpPr>
          <p:nvPr/>
        </p:nvSpPr>
        <p:spPr bwMode="auto">
          <a:xfrm>
            <a:off x="15837358" y="10009554"/>
            <a:ext cx="1117158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7E4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F55456-42F4-AF51-4909-852B172326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71" y="8875978"/>
            <a:ext cx="6117433" cy="31785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17225F-2F56-6E06-5E84-105EF3E2AA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8671" y="14104076"/>
            <a:ext cx="3873792" cy="2876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C20DF0-AD71-BD20-A317-4548537E2319}"/>
                  </a:ext>
                </a:extLst>
              </p:cNvPr>
              <p:cNvSpPr txBox="1"/>
              <p:nvPr/>
            </p:nvSpPr>
            <p:spPr>
              <a:xfrm>
                <a:off x="1097895" y="14546544"/>
                <a:ext cx="5603649" cy="489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marR="0" lvl="0" indent="-5715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SA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  <a:r>
                  <a:rPr kumimoji="0" lang="en-SA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net</a:t>
                </a:r>
                <a:r>
                  <a:rPr kumimoji="0" lang="en-SA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∑F</a:t>
                </a:r>
                <a:r>
                  <a:rPr kumimoji="0" lang="en-SA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SA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= 0</a:t>
                </a:r>
              </a:p>
              <a:p>
                <a:pPr marL="571500" marR="0" lvl="0" indent="-5715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</a:t>
                </a:r>
                <a:r>
                  <a:rPr kumimoji="0" lang="en-US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 µ</a:t>
                </a:r>
                <a:r>
                  <a:rPr kumimoji="0" lang="en-US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 𝑥 𝑁</a:t>
                </a:r>
              </a:p>
              <a:p>
                <a:pPr marL="571500" marR="0" lvl="0" indent="-5715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</a:t>
                </a:r>
                <a:r>
                  <a:rPr kumimoji="0" lang="en-US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roll</a:t>
                </a: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= F</a:t>
                </a:r>
                <a:r>
                  <a:rPr kumimoji="0" lang="en-US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x </a:t>
                </a:r>
                <a:r>
                  <a:rPr kumimoji="0" lang="en-US" sz="3959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  <a:r>
                  <a:rPr kumimoji="0" lang="en-US" sz="3959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wheel</a:t>
                </a:r>
                <a:endParaRPr kumimoji="0" lang="en-US" sz="39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71500" marR="0" lvl="0" indent="-5715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𝑇</a:t>
                </a:r>
                <a:r>
                  <a:rPr kumimoji="0" lang="en-US" sz="3959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𝑚𝑜𝑡𝑜𝑟</a:t>
                </a: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A" sz="3959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95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95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3959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𝑟𝑜𝑙𝑙</m:t>
                            </m:r>
                          </m:sub>
                        </m:sSub>
                      </m:num>
                      <m:den>
                        <m:r>
                          <a:rPr kumimoji="0" lang="en-US" sz="3959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n-SA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571500" marR="0" lvl="0" indent="-5715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395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 Compressive strength  vs rebound number empirical model </a:t>
                </a:r>
                <a:endParaRPr kumimoji="0" lang="en-SA" sz="395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endParaRPr lang="en-SA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C20DF0-AD71-BD20-A317-4548537E2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95" y="14546544"/>
                <a:ext cx="5603649" cy="4890185"/>
              </a:xfrm>
              <a:prstGeom prst="rect">
                <a:avLst/>
              </a:prstGeom>
              <a:blipFill>
                <a:blip r:embed="rId15"/>
                <a:stretch>
                  <a:fillRect l="-3394" t="-2332" r="-226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A0177171-A316-2626-14CD-E16739D0C5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4638" y="17283242"/>
            <a:ext cx="3835431" cy="2750337"/>
          </a:xfrm>
          <a:prstGeom prst="rect">
            <a:avLst/>
          </a:prstGeom>
        </p:spPr>
      </p:pic>
      <p:pic>
        <p:nvPicPr>
          <p:cNvPr id="31" name="Graphic 30" descr="Artificial Intelligence with solid fill">
            <a:extLst>
              <a:ext uri="{FF2B5EF4-FFF2-40B4-BE49-F238E27FC236}">
                <a16:creationId xmlns:a16="http://schemas.microsoft.com/office/drawing/2014/main" id="{C4221835-8528-953E-B8C0-42A558351A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071492" y="26948338"/>
            <a:ext cx="2151915" cy="2151915"/>
          </a:xfrm>
          <a:prstGeom prst="rect">
            <a:avLst/>
          </a:prstGeom>
        </p:spPr>
      </p:pic>
      <p:pic>
        <p:nvPicPr>
          <p:cNvPr id="33" name="Graphic 32" descr="Cloud with solid fill">
            <a:extLst>
              <a:ext uri="{FF2B5EF4-FFF2-40B4-BE49-F238E27FC236}">
                <a16:creationId xmlns:a16="http://schemas.microsoft.com/office/drawing/2014/main" id="{A78A08C0-9BE1-1897-B419-E3139AE16C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541427" y="26970524"/>
            <a:ext cx="2533522" cy="2533522"/>
          </a:xfrm>
          <a:prstGeom prst="rect">
            <a:avLst/>
          </a:prstGeom>
        </p:spPr>
      </p:pic>
      <p:pic>
        <p:nvPicPr>
          <p:cNvPr id="35" name="Graphic 34" descr="Single gear with solid fill">
            <a:extLst>
              <a:ext uri="{FF2B5EF4-FFF2-40B4-BE49-F238E27FC236}">
                <a16:creationId xmlns:a16="http://schemas.microsoft.com/office/drawing/2014/main" id="{05F63017-8FD7-32B4-1803-798940051C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392969" y="26970524"/>
            <a:ext cx="2355159" cy="2355159"/>
          </a:xfrm>
          <a:prstGeom prst="rect">
            <a:avLst/>
          </a:prstGeom>
        </p:spPr>
      </p:pic>
      <p:pic>
        <p:nvPicPr>
          <p:cNvPr id="5" name="Picture 15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22AE8FBE-1B46-3929-D741-2FDAECD1E0F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7780" y="22048816"/>
            <a:ext cx="1960964" cy="2856336"/>
          </a:xfrm>
          <a:prstGeom prst="rect">
            <a:avLst/>
          </a:prstGeom>
        </p:spPr>
      </p:pic>
      <p:pic>
        <p:nvPicPr>
          <p:cNvPr id="16" name="Picture 22" descr="A picture containing ground&#10;&#10;Description automatically generated">
            <a:extLst>
              <a:ext uri="{FF2B5EF4-FFF2-40B4-BE49-F238E27FC236}">
                <a16:creationId xmlns:a16="http://schemas.microsoft.com/office/drawing/2014/main" id="{BADFEED6-3D2F-D4BF-F1A9-4B566003416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56" b="90000" l="6875" r="96875">
                        <a14:foregroundMark x1="7708" y1="40781" x2="6875" y2="45469"/>
                        <a14:foregroundMark x1="59375" y1="2344" x2="60208" y2="10781"/>
                        <a14:foregroundMark x1="47708" y1="7969" x2="47292" y2="3281"/>
                        <a14:foregroundMark x1="53958" y1="7969" x2="53958" y2="2969"/>
                        <a14:foregroundMark x1="87292" y1="47969" x2="96875" y2="48281"/>
                        <a14:foregroundMark x1="35625" y1="16406" x2="33958" y2="2656"/>
                        <a14:foregroundMark x1="34792" y1="17656" x2="32708" y2="703"/>
                        <a14:foregroundMark x1="32708" y1="703" x2="32292" y2="156"/>
                        <a14:backgroundMark x1="21042" y1="55156" x2="51563" y2="55469"/>
                        <a14:backgroundMark x1="51563" y1="55469" x2="65208" y2="54844"/>
                        <a14:backgroundMark x1="25625" y1="17656" x2="25208" y2="5469"/>
                        <a14:backgroundMark x1="88542" y1="16406" x2="84792" y2="8594"/>
                        <a14:backgroundMark x1="86875" y1="17344" x2="77292" y2="9531"/>
                        <a14:backgroundMark x1="91458" y1="7969" x2="71042" y2="76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094" y="22486790"/>
            <a:ext cx="2607117" cy="3477106"/>
          </a:xfrm>
          <a:prstGeom prst="rect">
            <a:avLst/>
          </a:prstGeom>
        </p:spPr>
      </p:pic>
      <p:pic>
        <p:nvPicPr>
          <p:cNvPr id="23" name="Picture 25">
            <a:extLst>
              <a:ext uri="{FF2B5EF4-FFF2-40B4-BE49-F238E27FC236}">
                <a16:creationId xmlns:a16="http://schemas.microsoft.com/office/drawing/2014/main" id="{1C49B997-C991-B2CD-7626-64C5100313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000" b="99875" l="10000" r="97500">
                        <a14:foregroundMark x1="73667" y1="14875" x2="73667" y2="31688"/>
                        <a14:foregroundMark x1="76083" y1="78313" x2="91917" y2="61313"/>
                        <a14:foregroundMark x1="91917" y1="61313" x2="91333" y2="59313"/>
                        <a14:foregroundMark x1="78917" y1="82938" x2="96167" y2="80063"/>
                        <a14:foregroundMark x1="88000" y1="38875" x2="97083" y2="34250"/>
                        <a14:foregroundMark x1="90917" y1="37813" x2="83750" y2="42125"/>
                        <a14:foregroundMark x1="79417" y1="30312" x2="80417" y2="39625"/>
                        <a14:foregroundMark x1="83250" y1="24938" x2="82250" y2="36375"/>
                        <a14:foregroundMark x1="85167" y1="12000" x2="69417" y2="12375"/>
                        <a14:foregroundMark x1="88000" y1="8813" x2="66083" y2="9125"/>
                        <a14:foregroundMark x1="63167" y1="7000" x2="59833" y2="7375"/>
                        <a14:foregroundMark x1="54083" y1="18125" x2="54083" y2="18125"/>
                        <a14:foregroundMark x1="61250" y1="10938" x2="60333" y2="26000"/>
                        <a14:foregroundMark x1="61250" y1="26313" x2="63667" y2="48938"/>
                        <a14:foregroundMark x1="55500" y1="35688" x2="55500" y2="35688"/>
                        <a14:foregroundMark x1="55083" y1="37813" x2="55083" y2="37813"/>
                        <a14:foregroundMark x1="54083" y1="36375" x2="53583" y2="39250"/>
                        <a14:foregroundMark x1="61750" y1="45688" x2="65083" y2="65625"/>
                        <a14:foregroundMark x1="65083" y1="65625" x2="58417" y2="75438"/>
                        <a14:foregroundMark x1="65083" y1="81875" x2="67917" y2="90500"/>
                        <a14:foregroundMark x1="97083" y1="55750" x2="97583" y2="75813"/>
                        <a14:foregroundMark x1="63583" y1="85188" x2="74083" y2="92375"/>
                        <a14:foregroundMark x1="66000" y1="92000" x2="70750" y2="95188"/>
                        <a14:foregroundMark x1="70333" y1="98063" x2="70333" y2="99875"/>
                        <a14:foregroundMark x1="83250" y1="47500" x2="85167" y2="53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8168" y="21810710"/>
            <a:ext cx="2450428" cy="3268131"/>
          </a:xfrm>
          <a:prstGeom prst="rect">
            <a:avLst/>
          </a:prstGeom>
        </p:spPr>
      </p:pic>
      <p:pic>
        <p:nvPicPr>
          <p:cNvPr id="26" name="Picture 27">
            <a:extLst>
              <a:ext uri="{FF2B5EF4-FFF2-40B4-BE49-F238E27FC236}">
                <a16:creationId xmlns:a16="http://schemas.microsoft.com/office/drawing/2014/main" id="{EADCF05C-FAC6-FCB8-DC61-8496E40B718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8375" l="10000" r="90000">
                        <a14:foregroundMark x1="55917" y1="39875" x2="60750" y2="40250"/>
                        <a14:foregroundMark x1="76583" y1="95500" x2="75667" y2="91875"/>
                        <a14:foregroundMark x1="75167" y1="90063" x2="81917" y2="90063"/>
                        <a14:foregroundMark x1="31833" y1="96938" x2="31833" y2="96938"/>
                        <a14:foregroundMark x1="73583" y1="96188" x2="73583" y2="96188"/>
                        <a14:foregroundMark x1="75000" y1="96875" x2="75000" y2="96875"/>
                        <a14:foregroundMark x1="32167" y1="96188" x2="80750" y2="94375"/>
                        <a14:foregroundMark x1="76417" y1="98375" x2="79833" y2="94375"/>
                        <a14:backgroundMark x1="87167" y1="31563" x2="86250" y2="37375"/>
                        <a14:backgroundMark x1="80000" y1="50375" x2="78083" y2="58313"/>
                        <a14:backgroundMark x1="79333" y1="99813" x2="79333" y2="99813"/>
                        <a14:backgroundMark x1="64917" y1="97250" x2="55250" y2="99813"/>
                        <a14:backgroundMark x1="72083" y1="99438" x2="36000" y2="990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726" y="21602655"/>
            <a:ext cx="2608790" cy="3479337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8135004A-7CBA-4636-E06E-F6CAEC59B2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4000" l="10000" r="90000">
                        <a14:foregroundMark x1="52750" y1="90563" x2="52750" y2="90563"/>
                        <a14:foregroundMark x1="52750" y1="90563" x2="52750" y2="90563"/>
                        <a14:foregroundMark x1="40583" y1="85313" x2="40583" y2="85313"/>
                        <a14:foregroundMark x1="36167" y1="80688" x2="39833" y2="84250"/>
                        <a14:foregroundMark x1="53833" y1="53063" x2="55667" y2="54438"/>
                        <a14:foregroundMark x1="57500" y1="42625" x2="57500" y2="43563"/>
                        <a14:foregroundMark x1="57667" y1="39688" x2="57833" y2="52938"/>
                        <a14:foregroundMark x1="56833" y1="54875" x2="57000" y2="61187"/>
                        <a14:foregroundMark x1="57333" y1="53312" x2="57333" y2="56437"/>
                        <a14:foregroundMark x1="57000" y1="56188" x2="56667" y2="69813"/>
                        <a14:foregroundMark x1="40000" y1="93750" x2="38833" y2="94000"/>
                        <a14:foregroundMark x1="71667" y1="84125" x2="78250" y2="82188"/>
                        <a14:foregroundMark x1="39333" y1="18313" x2="45417" y2="18188"/>
                        <a14:foregroundMark x1="38833" y1="19188" x2="38500" y2="21813"/>
                        <a14:foregroundMark x1="37917" y1="24625" x2="37917" y2="27813"/>
                        <a14:foregroundMark x1="48667" y1="18438" x2="53167" y2="22813"/>
                        <a14:foregroundMark x1="41417" y1="20375" x2="41417" y2="22813"/>
                        <a14:foregroundMark x1="48500" y1="21375" x2="48500" y2="22438"/>
                        <a14:foregroundMark x1="41917" y1="23313" x2="41250" y2="24250"/>
                        <a14:foregroundMark x1="40500" y1="22313" x2="41083" y2="23750"/>
                        <a14:foregroundMark x1="37917" y1="40313" x2="38250" y2="64125"/>
                        <a14:backgroundMark x1="33250" y1="24063" x2="32917" y2="21063"/>
                        <a14:backgroundMark x1="49833" y1="75188" x2="46083" y2="74688"/>
                        <a14:backgroundMark x1="48667" y1="72188" x2="48667" y2="72188"/>
                        <a14:backgroundMark x1="50167" y1="72750" x2="50167" y2="72750"/>
                        <a14:backgroundMark x1="47250" y1="73313" x2="47250" y2="73313"/>
                        <a14:backgroundMark x1="38500" y1="85625" x2="35500" y2="81625"/>
                        <a14:backgroundMark x1="73583" y1="13563" x2="73417" y2="26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1554" y="20551596"/>
            <a:ext cx="7053317" cy="948034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F56950A-AD6F-C101-5553-EAFB5478C3F4}"/>
              </a:ext>
            </a:extLst>
          </p:cNvPr>
          <p:cNvSpPr/>
          <p:nvPr/>
        </p:nvSpPr>
        <p:spPr>
          <a:xfrm>
            <a:off x="6534887" y="27900284"/>
            <a:ext cx="1984710" cy="1430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A" dirty="0"/>
              <a:t>Area tested:</a:t>
            </a:r>
          </a:p>
          <a:p>
            <a:pPr algn="ctr"/>
            <a:endParaRPr lang="en-SA" dirty="0"/>
          </a:p>
          <a:p>
            <a:pPr algn="ctr"/>
            <a:endParaRPr lang="en-SA" dirty="0"/>
          </a:p>
          <a:p>
            <a:pPr algn="ctr"/>
            <a:r>
              <a:rPr lang="en-SA" dirty="0"/>
              <a:t>1 m</a:t>
            </a:r>
            <a:r>
              <a:rPr lang="en-SA" baseline="30000" dirty="0"/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C28323-2EF6-647A-D7D6-72107F7B31A5}"/>
              </a:ext>
            </a:extLst>
          </p:cNvPr>
          <p:cNvSpPr/>
          <p:nvPr/>
        </p:nvSpPr>
        <p:spPr>
          <a:xfrm>
            <a:off x="8735907" y="27895174"/>
            <a:ext cx="1984710" cy="1430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A" dirty="0"/>
              <a:t>Number of collected samples:</a:t>
            </a:r>
          </a:p>
          <a:p>
            <a:pPr algn="ctr"/>
            <a:endParaRPr lang="en-SA" dirty="0"/>
          </a:p>
          <a:p>
            <a:pPr algn="ctr"/>
            <a:r>
              <a:rPr lang="en-SA" dirty="0"/>
              <a:t>3 samples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472C5F3-23F4-DCAC-C3C0-B25B5E0CEFAE}"/>
              </a:ext>
            </a:extLst>
          </p:cNvPr>
          <p:cNvSpPr/>
          <p:nvPr/>
        </p:nvSpPr>
        <p:spPr>
          <a:xfrm>
            <a:off x="4330302" y="27900284"/>
            <a:ext cx="1984710" cy="1430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SA" dirty="0"/>
              <a:t>Average testing time:</a:t>
            </a:r>
          </a:p>
          <a:p>
            <a:pPr algn="ctr"/>
            <a:endParaRPr lang="en-SA" dirty="0"/>
          </a:p>
          <a:p>
            <a:pPr algn="ctr"/>
            <a:r>
              <a:rPr lang="en-SA" dirty="0"/>
              <a:t>2.87 mins</a:t>
            </a: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808FC505-1EBB-922D-E65A-0618CFE86652}"/>
              </a:ext>
            </a:extLst>
          </p:cNvPr>
          <p:cNvSpPr/>
          <p:nvPr/>
        </p:nvSpPr>
        <p:spPr>
          <a:xfrm>
            <a:off x="6142468" y="28466778"/>
            <a:ext cx="613736" cy="3900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dirty="0"/>
              <a:t>Per</a:t>
            </a: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85574CA5-B6DD-AF83-B6D6-C45ADD75BDD6}"/>
              </a:ext>
            </a:extLst>
          </p:cNvPr>
          <p:cNvSpPr/>
          <p:nvPr/>
        </p:nvSpPr>
        <p:spPr>
          <a:xfrm rot="10800000">
            <a:off x="8299504" y="28466778"/>
            <a:ext cx="613736" cy="39006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7D7520-B660-ACA1-F2F9-8BCD1809015A}"/>
              </a:ext>
            </a:extLst>
          </p:cNvPr>
          <p:cNvSpPr txBox="1"/>
          <p:nvPr/>
        </p:nvSpPr>
        <p:spPr>
          <a:xfrm>
            <a:off x="8453768" y="28474486"/>
            <a:ext cx="79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dirty="0">
                <a:solidFill>
                  <a:schemeClr val="bg1"/>
                </a:solidFill>
              </a:rPr>
              <a:t>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37D84A-F9A9-16EF-BF83-176C37091089}"/>
                  </a:ext>
                </a:extLst>
              </p:cNvPr>
              <p:cNvSpPr txBox="1"/>
              <p:nvPr/>
            </p:nvSpPr>
            <p:spPr>
              <a:xfrm>
                <a:off x="608384" y="26175563"/>
                <a:ext cx="7400879" cy="820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𝑠𝑡𝑟𝑒𝑛𝑔𝑡h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𝑚𝑒𝑎𝑠𝑢𝑟𝑒𝑑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𝑠𝑡𝑟𝑒𝑛𝑔𝑡h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𝑠𝑡𝑟𝑒𝑛𝑔𝑡h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𝑟𝑒𝑓𝑒𝑟𝑒𝑛𝑐𝑒</m:t>
                              </m:r>
                            </m:sub>
                          </m:sSub>
                        </m:den>
                      </m:f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100%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60−60.5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60.5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100%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0" dirty="0">
                    <a:solidFill>
                      <a:schemeClr val="tx1"/>
                    </a:solidFill>
                  </a:rPr>
                  <a:t> 0.826% =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-0.5 MPa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37D84A-F9A9-16EF-BF83-176C37091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84" y="26175563"/>
                <a:ext cx="7400879" cy="820994"/>
              </a:xfrm>
              <a:prstGeom prst="rect">
                <a:avLst/>
              </a:prstGeom>
              <a:blipFill>
                <a:blip r:embed="rId32"/>
                <a:stretch>
                  <a:fillRect l="-686" t="-4615" b="-9231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3E86E643-D8CE-A9B3-638F-088CB45D81D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5400000">
            <a:off x="8442781" y="25452287"/>
            <a:ext cx="2589671" cy="194225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1E9B9A1-0B17-EC58-9ADE-0E812F30BB8F}"/>
              </a:ext>
            </a:extLst>
          </p:cNvPr>
          <p:cNvSpPr txBox="1"/>
          <p:nvPr/>
        </p:nvSpPr>
        <p:spPr>
          <a:xfrm>
            <a:off x="9037347" y="1945340"/>
            <a:ext cx="24519017" cy="230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4793" dirty="0">
                <a:solidFill>
                  <a:schemeClr val="bg1"/>
                </a:solidFill>
              </a:rPr>
              <a:t>King Fahd University of Petroleum and Minerals</a:t>
            </a:r>
          </a:p>
          <a:p>
            <a:pPr algn="ctr"/>
            <a:r>
              <a:rPr lang="en-SA" sz="4793" dirty="0">
                <a:solidFill>
                  <a:schemeClr val="bg1"/>
                </a:solidFill>
              </a:rPr>
              <a:t>Capstone 2.0 </a:t>
            </a:r>
          </a:p>
          <a:p>
            <a:pPr algn="ctr"/>
            <a:r>
              <a:rPr lang="en-SA" sz="4793" dirty="0">
                <a:solidFill>
                  <a:schemeClr val="bg1"/>
                </a:solidFill>
              </a:rPr>
              <a:t>Term: 221</a:t>
            </a:r>
          </a:p>
        </p:txBody>
      </p:sp>
    </p:spTree>
    <p:extLst>
      <p:ext uri="{BB962C8B-B14F-4D97-AF65-F5344CB8AC3E}">
        <p14:creationId xmlns:p14="http://schemas.microsoft.com/office/powerpoint/2010/main" val="255639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5BE682A8-152A-44AA-9EB1-AFC48539F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7BC5E9-3FC4-4589-9BDA-0DBA7E7AD394}"/>
</file>

<file path=customXml/itemProps3.xml><?xml version="1.0" encoding="utf-8"?>
<ds:datastoreItem xmlns:ds="http://schemas.openxmlformats.org/officeDocument/2006/customXml" ds:itemID="{83C41373-ACDD-4630-A0A8-3463BD7BC6A7}">
  <ds:schemaRefs>
    <ds:schemaRef ds:uri="http://purl.org/dc/dcmitype/"/>
    <ds:schemaRef ds:uri="f8b92716-b08e-4612-8fb8-9a03994216d3"/>
    <ds:schemaRef ds:uri="http://schemas.microsoft.com/office/2006/metadata/properties"/>
    <ds:schemaRef ds:uri="1fee51ae-fb72-4284-ad10-bbc6bbfbcc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433</Words>
  <Application>Microsoft Macintosh PowerPoint</Application>
  <PresentationFormat>Custom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Office Theme</vt:lpstr>
      <vt:lpstr>Concrete Test Robot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Concrete Test Robot</dc:title>
  <dc:creator>A7mad_Alfares A.Alfares</dc:creator>
  <cp:lastModifiedBy>A7mad_Alfares A.Alfares</cp:lastModifiedBy>
  <cp:revision>39</cp:revision>
  <dcterms:created xsi:type="dcterms:W3CDTF">2022-12-05T09:55:12Z</dcterms:created>
  <dcterms:modified xsi:type="dcterms:W3CDTF">2022-12-11T18:23:04Z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  <property fmtid="{D5CDD505-2E9C-101B-9397-08002B2CF9AE}" pid="3" name="MediaServiceImageTags">
    <vt:lpwstr/>
  </property>
</Properties>
</file>