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presProps.xml" ContentType="application/vnd.openxmlformats-officedocument.presentationml.pres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6" r:id="rId2"/>
  </p:sldIdLst>
  <p:sldSz cx="42794238" cy="30267275"/>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44" d="100"/>
          <a:sy n="44" d="100"/>
        </p:scale>
        <p:origin x="-4452" y="-15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ustomXml" Target="../customXml/item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10" Type="http://schemas.openxmlformats.org/officeDocument/2006/relationships/customXml" Target="../customXml/item3.xml"/><Relationship Id="rId4" Type="http://schemas.openxmlformats.org/officeDocument/2006/relationships/presProps" Target="presProps.xml"/><Relationship Id="rId9"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31FA5C2-A6CD-47D7-8E51-14A07981E002}" type="datetimeFigureOut">
              <a:rPr lang="en-US" smtClean="0"/>
              <a:t>11-Dec-22</a:t>
            </a:fld>
            <a:endParaRPr lang="en-US"/>
          </a:p>
        </p:txBody>
      </p:sp>
      <p:sp>
        <p:nvSpPr>
          <p:cNvPr id="4" name="Slide Image Placeholder 3"/>
          <p:cNvSpPr>
            <a:spLocks noGrp="1" noRot="1" noChangeAspect="1"/>
          </p:cNvSpPr>
          <p:nvPr>
            <p:ph type="sldImg" idx="2"/>
          </p:nvPr>
        </p:nvSpPr>
        <p:spPr>
          <a:xfrm>
            <a:off x="1247775" y="1143000"/>
            <a:ext cx="43624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B58FA1C-CC15-4372-9A9F-955EF22D334C}" type="slidenum">
              <a:rPr lang="en-US" smtClean="0"/>
              <a:t>‹#›</a:t>
            </a:fld>
            <a:endParaRPr lang="en-US"/>
          </a:p>
        </p:txBody>
      </p:sp>
    </p:spTree>
    <p:extLst>
      <p:ext uri="{BB962C8B-B14F-4D97-AF65-F5344CB8AC3E}">
        <p14:creationId xmlns:p14="http://schemas.microsoft.com/office/powerpoint/2010/main" val="1217635232"/>
      </p:ext>
    </p:extLst>
  </p:cSld>
  <p:clrMap bg1="lt1" tx1="dk1" bg2="lt2" tx2="dk2" accent1="accent1" accent2="accent2" accent3="accent3" accent4="accent4" accent5="accent5" accent6="accent6" hlink="hlink" folHlink="folHlink"/>
  <p:notesStyle>
    <a:lvl1pPr marL="0" algn="l" defTabSz="3505193" rtl="0" eaLnBrk="1" latinLnBrk="0" hangingPunct="1">
      <a:defRPr sz="4602" kern="1200">
        <a:solidFill>
          <a:schemeClr val="tx1"/>
        </a:solidFill>
        <a:latin typeface="+mn-lt"/>
        <a:ea typeface="+mn-ea"/>
        <a:cs typeface="+mn-cs"/>
      </a:defRPr>
    </a:lvl1pPr>
    <a:lvl2pPr marL="1752591" algn="l" defTabSz="3505193" rtl="0" eaLnBrk="1" latinLnBrk="0" hangingPunct="1">
      <a:defRPr sz="4602" kern="1200">
        <a:solidFill>
          <a:schemeClr val="tx1"/>
        </a:solidFill>
        <a:latin typeface="+mn-lt"/>
        <a:ea typeface="+mn-ea"/>
        <a:cs typeface="+mn-cs"/>
      </a:defRPr>
    </a:lvl2pPr>
    <a:lvl3pPr marL="3505193" algn="l" defTabSz="3505193" rtl="0" eaLnBrk="1" latinLnBrk="0" hangingPunct="1">
      <a:defRPr sz="4602" kern="1200">
        <a:solidFill>
          <a:schemeClr val="tx1"/>
        </a:solidFill>
        <a:latin typeface="+mn-lt"/>
        <a:ea typeface="+mn-ea"/>
        <a:cs typeface="+mn-cs"/>
      </a:defRPr>
    </a:lvl3pPr>
    <a:lvl4pPr marL="5257783" algn="l" defTabSz="3505193" rtl="0" eaLnBrk="1" latinLnBrk="0" hangingPunct="1">
      <a:defRPr sz="4602" kern="1200">
        <a:solidFill>
          <a:schemeClr val="tx1"/>
        </a:solidFill>
        <a:latin typeface="+mn-lt"/>
        <a:ea typeface="+mn-ea"/>
        <a:cs typeface="+mn-cs"/>
      </a:defRPr>
    </a:lvl4pPr>
    <a:lvl5pPr marL="7010374" algn="l" defTabSz="3505193" rtl="0" eaLnBrk="1" latinLnBrk="0" hangingPunct="1">
      <a:defRPr sz="4602" kern="1200">
        <a:solidFill>
          <a:schemeClr val="tx1"/>
        </a:solidFill>
        <a:latin typeface="+mn-lt"/>
        <a:ea typeface="+mn-ea"/>
        <a:cs typeface="+mn-cs"/>
      </a:defRPr>
    </a:lvl5pPr>
    <a:lvl6pPr marL="8762976" algn="l" defTabSz="3505193" rtl="0" eaLnBrk="1" latinLnBrk="0" hangingPunct="1">
      <a:defRPr sz="4602" kern="1200">
        <a:solidFill>
          <a:schemeClr val="tx1"/>
        </a:solidFill>
        <a:latin typeface="+mn-lt"/>
        <a:ea typeface="+mn-ea"/>
        <a:cs typeface="+mn-cs"/>
      </a:defRPr>
    </a:lvl6pPr>
    <a:lvl7pPr marL="10515566" algn="l" defTabSz="3505193" rtl="0" eaLnBrk="1" latinLnBrk="0" hangingPunct="1">
      <a:defRPr sz="4602" kern="1200">
        <a:solidFill>
          <a:schemeClr val="tx1"/>
        </a:solidFill>
        <a:latin typeface="+mn-lt"/>
        <a:ea typeface="+mn-ea"/>
        <a:cs typeface="+mn-cs"/>
      </a:defRPr>
    </a:lvl7pPr>
    <a:lvl8pPr marL="12268157" algn="l" defTabSz="3505193" rtl="0" eaLnBrk="1" latinLnBrk="0" hangingPunct="1">
      <a:defRPr sz="4602" kern="1200">
        <a:solidFill>
          <a:schemeClr val="tx1"/>
        </a:solidFill>
        <a:latin typeface="+mn-lt"/>
        <a:ea typeface="+mn-ea"/>
        <a:cs typeface="+mn-cs"/>
      </a:defRPr>
    </a:lvl8pPr>
    <a:lvl9pPr marL="14020759" algn="l" defTabSz="3505193" rtl="0" eaLnBrk="1" latinLnBrk="0" hangingPunct="1">
      <a:defRPr sz="4602"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87463" y="1162050"/>
            <a:ext cx="4435475" cy="31369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7AEFBF6-DE95-4134-9BB1-D0BCAF7878B1}" type="slidenum">
              <a:rPr lang="en-US" smtClean="0"/>
              <a:t>1</a:t>
            </a:fld>
            <a:endParaRPr lang="en-US"/>
          </a:p>
        </p:txBody>
      </p:sp>
    </p:spTree>
    <p:extLst>
      <p:ext uri="{BB962C8B-B14F-4D97-AF65-F5344CB8AC3E}">
        <p14:creationId xmlns:p14="http://schemas.microsoft.com/office/powerpoint/2010/main" val="405991840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209568" y="4953466"/>
            <a:ext cx="36375102" cy="10537496"/>
          </a:xfrm>
        </p:spPr>
        <p:txBody>
          <a:bodyPr anchor="b"/>
          <a:lstStyle>
            <a:lvl1pPr algn="ctr">
              <a:defRPr sz="26480"/>
            </a:lvl1pPr>
          </a:lstStyle>
          <a:p>
            <a:r>
              <a:rPr lang="en-US"/>
              <a:t>Click to edit Master title style</a:t>
            </a:r>
            <a:endParaRPr lang="en-US" dirty="0"/>
          </a:p>
        </p:txBody>
      </p:sp>
      <p:sp>
        <p:nvSpPr>
          <p:cNvPr id="3" name="Subtitle 2"/>
          <p:cNvSpPr>
            <a:spLocks noGrp="1"/>
          </p:cNvSpPr>
          <p:nvPr>
            <p:ph type="subTitle" idx="1"/>
          </p:nvPr>
        </p:nvSpPr>
        <p:spPr>
          <a:xfrm>
            <a:off x="5349280" y="15897328"/>
            <a:ext cx="32095679" cy="7307583"/>
          </a:xfrm>
        </p:spPr>
        <p:txBody>
          <a:bodyPr/>
          <a:lstStyle>
            <a:lvl1pPr marL="0" indent="0" algn="ctr">
              <a:buNone/>
              <a:defRPr sz="10592"/>
            </a:lvl1pPr>
            <a:lvl2pPr marL="2017806" indent="0" algn="ctr">
              <a:buNone/>
              <a:defRPr sz="8827"/>
            </a:lvl2pPr>
            <a:lvl3pPr marL="4035613" indent="0" algn="ctr">
              <a:buNone/>
              <a:defRPr sz="7944"/>
            </a:lvl3pPr>
            <a:lvl4pPr marL="6053419" indent="0" algn="ctr">
              <a:buNone/>
              <a:defRPr sz="7061"/>
            </a:lvl4pPr>
            <a:lvl5pPr marL="8071226" indent="0" algn="ctr">
              <a:buNone/>
              <a:defRPr sz="7061"/>
            </a:lvl5pPr>
            <a:lvl6pPr marL="10089032" indent="0" algn="ctr">
              <a:buNone/>
              <a:defRPr sz="7061"/>
            </a:lvl6pPr>
            <a:lvl7pPr marL="12106839" indent="0" algn="ctr">
              <a:buNone/>
              <a:defRPr sz="7061"/>
            </a:lvl7pPr>
            <a:lvl8pPr marL="14124645" indent="0" algn="ctr">
              <a:buNone/>
              <a:defRPr sz="7061"/>
            </a:lvl8pPr>
            <a:lvl9pPr marL="16142452" indent="0" algn="ctr">
              <a:buNone/>
              <a:defRPr sz="7061"/>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DC605FCD-04B4-47C9-9F37-66FD3B736A8D}" type="datetimeFigureOut">
              <a:rPr lang="en-US" smtClean="0"/>
              <a:t>11-Dec-22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8673161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05FCD-04B4-47C9-9F37-66FD3B736A8D}" type="datetimeFigureOut">
              <a:rPr lang="en-US" smtClean="0"/>
              <a:t>11-Dec-22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11537750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30624629" y="1611452"/>
            <a:ext cx="9227508" cy="25650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42106" y="1611452"/>
            <a:ext cx="27147595" cy="25650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05FCD-04B4-47C9-9F37-66FD3B736A8D}" type="datetimeFigureOut">
              <a:rPr lang="en-US" smtClean="0"/>
              <a:t>11-Dec-22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41956728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C605FCD-04B4-47C9-9F37-66FD3B736A8D}" type="datetimeFigureOut">
              <a:rPr lang="en-US" smtClean="0"/>
              <a:t>11-Dec-22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41692343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19818" y="7545809"/>
            <a:ext cx="36910030" cy="12590343"/>
          </a:xfrm>
        </p:spPr>
        <p:txBody>
          <a:bodyPr anchor="b"/>
          <a:lstStyle>
            <a:lvl1pPr>
              <a:defRPr sz="26480"/>
            </a:lvl1pPr>
          </a:lstStyle>
          <a:p>
            <a:r>
              <a:rPr lang="en-US"/>
              <a:t>Click to edit Master title style</a:t>
            </a:r>
            <a:endParaRPr lang="en-US" dirty="0"/>
          </a:p>
        </p:txBody>
      </p:sp>
      <p:sp>
        <p:nvSpPr>
          <p:cNvPr id="3" name="Text Placeholder 2"/>
          <p:cNvSpPr>
            <a:spLocks noGrp="1"/>
          </p:cNvSpPr>
          <p:nvPr>
            <p:ph type="body" idx="1"/>
          </p:nvPr>
        </p:nvSpPr>
        <p:spPr>
          <a:xfrm>
            <a:off x="2919818" y="20255262"/>
            <a:ext cx="36910030" cy="6620964"/>
          </a:xfrm>
        </p:spPr>
        <p:txBody>
          <a:bodyPr/>
          <a:lstStyle>
            <a:lvl1pPr marL="0" indent="0">
              <a:buNone/>
              <a:defRPr sz="10592">
                <a:solidFill>
                  <a:schemeClr val="tx1"/>
                </a:solidFill>
              </a:defRPr>
            </a:lvl1pPr>
            <a:lvl2pPr marL="2017806" indent="0">
              <a:buNone/>
              <a:defRPr sz="8827">
                <a:solidFill>
                  <a:schemeClr val="tx1">
                    <a:tint val="75000"/>
                  </a:schemeClr>
                </a:solidFill>
              </a:defRPr>
            </a:lvl2pPr>
            <a:lvl3pPr marL="4035613" indent="0">
              <a:buNone/>
              <a:defRPr sz="7944">
                <a:solidFill>
                  <a:schemeClr val="tx1">
                    <a:tint val="75000"/>
                  </a:schemeClr>
                </a:solidFill>
              </a:defRPr>
            </a:lvl3pPr>
            <a:lvl4pPr marL="6053419" indent="0">
              <a:buNone/>
              <a:defRPr sz="7061">
                <a:solidFill>
                  <a:schemeClr val="tx1">
                    <a:tint val="75000"/>
                  </a:schemeClr>
                </a:solidFill>
              </a:defRPr>
            </a:lvl4pPr>
            <a:lvl5pPr marL="8071226" indent="0">
              <a:buNone/>
              <a:defRPr sz="7061">
                <a:solidFill>
                  <a:schemeClr val="tx1">
                    <a:tint val="75000"/>
                  </a:schemeClr>
                </a:solidFill>
              </a:defRPr>
            </a:lvl5pPr>
            <a:lvl6pPr marL="10089032" indent="0">
              <a:buNone/>
              <a:defRPr sz="7061">
                <a:solidFill>
                  <a:schemeClr val="tx1">
                    <a:tint val="75000"/>
                  </a:schemeClr>
                </a:solidFill>
              </a:defRPr>
            </a:lvl6pPr>
            <a:lvl7pPr marL="12106839" indent="0">
              <a:buNone/>
              <a:defRPr sz="7061">
                <a:solidFill>
                  <a:schemeClr val="tx1">
                    <a:tint val="75000"/>
                  </a:schemeClr>
                </a:solidFill>
              </a:defRPr>
            </a:lvl7pPr>
            <a:lvl8pPr marL="14124645" indent="0">
              <a:buNone/>
              <a:defRPr sz="7061">
                <a:solidFill>
                  <a:schemeClr val="tx1">
                    <a:tint val="75000"/>
                  </a:schemeClr>
                </a:solidFill>
              </a:defRPr>
            </a:lvl8pPr>
            <a:lvl9pPr marL="16142452" indent="0">
              <a:buNone/>
              <a:defRPr sz="7061">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C605FCD-04B4-47C9-9F37-66FD3B736A8D}" type="datetimeFigureOut">
              <a:rPr lang="en-US" smtClean="0"/>
              <a:t>11-Dec-22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1074175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42104" y="8057261"/>
            <a:ext cx="18187551" cy="192043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1664583" y="8057261"/>
            <a:ext cx="18187551" cy="1920430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DC605FCD-04B4-47C9-9F37-66FD3B736A8D}" type="datetimeFigureOut">
              <a:rPr lang="en-US" smtClean="0"/>
              <a:t>11-Dec-22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8749835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947678" y="1611459"/>
            <a:ext cx="36910030" cy="5850274"/>
          </a:xfrm>
        </p:spPr>
        <p:txBody>
          <a:bodyPr/>
          <a:lstStyle/>
          <a:p>
            <a:r>
              <a:rPr lang="en-US"/>
              <a:t>Click to edit Master title style</a:t>
            </a:r>
            <a:endParaRPr lang="en-US" dirty="0"/>
          </a:p>
        </p:txBody>
      </p:sp>
      <p:sp>
        <p:nvSpPr>
          <p:cNvPr id="3" name="Text Placeholder 2"/>
          <p:cNvSpPr>
            <a:spLocks noGrp="1"/>
          </p:cNvSpPr>
          <p:nvPr>
            <p:ph type="body" idx="1"/>
          </p:nvPr>
        </p:nvSpPr>
        <p:spPr>
          <a:xfrm>
            <a:off x="2947682" y="7419688"/>
            <a:ext cx="18103966" cy="3636275"/>
          </a:xfrm>
        </p:spPr>
        <p:txBody>
          <a:bodyPr anchor="b"/>
          <a:lstStyle>
            <a:lvl1pPr marL="0" indent="0">
              <a:buNone/>
              <a:defRPr sz="10592" b="1"/>
            </a:lvl1pPr>
            <a:lvl2pPr marL="2017806" indent="0">
              <a:buNone/>
              <a:defRPr sz="8827" b="1"/>
            </a:lvl2pPr>
            <a:lvl3pPr marL="4035613" indent="0">
              <a:buNone/>
              <a:defRPr sz="7944" b="1"/>
            </a:lvl3pPr>
            <a:lvl4pPr marL="6053419" indent="0">
              <a:buNone/>
              <a:defRPr sz="7061" b="1"/>
            </a:lvl4pPr>
            <a:lvl5pPr marL="8071226" indent="0">
              <a:buNone/>
              <a:defRPr sz="7061" b="1"/>
            </a:lvl5pPr>
            <a:lvl6pPr marL="10089032" indent="0">
              <a:buNone/>
              <a:defRPr sz="7061" b="1"/>
            </a:lvl6pPr>
            <a:lvl7pPr marL="12106839" indent="0">
              <a:buNone/>
              <a:defRPr sz="7061" b="1"/>
            </a:lvl7pPr>
            <a:lvl8pPr marL="14124645" indent="0">
              <a:buNone/>
              <a:defRPr sz="7061" b="1"/>
            </a:lvl8pPr>
            <a:lvl9pPr marL="16142452" indent="0">
              <a:buNone/>
              <a:defRPr sz="7061" b="1"/>
            </a:lvl9pPr>
          </a:lstStyle>
          <a:p>
            <a:pPr lvl="0"/>
            <a:r>
              <a:rPr lang="en-US"/>
              <a:t>Click to edit Master text styles</a:t>
            </a:r>
          </a:p>
        </p:txBody>
      </p:sp>
      <p:sp>
        <p:nvSpPr>
          <p:cNvPr id="4" name="Content Placeholder 3"/>
          <p:cNvSpPr>
            <a:spLocks noGrp="1"/>
          </p:cNvSpPr>
          <p:nvPr>
            <p:ph sz="half" idx="2"/>
          </p:nvPr>
        </p:nvSpPr>
        <p:spPr>
          <a:xfrm>
            <a:off x="2947682" y="11055963"/>
            <a:ext cx="18103966" cy="16261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1664585" y="7419688"/>
            <a:ext cx="18193125" cy="3636275"/>
          </a:xfrm>
        </p:spPr>
        <p:txBody>
          <a:bodyPr anchor="b"/>
          <a:lstStyle>
            <a:lvl1pPr marL="0" indent="0">
              <a:buNone/>
              <a:defRPr sz="10592" b="1"/>
            </a:lvl1pPr>
            <a:lvl2pPr marL="2017806" indent="0">
              <a:buNone/>
              <a:defRPr sz="8827" b="1"/>
            </a:lvl2pPr>
            <a:lvl3pPr marL="4035613" indent="0">
              <a:buNone/>
              <a:defRPr sz="7944" b="1"/>
            </a:lvl3pPr>
            <a:lvl4pPr marL="6053419" indent="0">
              <a:buNone/>
              <a:defRPr sz="7061" b="1"/>
            </a:lvl4pPr>
            <a:lvl5pPr marL="8071226" indent="0">
              <a:buNone/>
              <a:defRPr sz="7061" b="1"/>
            </a:lvl5pPr>
            <a:lvl6pPr marL="10089032" indent="0">
              <a:buNone/>
              <a:defRPr sz="7061" b="1"/>
            </a:lvl6pPr>
            <a:lvl7pPr marL="12106839" indent="0">
              <a:buNone/>
              <a:defRPr sz="7061" b="1"/>
            </a:lvl7pPr>
            <a:lvl8pPr marL="14124645" indent="0">
              <a:buNone/>
              <a:defRPr sz="7061" b="1"/>
            </a:lvl8pPr>
            <a:lvl9pPr marL="16142452" indent="0">
              <a:buNone/>
              <a:defRPr sz="7061" b="1"/>
            </a:lvl9pPr>
          </a:lstStyle>
          <a:p>
            <a:pPr lvl="0"/>
            <a:r>
              <a:rPr lang="en-US"/>
              <a:t>Click to edit Master text styles</a:t>
            </a:r>
          </a:p>
        </p:txBody>
      </p:sp>
      <p:sp>
        <p:nvSpPr>
          <p:cNvPr id="6" name="Content Placeholder 5"/>
          <p:cNvSpPr>
            <a:spLocks noGrp="1"/>
          </p:cNvSpPr>
          <p:nvPr>
            <p:ph sz="quarter" idx="4"/>
          </p:nvPr>
        </p:nvSpPr>
        <p:spPr>
          <a:xfrm>
            <a:off x="21664585" y="11055963"/>
            <a:ext cx="18193125" cy="1626165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C605FCD-04B4-47C9-9F37-66FD3B736A8D}" type="datetimeFigureOut">
              <a:rPr lang="en-US" smtClean="0"/>
              <a:t>11-Dec-22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33521238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DC605FCD-04B4-47C9-9F37-66FD3B736A8D}" type="datetimeFigureOut">
              <a:rPr lang="en-US" smtClean="0"/>
              <a:t>11-Dec-22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6371300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605FCD-04B4-47C9-9F37-66FD3B736A8D}" type="datetimeFigureOut">
              <a:rPr lang="en-US" smtClean="0"/>
              <a:t>11-Dec-22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3566059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7678" y="2017818"/>
            <a:ext cx="13802256" cy="7062364"/>
          </a:xfrm>
        </p:spPr>
        <p:txBody>
          <a:bodyPr anchor="b"/>
          <a:lstStyle>
            <a:lvl1pPr>
              <a:defRPr sz="14123"/>
            </a:lvl1pPr>
          </a:lstStyle>
          <a:p>
            <a:r>
              <a:rPr lang="en-US"/>
              <a:t>Click to edit Master title style</a:t>
            </a:r>
            <a:endParaRPr lang="en-US" dirty="0"/>
          </a:p>
        </p:txBody>
      </p:sp>
      <p:sp>
        <p:nvSpPr>
          <p:cNvPr id="3" name="Content Placeholder 2"/>
          <p:cNvSpPr>
            <a:spLocks noGrp="1"/>
          </p:cNvSpPr>
          <p:nvPr>
            <p:ph idx="1"/>
          </p:nvPr>
        </p:nvSpPr>
        <p:spPr>
          <a:xfrm>
            <a:off x="18193125" y="4357934"/>
            <a:ext cx="21664583" cy="21509383"/>
          </a:xfrm>
        </p:spPr>
        <p:txBody>
          <a:bodyPr/>
          <a:lstStyle>
            <a:lvl1pPr>
              <a:defRPr sz="14123"/>
            </a:lvl1pPr>
            <a:lvl2pPr>
              <a:defRPr sz="12358"/>
            </a:lvl2pPr>
            <a:lvl3pPr>
              <a:defRPr sz="10592"/>
            </a:lvl3pPr>
            <a:lvl4pPr>
              <a:defRPr sz="8827"/>
            </a:lvl4pPr>
            <a:lvl5pPr>
              <a:defRPr sz="8827"/>
            </a:lvl5pPr>
            <a:lvl6pPr>
              <a:defRPr sz="8827"/>
            </a:lvl6pPr>
            <a:lvl7pPr>
              <a:defRPr sz="8827"/>
            </a:lvl7pPr>
            <a:lvl8pPr>
              <a:defRPr sz="8827"/>
            </a:lvl8pPr>
            <a:lvl9pPr>
              <a:defRPr sz="882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947678" y="9080183"/>
            <a:ext cx="13802256" cy="16822161"/>
          </a:xfrm>
        </p:spPr>
        <p:txBody>
          <a:bodyPr/>
          <a:lstStyle>
            <a:lvl1pPr marL="0" indent="0">
              <a:buNone/>
              <a:defRPr sz="7061"/>
            </a:lvl1pPr>
            <a:lvl2pPr marL="2017806" indent="0">
              <a:buNone/>
              <a:defRPr sz="6179"/>
            </a:lvl2pPr>
            <a:lvl3pPr marL="4035613" indent="0">
              <a:buNone/>
              <a:defRPr sz="5296"/>
            </a:lvl3pPr>
            <a:lvl4pPr marL="6053419" indent="0">
              <a:buNone/>
              <a:defRPr sz="4413"/>
            </a:lvl4pPr>
            <a:lvl5pPr marL="8071226" indent="0">
              <a:buNone/>
              <a:defRPr sz="4413"/>
            </a:lvl5pPr>
            <a:lvl6pPr marL="10089032" indent="0">
              <a:buNone/>
              <a:defRPr sz="4413"/>
            </a:lvl6pPr>
            <a:lvl7pPr marL="12106839" indent="0">
              <a:buNone/>
              <a:defRPr sz="4413"/>
            </a:lvl7pPr>
            <a:lvl8pPr marL="14124645" indent="0">
              <a:buNone/>
              <a:defRPr sz="4413"/>
            </a:lvl8pPr>
            <a:lvl9pPr marL="16142452" indent="0">
              <a:buNone/>
              <a:defRPr sz="4413"/>
            </a:lvl9pPr>
          </a:lstStyle>
          <a:p>
            <a:pPr lvl="0"/>
            <a:r>
              <a:rPr lang="en-US"/>
              <a:t>Click to edit Master text styles</a:t>
            </a:r>
          </a:p>
        </p:txBody>
      </p:sp>
      <p:sp>
        <p:nvSpPr>
          <p:cNvPr id="5" name="Date Placeholder 4"/>
          <p:cNvSpPr>
            <a:spLocks noGrp="1"/>
          </p:cNvSpPr>
          <p:nvPr>
            <p:ph type="dt" sz="half" idx="10"/>
          </p:nvPr>
        </p:nvSpPr>
        <p:spPr/>
        <p:txBody>
          <a:bodyPr/>
          <a:lstStyle/>
          <a:p>
            <a:fld id="{DC605FCD-04B4-47C9-9F37-66FD3B736A8D}" type="datetimeFigureOut">
              <a:rPr lang="en-US" smtClean="0"/>
              <a:t>11-Dec-22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1348814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7678" y="2017818"/>
            <a:ext cx="13802256" cy="7062364"/>
          </a:xfrm>
        </p:spPr>
        <p:txBody>
          <a:bodyPr anchor="b"/>
          <a:lstStyle>
            <a:lvl1pPr>
              <a:defRPr sz="14123"/>
            </a:lvl1pPr>
          </a:lstStyle>
          <a:p>
            <a:r>
              <a:rPr lang="en-US"/>
              <a:t>Click to edit Master title style</a:t>
            </a:r>
            <a:endParaRPr lang="en-US" dirty="0"/>
          </a:p>
        </p:txBody>
      </p:sp>
      <p:sp>
        <p:nvSpPr>
          <p:cNvPr id="3" name="Picture Placeholder 2"/>
          <p:cNvSpPr>
            <a:spLocks noGrp="1" noChangeAspect="1"/>
          </p:cNvSpPr>
          <p:nvPr>
            <p:ph type="pic" idx="1"/>
          </p:nvPr>
        </p:nvSpPr>
        <p:spPr>
          <a:xfrm>
            <a:off x="18193125" y="4357934"/>
            <a:ext cx="21664583" cy="21509383"/>
          </a:xfrm>
        </p:spPr>
        <p:txBody>
          <a:bodyPr anchor="t"/>
          <a:lstStyle>
            <a:lvl1pPr marL="0" indent="0">
              <a:buNone/>
              <a:defRPr sz="14123"/>
            </a:lvl1pPr>
            <a:lvl2pPr marL="2017806" indent="0">
              <a:buNone/>
              <a:defRPr sz="12358"/>
            </a:lvl2pPr>
            <a:lvl3pPr marL="4035613" indent="0">
              <a:buNone/>
              <a:defRPr sz="10592"/>
            </a:lvl3pPr>
            <a:lvl4pPr marL="6053419" indent="0">
              <a:buNone/>
              <a:defRPr sz="8827"/>
            </a:lvl4pPr>
            <a:lvl5pPr marL="8071226" indent="0">
              <a:buNone/>
              <a:defRPr sz="8827"/>
            </a:lvl5pPr>
            <a:lvl6pPr marL="10089032" indent="0">
              <a:buNone/>
              <a:defRPr sz="8827"/>
            </a:lvl6pPr>
            <a:lvl7pPr marL="12106839" indent="0">
              <a:buNone/>
              <a:defRPr sz="8827"/>
            </a:lvl7pPr>
            <a:lvl8pPr marL="14124645" indent="0">
              <a:buNone/>
              <a:defRPr sz="8827"/>
            </a:lvl8pPr>
            <a:lvl9pPr marL="16142452" indent="0">
              <a:buNone/>
              <a:defRPr sz="8827"/>
            </a:lvl9pPr>
          </a:lstStyle>
          <a:p>
            <a:r>
              <a:rPr lang="en-US"/>
              <a:t>Click icon to add picture</a:t>
            </a:r>
            <a:endParaRPr lang="en-US" dirty="0"/>
          </a:p>
        </p:txBody>
      </p:sp>
      <p:sp>
        <p:nvSpPr>
          <p:cNvPr id="4" name="Text Placeholder 3"/>
          <p:cNvSpPr>
            <a:spLocks noGrp="1"/>
          </p:cNvSpPr>
          <p:nvPr>
            <p:ph type="body" sz="half" idx="2"/>
          </p:nvPr>
        </p:nvSpPr>
        <p:spPr>
          <a:xfrm>
            <a:off x="2947678" y="9080183"/>
            <a:ext cx="13802256" cy="16822161"/>
          </a:xfrm>
        </p:spPr>
        <p:txBody>
          <a:bodyPr/>
          <a:lstStyle>
            <a:lvl1pPr marL="0" indent="0">
              <a:buNone/>
              <a:defRPr sz="7061"/>
            </a:lvl1pPr>
            <a:lvl2pPr marL="2017806" indent="0">
              <a:buNone/>
              <a:defRPr sz="6179"/>
            </a:lvl2pPr>
            <a:lvl3pPr marL="4035613" indent="0">
              <a:buNone/>
              <a:defRPr sz="5296"/>
            </a:lvl3pPr>
            <a:lvl4pPr marL="6053419" indent="0">
              <a:buNone/>
              <a:defRPr sz="4413"/>
            </a:lvl4pPr>
            <a:lvl5pPr marL="8071226" indent="0">
              <a:buNone/>
              <a:defRPr sz="4413"/>
            </a:lvl5pPr>
            <a:lvl6pPr marL="10089032" indent="0">
              <a:buNone/>
              <a:defRPr sz="4413"/>
            </a:lvl6pPr>
            <a:lvl7pPr marL="12106839" indent="0">
              <a:buNone/>
              <a:defRPr sz="4413"/>
            </a:lvl7pPr>
            <a:lvl8pPr marL="14124645" indent="0">
              <a:buNone/>
              <a:defRPr sz="4413"/>
            </a:lvl8pPr>
            <a:lvl9pPr marL="16142452" indent="0">
              <a:buNone/>
              <a:defRPr sz="4413"/>
            </a:lvl9pPr>
          </a:lstStyle>
          <a:p>
            <a:pPr lvl="0"/>
            <a:r>
              <a:rPr lang="en-US"/>
              <a:t>Click to edit Master text styles</a:t>
            </a:r>
          </a:p>
        </p:txBody>
      </p:sp>
      <p:sp>
        <p:nvSpPr>
          <p:cNvPr id="5" name="Date Placeholder 4"/>
          <p:cNvSpPr>
            <a:spLocks noGrp="1"/>
          </p:cNvSpPr>
          <p:nvPr>
            <p:ph type="dt" sz="half" idx="10"/>
          </p:nvPr>
        </p:nvSpPr>
        <p:spPr/>
        <p:txBody>
          <a:bodyPr/>
          <a:lstStyle/>
          <a:p>
            <a:fld id="{DC605FCD-04B4-47C9-9F37-66FD3B736A8D}" type="datetimeFigureOut">
              <a:rPr lang="en-US" smtClean="0"/>
              <a:t>11-Dec-22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A99908-F6F4-4F5E-965C-14FC1A27A7B6}" type="slidenum">
              <a:rPr lang="en-US" smtClean="0"/>
              <a:t>‹#›</a:t>
            </a:fld>
            <a:endParaRPr lang="en-US"/>
          </a:p>
        </p:txBody>
      </p:sp>
    </p:spTree>
    <p:extLst>
      <p:ext uri="{BB962C8B-B14F-4D97-AF65-F5344CB8AC3E}">
        <p14:creationId xmlns:p14="http://schemas.microsoft.com/office/powerpoint/2010/main" val="5713678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942104" y="1611459"/>
            <a:ext cx="36910030" cy="585027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942104" y="8057261"/>
            <a:ext cx="36910030" cy="1920430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942104" y="28053287"/>
            <a:ext cx="9628704" cy="1611452"/>
          </a:xfrm>
          <a:prstGeom prst="rect">
            <a:avLst/>
          </a:prstGeom>
        </p:spPr>
        <p:txBody>
          <a:bodyPr vert="horz" lIns="91440" tIns="45720" rIns="91440" bIns="45720" rtlCol="0" anchor="ctr"/>
          <a:lstStyle>
            <a:lvl1pPr algn="l">
              <a:defRPr sz="5296">
                <a:solidFill>
                  <a:schemeClr val="tx1">
                    <a:tint val="75000"/>
                  </a:schemeClr>
                </a:solidFill>
              </a:defRPr>
            </a:lvl1pPr>
          </a:lstStyle>
          <a:p>
            <a:fld id="{DC605FCD-04B4-47C9-9F37-66FD3B736A8D}" type="datetimeFigureOut">
              <a:rPr lang="en-US" smtClean="0"/>
              <a:t>11-Dec-22</a:t>
            </a:fld>
            <a:endParaRPr lang="en-US"/>
          </a:p>
        </p:txBody>
      </p:sp>
      <p:sp>
        <p:nvSpPr>
          <p:cNvPr id="5" name="Footer Placeholder 4"/>
          <p:cNvSpPr>
            <a:spLocks noGrp="1"/>
          </p:cNvSpPr>
          <p:nvPr>
            <p:ph type="ftr" sz="quarter" idx="3"/>
          </p:nvPr>
        </p:nvSpPr>
        <p:spPr>
          <a:xfrm>
            <a:off x="14175592" y="28053287"/>
            <a:ext cx="14443055" cy="1611452"/>
          </a:xfrm>
          <a:prstGeom prst="rect">
            <a:avLst/>
          </a:prstGeom>
        </p:spPr>
        <p:txBody>
          <a:bodyPr vert="horz" lIns="91440" tIns="45720" rIns="91440" bIns="45720" rtlCol="0" anchor="ctr"/>
          <a:lstStyle>
            <a:lvl1pPr algn="ctr">
              <a:defRPr sz="5296">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30223430" y="28053287"/>
            <a:ext cx="9628704" cy="1611452"/>
          </a:xfrm>
          <a:prstGeom prst="rect">
            <a:avLst/>
          </a:prstGeom>
        </p:spPr>
        <p:txBody>
          <a:bodyPr vert="horz" lIns="91440" tIns="45720" rIns="91440" bIns="45720" rtlCol="0" anchor="ctr"/>
          <a:lstStyle>
            <a:lvl1pPr algn="r">
              <a:defRPr sz="5296">
                <a:solidFill>
                  <a:schemeClr val="tx1">
                    <a:tint val="75000"/>
                  </a:schemeClr>
                </a:solidFill>
              </a:defRPr>
            </a:lvl1pPr>
          </a:lstStyle>
          <a:p>
            <a:fld id="{CAA99908-F6F4-4F5E-965C-14FC1A27A7B6}" type="slidenum">
              <a:rPr lang="en-US" smtClean="0"/>
              <a:t>‹#›</a:t>
            </a:fld>
            <a:endParaRPr lang="en-US"/>
          </a:p>
        </p:txBody>
      </p:sp>
    </p:spTree>
    <p:extLst>
      <p:ext uri="{BB962C8B-B14F-4D97-AF65-F5344CB8AC3E}">
        <p14:creationId xmlns:p14="http://schemas.microsoft.com/office/powerpoint/2010/main" val="39584780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4035613" rtl="0" eaLnBrk="1" latinLnBrk="0" hangingPunct="1">
        <a:lnSpc>
          <a:spcPct val="90000"/>
        </a:lnSpc>
        <a:spcBef>
          <a:spcPct val="0"/>
        </a:spcBef>
        <a:buNone/>
        <a:defRPr sz="19419" kern="1200">
          <a:solidFill>
            <a:schemeClr val="tx1"/>
          </a:solidFill>
          <a:latin typeface="+mj-lt"/>
          <a:ea typeface="+mj-ea"/>
          <a:cs typeface="+mj-cs"/>
        </a:defRPr>
      </a:lvl1pPr>
    </p:titleStyle>
    <p:bodyStyle>
      <a:lvl1pPr marL="1008903" indent="-1008903" algn="l" defTabSz="4035613" rtl="0" eaLnBrk="1" latinLnBrk="0" hangingPunct="1">
        <a:lnSpc>
          <a:spcPct val="90000"/>
        </a:lnSpc>
        <a:spcBef>
          <a:spcPts val="4413"/>
        </a:spcBef>
        <a:buFont typeface="Arial" panose="020B0604020202020204" pitchFamily="34" charset="0"/>
        <a:buChar char="•"/>
        <a:defRPr sz="12358" kern="1200">
          <a:solidFill>
            <a:schemeClr val="tx1"/>
          </a:solidFill>
          <a:latin typeface="+mn-lt"/>
          <a:ea typeface="+mn-ea"/>
          <a:cs typeface="+mn-cs"/>
        </a:defRPr>
      </a:lvl1pPr>
      <a:lvl2pPr marL="3026710" indent="-1008903" algn="l" defTabSz="4035613" rtl="0" eaLnBrk="1" latinLnBrk="0" hangingPunct="1">
        <a:lnSpc>
          <a:spcPct val="90000"/>
        </a:lnSpc>
        <a:spcBef>
          <a:spcPts val="2207"/>
        </a:spcBef>
        <a:buFont typeface="Arial" panose="020B0604020202020204" pitchFamily="34" charset="0"/>
        <a:buChar char="•"/>
        <a:defRPr sz="10592" kern="1200">
          <a:solidFill>
            <a:schemeClr val="tx1"/>
          </a:solidFill>
          <a:latin typeface="+mn-lt"/>
          <a:ea typeface="+mn-ea"/>
          <a:cs typeface="+mn-cs"/>
        </a:defRPr>
      </a:lvl2pPr>
      <a:lvl3pPr marL="5044516" indent="-1008903" algn="l" defTabSz="4035613" rtl="0" eaLnBrk="1" latinLnBrk="0" hangingPunct="1">
        <a:lnSpc>
          <a:spcPct val="90000"/>
        </a:lnSpc>
        <a:spcBef>
          <a:spcPts val="2207"/>
        </a:spcBef>
        <a:buFont typeface="Arial" panose="020B0604020202020204" pitchFamily="34" charset="0"/>
        <a:buChar char="•"/>
        <a:defRPr sz="8827" kern="1200">
          <a:solidFill>
            <a:schemeClr val="tx1"/>
          </a:solidFill>
          <a:latin typeface="+mn-lt"/>
          <a:ea typeface="+mn-ea"/>
          <a:cs typeface="+mn-cs"/>
        </a:defRPr>
      </a:lvl3pPr>
      <a:lvl4pPr marL="7062323"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4pPr>
      <a:lvl5pPr marL="9080129"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5pPr>
      <a:lvl6pPr marL="11097936"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6pPr>
      <a:lvl7pPr marL="13115742"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7pPr>
      <a:lvl8pPr marL="15133549"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8pPr>
      <a:lvl9pPr marL="17151355" indent="-1008903" algn="l" defTabSz="4035613" rtl="0" eaLnBrk="1" latinLnBrk="0" hangingPunct="1">
        <a:lnSpc>
          <a:spcPct val="90000"/>
        </a:lnSpc>
        <a:spcBef>
          <a:spcPts val="2207"/>
        </a:spcBef>
        <a:buFont typeface="Arial" panose="020B0604020202020204" pitchFamily="34" charset="0"/>
        <a:buChar char="•"/>
        <a:defRPr sz="7944" kern="1200">
          <a:solidFill>
            <a:schemeClr val="tx1"/>
          </a:solidFill>
          <a:latin typeface="+mn-lt"/>
          <a:ea typeface="+mn-ea"/>
          <a:cs typeface="+mn-cs"/>
        </a:defRPr>
      </a:lvl9pPr>
    </p:bodyStyle>
    <p:otherStyle>
      <a:defPPr>
        <a:defRPr lang="en-US"/>
      </a:defPPr>
      <a:lvl1pPr marL="0" algn="l" defTabSz="4035613" rtl="0" eaLnBrk="1" latinLnBrk="0" hangingPunct="1">
        <a:defRPr sz="7944" kern="1200">
          <a:solidFill>
            <a:schemeClr val="tx1"/>
          </a:solidFill>
          <a:latin typeface="+mn-lt"/>
          <a:ea typeface="+mn-ea"/>
          <a:cs typeface="+mn-cs"/>
        </a:defRPr>
      </a:lvl1pPr>
      <a:lvl2pPr marL="2017806" algn="l" defTabSz="4035613" rtl="0" eaLnBrk="1" latinLnBrk="0" hangingPunct="1">
        <a:defRPr sz="7944" kern="1200">
          <a:solidFill>
            <a:schemeClr val="tx1"/>
          </a:solidFill>
          <a:latin typeface="+mn-lt"/>
          <a:ea typeface="+mn-ea"/>
          <a:cs typeface="+mn-cs"/>
        </a:defRPr>
      </a:lvl2pPr>
      <a:lvl3pPr marL="4035613" algn="l" defTabSz="4035613" rtl="0" eaLnBrk="1" latinLnBrk="0" hangingPunct="1">
        <a:defRPr sz="7944" kern="1200">
          <a:solidFill>
            <a:schemeClr val="tx1"/>
          </a:solidFill>
          <a:latin typeface="+mn-lt"/>
          <a:ea typeface="+mn-ea"/>
          <a:cs typeface="+mn-cs"/>
        </a:defRPr>
      </a:lvl3pPr>
      <a:lvl4pPr marL="6053419" algn="l" defTabSz="4035613" rtl="0" eaLnBrk="1" latinLnBrk="0" hangingPunct="1">
        <a:defRPr sz="7944" kern="1200">
          <a:solidFill>
            <a:schemeClr val="tx1"/>
          </a:solidFill>
          <a:latin typeface="+mn-lt"/>
          <a:ea typeface="+mn-ea"/>
          <a:cs typeface="+mn-cs"/>
        </a:defRPr>
      </a:lvl4pPr>
      <a:lvl5pPr marL="8071226" algn="l" defTabSz="4035613" rtl="0" eaLnBrk="1" latinLnBrk="0" hangingPunct="1">
        <a:defRPr sz="7944" kern="1200">
          <a:solidFill>
            <a:schemeClr val="tx1"/>
          </a:solidFill>
          <a:latin typeface="+mn-lt"/>
          <a:ea typeface="+mn-ea"/>
          <a:cs typeface="+mn-cs"/>
        </a:defRPr>
      </a:lvl5pPr>
      <a:lvl6pPr marL="10089032" algn="l" defTabSz="4035613" rtl="0" eaLnBrk="1" latinLnBrk="0" hangingPunct="1">
        <a:defRPr sz="7944" kern="1200">
          <a:solidFill>
            <a:schemeClr val="tx1"/>
          </a:solidFill>
          <a:latin typeface="+mn-lt"/>
          <a:ea typeface="+mn-ea"/>
          <a:cs typeface="+mn-cs"/>
        </a:defRPr>
      </a:lvl6pPr>
      <a:lvl7pPr marL="12106839" algn="l" defTabSz="4035613" rtl="0" eaLnBrk="1" latinLnBrk="0" hangingPunct="1">
        <a:defRPr sz="7944" kern="1200">
          <a:solidFill>
            <a:schemeClr val="tx1"/>
          </a:solidFill>
          <a:latin typeface="+mn-lt"/>
          <a:ea typeface="+mn-ea"/>
          <a:cs typeface="+mn-cs"/>
        </a:defRPr>
      </a:lvl7pPr>
      <a:lvl8pPr marL="14124645" algn="l" defTabSz="4035613" rtl="0" eaLnBrk="1" latinLnBrk="0" hangingPunct="1">
        <a:defRPr sz="7944" kern="1200">
          <a:solidFill>
            <a:schemeClr val="tx1"/>
          </a:solidFill>
          <a:latin typeface="+mn-lt"/>
          <a:ea typeface="+mn-ea"/>
          <a:cs typeface="+mn-cs"/>
        </a:defRPr>
      </a:lvl8pPr>
      <a:lvl9pPr marL="16142452" algn="l" defTabSz="4035613" rtl="0" eaLnBrk="1" latinLnBrk="0" hangingPunct="1">
        <a:defRPr sz="794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emf"/><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Rectangle 82"/>
          <p:cNvSpPr/>
          <p:nvPr/>
        </p:nvSpPr>
        <p:spPr>
          <a:xfrm>
            <a:off x="5327711" y="3054493"/>
            <a:ext cx="32162544" cy="1898994"/>
          </a:xfrm>
          <a:prstGeom prst="rect">
            <a:avLst/>
          </a:prstGeom>
          <a:solidFill>
            <a:schemeClr val="bg1"/>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755" dirty="0"/>
              <a:t>`	</a:t>
            </a:r>
          </a:p>
        </p:txBody>
      </p:sp>
      <p:sp>
        <p:nvSpPr>
          <p:cNvPr id="32" name="Rectangle 31"/>
          <p:cNvSpPr/>
          <p:nvPr/>
        </p:nvSpPr>
        <p:spPr>
          <a:xfrm>
            <a:off x="821764" y="2549667"/>
            <a:ext cx="41150709" cy="1985224"/>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dirty="0">
              <a:highlight>
                <a:srgbClr val="800080"/>
              </a:highlight>
            </a:endParaRPr>
          </a:p>
        </p:txBody>
      </p:sp>
      <p:sp>
        <p:nvSpPr>
          <p:cNvPr id="2" name="Title 1"/>
          <p:cNvSpPr>
            <a:spLocks noGrp="1"/>
          </p:cNvSpPr>
          <p:nvPr>
            <p:ph type="ctrTitle"/>
          </p:nvPr>
        </p:nvSpPr>
        <p:spPr>
          <a:xfrm>
            <a:off x="5201771" y="2967913"/>
            <a:ext cx="32095678" cy="936068"/>
          </a:xfrm>
        </p:spPr>
        <p:txBody>
          <a:bodyPr>
            <a:noAutofit/>
          </a:bodyPr>
          <a:lstStyle/>
          <a:p>
            <a:pPr algn="ctr"/>
            <a:r>
              <a:rPr lang="en-US" sz="8800" b="1" dirty="0">
                <a:solidFill>
                  <a:schemeClr val="bg1"/>
                </a:solidFill>
              </a:rPr>
              <a:t>Autonomous Leveling Drone</a:t>
            </a:r>
            <a:endParaRPr lang="en-US" sz="8800" b="1" dirty="0">
              <a:solidFill>
                <a:schemeClr val="bg1"/>
              </a:solidFill>
              <a:latin typeface="Aharoni" panose="02010803020104030203" pitchFamily="2" charset="-79"/>
              <a:cs typeface="Aharoni" panose="02010803020104030203" pitchFamily="2" charset="-79"/>
            </a:endParaRPr>
          </a:p>
        </p:txBody>
      </p:sp>
      <p:sp>
        <p:nvSpPr>
          <p:cNvPr id="35" name="Title 1"/>
          <p:cNvSpPr txBox="1">
            <a:spLocks/>
          </p:cNvSpPr>
          <p:nvPr/>
        </p:nvSpPr>
        <p:spPr>
          <a:xfrm>
            <a:off x="5383378" y="3905608"/>
            <a:ext cx="32120333" cy="580278"/>
          </a:xfrm>
          <a:prstGeom prst="rect">
            <a:avLst/>
          </a:prstGeom>
        </p:spPr>
        <p:txBody>
          <a:bodyPr vert="horz" lIns="89155" tIns="44577" rIns="89155" bIns="44577"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z="3600" dirty="0">
                <a:solidFill>
                  <a:schemeClr val="bg1"/>
                </a:solidFill>
                <a:latin typeface="Aharoni" panose="02010803020104030203" pitchFamily="2" charset="-79"/>
                <a:cs typeface="Aharoni" panose="02010803020104030203" pitchFamily="2" charset="-79"/>
              </a:rPr>
              <a:t>Khalid </a:t>
            </a:r>
            <a:r>
              <a:rPr lang="en-US" sz="3600" dirty="0" err="1">
                <a:solidFill>
                  <a:schemeClr val="bg1"/>
                </a:solidFill>
                <a:latin typeface="Aharoni" panose="02010803020104030203" pitchFamily="2" charset="-79"/>
                <a:cs typeface="Aharoni" panose="02010803020104030203" pitchFamily="2" charset="-79"/>
              </a:rPr>
              <a:t>Alshehri</a:t>
            </a:r>
            <a:r>
              <a:rPr lang="en-US" sz="3600" dirty="0">
                <a:solidFill>
                  <a:schemeClr val="bg1"/>
                </a:solidFill>
                <a:latin typeface="Aharoni" panose="02010803020104030203" pitchFamily="2" charset="-79"/>
                <a:cs typeface="Aharoni" panose="02010803020104030203" pitchFamily="2" charset="-79"/>
              </a:rPr>
              <a:t> – </a:t>
            </a:r>
            <a:r>
              <a:rPr lang="en-US" sz="3600" dirty="0" err="1">
                <a:solidFill>
                  <a:schemeClr val="bg1"/>
                </a:solidFill>
                <a:latin typeface="Aharoni" panose="02010803020104030203" pitchFamily="2" charset="-79"/>
                <a:cs typeface="Aharoni" panose="02010803020104030203" pitchFamily="2" charset="-79"/>
              </a:rPr>
              <a:t>Jafar</a:t>
            </a:r>
            <a:r>
              <a:rPr lang="en-US" sz="3600" dirty="0">
                <a:solidFill>
                  <a:schemeClr val="bg1"/>
                </a:solidFill>
                <a:latin typeface="Aharoni" panose="02010803020104030203" pitchFamily="2" charset="-79"/>
                <a:cs typeface="Aharoni" panose="02010803020104030203" pitchFamily="2" charset="-79"/>
              </a:rPr>
              <a:t> </a:t>
            </a:r>
            <a:r>
              <a:rPr lang="en-US" sz="3600" dirty="0" err="1">
                <a:solidFill>
                  <a:schemeClr val="bg1"/>
                </a:solidFill>
                <a:latin typeface="Aharoni" panose="02010803020104030203" pitchFamily="2" charset="-79"/>
                <a:cs typeface="Aharoni" panose="02010803020104030203" pitchFamily="2" charset="-79"/>
              </a:rPr>
              <a:t>Alhabeeb</a:t>
            </a:r>
            <a:r>
              <a:rPr lang="en-US" sz="3600" dirty="0">
                <a:solidFill>
                  <a:schemeClr val="bg1"/>
                </a:solidFill>
                <a:latin typeface="Aharoni" panose="02010803020104030203" pitchFamily="2" charset="-79"/>
                <a:cs typeface="Aharoni" panose="02010803020104030203" pitchFamily="2" charset="-79"/>
              </a:rPr>
              <a:t> – </a:t>
            </a:r>
            <a:r>
              <a:rPr lang="en-US" sz="3600" dirty="0" err="1">
                <a:solidFill>
                  <a:schemeClr val="bg1"/>
                </a:solidFill>
                <a:latin typeface="Aharoni" panose="02010803020104030203" pitchFamily="2" charset="-79"/>
                <a:cs typeface="Aharoni" panose="02010803020104030203" pitchFamily="2" charset="-79"/>
              </a:rPr>
              <a:t>Abdulmohsen</a:t>
            </a:r>
            <a:r>
              <a:rPr lang="en-US" sz="3600" dirty="0">
                <a:solidFill>
                  <a:schemeClr val="bg1"/>
                </a:solidFill>
                <a:latin typeface="Aharoni" panose="02010803020104030203" pitchFamily="2" charset="-79"/>
                <a:cs typeface="Aharoni" panose="02010803020104030203" pitchFamily="2" charset="-79"/>
              </a:rPr>
              <a:t> </a:t>
            </a:r>
            <a:r>
              <a:rPr lang="en-US" sz="3600" dirty="0" err="1">
                <a:solidFill>
                  <a:schemeClr val="bg1"/>
                </a:solidFill>
                <a:latin typeface="Aharoni" panose="02010803020104030203" pitchFamily="2" charset="-79"/>
                <a:cs typeface="Aharoni" panose="02010803020104030203" pitchFamily="2" charset="-79"/>
              </a:rPr>
              <a:t>Alsubaie</a:t>
            </a:r>
            <a:r>
              <a:rPr lang="en-US" sz="3600" dirty="0">
                <a:solidFill>
                  <a:schemeClr val="bg1"/>
                </a:solidFill>
                <a:latin typeface="Aharoni" panose="02010803020104030203" pitchFamily="2" charset="-79"/>
                <a:cs typeface="Aharoni" panose="02010803020104030203" pitchFamily="2" charset="-79"/>
              </a:rPr>
              <a:t> – Mohammed Almutawa</a:t>
            </a:r>
          </a:p>
        </p:txBody>
      </p:sp>
      <p:sp>
        <p:nvSpPr>
          <p:cNvPr id="23" name="Rectangle 22"/>
          <p:cNvSpPr/>
          <p:nvPr/>
        </p:nvSpPr>
        <p:spPr>
          <a:xfrm>
            <a:off x="995180" y="6564750"/>
            <a:ext cx="13323849" cy="23191349"/>
          </a:xfrm>
          <a:prstGeom prst="rect">
            <a:avLst/>
          </a:prstGeom>
          <a:solidFill>
            <a:schemeClr val="bg1">
              <a:lumMod val="5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dirty="0"/>
          </a:p>
        </p:txBody>
      </p:sp>
      <p:sp>
        <p:nvSpPr>
          <p:cNvPr id="3" name="TextBox 2"/>
          <p:cNvSpPr txBox="1"/>
          <p:nvPr/>
        </p:nvSpPr>
        <p:spPr>
          <a:xfrm>
            <a:off x="1169204" y="11705549"/>
            <a:ext cx="12975751" cy="2492990"/>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marL="342900" indent="-342900">
              <a:buFont typeface="Arial" panose="020B0604020202020204" pitchFamily="34" charset="0"/>
              <a:buChar char="•"/>
            </a:pPr>
            <a:r>
              <a:rPr lang="en-US" sz="3600" b="1" dirty="0">
                <a:latin typeface="Times New Roman" panose="02020603050405020304" pitchFamily="18" charset="0"/>
                <a:cs typeface="Times New Roman" panose="02020603050405020304" pitchFamily="18" charset="0"/>
              </a:rPr>
              <a:t>Final Target Specifications:</a:t>
            </a:r>
          </a:p>
          <a:p>
            <a:pPr marL="342900" marR="0" lvl="0" indent="-342900" algn="just" rtl="0">
              <a:spcBef>
                <a:spcPts val="0"/>
              </a:spcBef>
              <a:spcAft>
                <a:spcPts val="0"/>
              </a:spcAft>
              <a:buFont typeface="+mj-lt"/>
              <a:buAutoNum type="arabicPeriod"/>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Lifting Maximum Height: 10 m</a:t>
            </a:r>
          </a:p>
          <a:p>
            <a:pPr marL="342900" marR="0" lvl="0" indent="-342900" algn="just">
              <a:spcBef>
                <a:spcPts val="0"/>
              </a:spcBef>
              <a:spcAft>
                <a:spcPts val="0"/>
              </a:spcAft>
              <a:buFont typeface="+mj-lt"/>
              <a:buAutoNum type="arabicPeriod"/>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Measurements Accuracy: 0.05 m</a:t>
            </a:r>
          </a:p>
          <a:p>
            <a:pPr marL="342900" marR="0" lvl="0" indent="-342900" algn="just">
              <a:spcBef>
                <a:spcPts val="0"/>
              </a:spcBef>
              <a:spcAft>
                <a:spcPts val="0"/>
              </a:spcAft>
              <a:buFont typeface="+mj-lt"/>
              <a:buAutoNum type="arabicPeriod"/>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Flight Time: 7-13 min.</a:t>
            </a:r>
          </a:p>
          <a:p>
            <a:pPr marL="342900" marR="0" lvl="0" indent="-342900" algn="just">
              <a:spcBef>
                <a:spcPts val="0"/>
              </a:spcBef>
              <a:spcAft>
                <a:spcPts val="0"/>
              </a:spcAft>
              <a:buFont typeface="+mj-lt"/>
              <a:buAutoNum type="arabicPeriod"/>
            </a:pP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Target Area: 500 m^2</a:t>
            </a:r>
          </a:p>
        </p:txBody>
      </p:sp>
      <p:sp>
        <p:nvSpPr>
          <p:cNvPr id="51" name="Rectangle 50"/>
          <p:cNvSpPr/>
          <p:nvPr/>
        </p:nvSpPr>
        <p:spPr>
          <a:xfrm>
            <a:off x="28596688" y="6527088"/>
            <a:ext cx="13323849" cy="23191349"/>
          </a:xfrm>
          <a:prstGeom prst="rect">
            <a:avLst/>
          </a:prstGeom>
          <a:solidFill>
            <a:schemeClr val="bg1">
              <a:lumMod val="5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a:p>
        </p:txBody>
      </p:sp>
      <p:sp>
        <p:nvSpPr>
          <p:cNvPr id="102" name="TextBox 101"/>
          <p:cNvSpPr txBox="1"/>
          <p:nvPr/>
        </p:nvSpPr>
        <p:spPr>
          <a:xfrm>
            <a:off x="1169206" y="6678261"/>
            <a:ext cx="12975752" cy="1107996"/>
          </a:xfrm>
          <a:prstGeom prst="rect">
            <a:avLst/>
          </a:prstGeom>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67132" indent="-167132" algn="just">
              <a:buFont typeface="Arial" panose="020B0604020202020204" pitchFamily="34" charset="0"/>
              <a:buChar char="•"/>
            </a:pPr>
            <a:r>
              <a:rPr lang="en-US" sz="3600" b="1" dirty="0">
                <a:latin typeface="Times New Roman" panose="02020603050405020304" pitchFamily="18" charset="0"/>
                <a:cs typeface="Times New Roman" panose="02020603050405020304" pitchFamily="18" charset="0"/>
              </a:rPr>
              <a:t>Project Statement: </a:t>
            </a:r>
            <a:r>
              <a:rPr lang="en-US" sz="3000" dirty="0">
                <a:latin typeface="Times New Roman" panose="02020603050405020304" pitchFamily="18" charset="0"/>
                <a:cs typeface="Times New Roman" panose="02020603050405020304" pitchFamily="18" charset="0"/>
              </a:rPr>
              <a:t>this project aims to develop a drone that utilizes elevation sensors to make leveling measurement controlled by a computer software.</a:t>
            </a:r>
            <a:endParaRPr lang="en-US" sz="3000" b="1" dirty="0">
              <a:latin typeface="Times New Roman" panose="02020603050405020304" pitchFamily="18" charset="0"/>
              <a:cs typeface="Times New Roman" panose="02020603050405020304" pitchFamily="18" charset="0"/>
            </a:endParaRPr>
          </a:p>
        </p:txBody>
      </p:sp>
      <p:sp>
        <p:nvSpPr>
          <p:cNvPr id="50" name="Rectangle 49"/>
          <p:cNvSpPr/>
          <p:nvPr/>
        </p:nvSpPr>
        <p:spPr>
          <a:xfrm>
            <a:off x="14759138" y="6527068"/>
            <a:ext cx="13323849" cy="23191345"/>
          </a:xfrm>
          <a:prstGeom prst="rect">
            <a:avLst/>
          </a:prstGeom>
          <a:solidFill>
            <a:schemeClr val="bg1">
              <a:lumMod val="50000"/>
              <a:alpha val="41000"/>
            </a:schemeClr>
          </a:solidFill>
          <a:ln>
            <a:solidFill>
              <a:srgbClr val="51288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dirty="0"/>
          </a:p>
        </p:txBody>
      </p:sp>
      <p:sp>
        <p:nvSpPr>
          <p:cNvPr id="96" name="Rectangle 95"/>
          <p:cNvSpPr/>
          <p:nvPr/>
        </p:nvSpPr>
        <p:spPr>
          <a:xfrm>
            <a:off x="28613082" y="4959261"/>
            <a:ext cx="13358976" cy="144023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a:p>
        </p:txBody>
      </p:sp>
      <p:sp>
        <p:nvSpPr>
          <p:cNvPr id="97" name="TextBox 96"/>
          <p:cNvSpPr txBox="1"/>
          <p:nvPr/>
        </p:nvSpPr>
        <p:spPr>
          <a:xfrm>
            <a:off x="28596688" y="4996891"/>
            <a:ext cx="13375785" cy="1107996"/>
          </a:xfrm>
          <a:prstGeom prst="rect">
            <a:avLst/>
          </a:prstGeom>
          <a:solidFill>
            <a:srgbClr val="002060"/>
          </a:solidFill>
        </p:spPr>
        <p:txBody>
          <a:bodyPr wrap="square" rtlCol="0">
            <a:spAutoFit/>
          </a:bodyPr>
          <a:lstStyle/>
          <a:p>
            <a:pPr algn="ctr"/>
            <a:r>
              <a:rPr lang="en-US" sz="6600" dirty="0">
                <a:solidFill>
                  <a:schemeClr val="bg1"/>
                </a:solidFill>
                <a:latin typeface="Times New Roman" panose="02020603050405020304" pitchFamily="18" charset="0"/>
                <a:cs typeface="Times New Roman" panose="02020603050405020304" pitchFamily="18" charset="0"/>
              </a:rPr>
              <a:t>Final Prototype</a:t>
            </a:r>
          </a:p>
        </p:txBody>
      </p:sp>
      <p:sp>
        <p:nvSpPr>
          <p:cNvPr id="8" name="AutoShape 2" descr="data:image/jpg;base64,%20/9j/4AAQSkZJRgABAQEAYABgAAD/2wBDAAUDBAQEAwUEBAQFBQUGBwwIBwcHBw8LCwkMEQ8SEhEPERETFhwXExQaFRERGCEYGh0dHx8fExciJCIeJBweHx7/2wBDAQUFBQcGBw4ICA4eFBEUHh4eHh4eHh4eHh4eHh4eHh4eHh4eHh4eHh4eHh4eHh4eHh4eHh4eHh4eHh4eHh4eHh7/wAARCAGLAYo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kaKKK+4PFCiiigAooooAKKKKACiiigAooooAKKKKACnQRSTzxwRKXkkYIijuxOAKbV3w//wAjBpv/AF+Q/wDoYoYE3iLw/rPh26jtta0+aylkTeiyD7y+orMr6Y+Ifg238bfFjSdOvLh4bS30trify+HdQ6gKD25I/CuXs/CPw98b2mvaf4X0260fU9J3GOVpmdZwMgFgxOASOg/OvNpZjFwUprXrbprY6ZYd81o+X5XPD6K9utvDfw40L4b+H/E/iPSLy6mvcJIkMzAOxJyTyMAAdsVk/Fb4axweIdOj8DaddXMWoWbXX2VW3GJVKjILHODvHUmto42m58rTWrV+mm5HsZcvN8/vPPPDfhzW/Ec80OiafLeyQqGkWP8AhBOM1Z8Q+DvFHh+2W51jRbu0gY7RK6/Ln0zXrP7Nmj6nofjDXtP1i0ksboWCMY5MZALcHg1r+L7W4b4D3FjoutL4qVZT9qvZZjvRd2TgHJ4yOCc4rGrjZQrcsbNafj57GlOhzRu99T5xor6N0P4S+HLHS9HgvfD17rs+oJuu75boRJZgqCMLkZGT6HufauW0D4e6RZ+Pte0W80LU9fSz2taCOZYoFRv+ez8EH6Z6dK0WYUm2l0/r+rkewlZM8bor6C8S/C/wlbeMvC7WdsV07VJGjntUuC6cLuBV+uPxqzp/gb4V6rqviDw7BpeoQXWkBXmuvPO7ByxCZJHGMcip/tKlyqVn/TsP6vK9rnzpRXsninwx4D1X4TX3izwrp95p8unXIgJlkLGYh1U5BJGMNnjFeN11Ua6rJ2Vraamc6bha4UUUVsZhRRRQAUUUUAFFFFABRRRQAUUUUAFFFFABRRRQAUUUUAFFFFABRRRQAUUUUAFFFFABRRRQAUUUUAFFFFABRRRQAUUUUAFWNLuFtdTtLqRWZIZ45GC9SFYE4/Kq9FAHs+p/GazHxD0/xFpem3Zs47M2l3DOFV3UsDlcEjIIB564xxUf/CxvBXhvTtZl8E6TqS6pq5Jd7wr5cGewwScDPA/WvHKK4/qFGyXT89b6m/t53v8A12O+8WeN9N1j4Y6F4Vt7W8S705g0ssgXy26/dwc9+4FW/iD8S21aTQ5vDMmpaXcafYtazyNtUvnZ0wTxlO+O1ebUVosLTunbq39+5HtJWt5W+49L+FfxKj8PeINS1bxQdS1SW8tVgDx7WfAPfcRxirmo/EjwvpfgW88M+CNCv7T7cxae4vWXdk4+b5ScnAA7dK8oopTwlKUuZrt6abDjWnFaHsr/ABJ8H+JPDem2fjCy1uG+01QqyadNtEwAAwTkdcDII/GoPCvxH8I2Nl4k0e703WIdK1Ny0BhlDTqu3BUsW4Ppya8hoqXgqdmtbPz+YKtJW8j27Ufi74WnvPDEtpo2qWsGiykmELGRs2bQFO/nHvisnw/8TtF07xl4s1qaw1FoNajCQIipvQ4I+bLY79ia8nopLA0kmvl+Nx+3lp/Wx32m+N9NtfhBq/g17W8N7e3ZnjlAXylXejYPOc/Ke1cDRRXRTpRg249dSJTcrXCiiitCAooooAKKKKACiiigAooooAKKKKACiiigAooooAKKKKACiiigAooooAK3dH8HeKdYskvtL0K8u7ZyQssagqSOvesKvofwbNBB+zzp8lz4nm8Nxi6f/TYoGlIO9vl2jnn+lc2KrSoxTit3b+rGlKCnKzPANRsbvTb6Wxv7eS2uYW2yxSDDKfQ1FDFLM/lwxSSv/dRSx/IV6x8PvDvhjxx4h8R6Pe6jfalqjo0tlrBUhXUYG9ozyDkjgnkehxXZ/Dyx8I6L8Wb7w/o+kXX2ixsCkt3PJ99wPmIQjv65waynjVBNOL5kr/1/VylRvqnpex84nrg8UV7d4Z0H4d6p4a8R+LdT0O8t7PTr0p5EVzvbaFTIGcZyzE1L8P8Awl4K1xZ9Xk8M3FvpN3feTazalfrEioQAqxAZZpC+Rg8ehJBFH16KTbi9PT7tynQd9zwynwwzTMVhhklYDJCIWIHrxXtdt8NPCuka34r1PWHvLvRtDAaO1T78mV3YY98dO31FavwV1DwZe69rr+H/AA3cWKrp4aTzrgPxzlVGOO/Oe/SlPHx5HKEW7K/3h7Bp2k+p8+UV69pugeCLTwPd/ETUtDuZrKa4ENjpYushAAASz4BJyGI/+vkb1t8LPC8vjvRmjiuG0bV7GS4Fs8nzQuqggBh1HP6VTx0Fe6en5pXsL2Eu/wDV7HgdFdZ8S5PBw1KG08I6ffWyWoaK5kuWH71gcbgAT+fH0rk66qc+eKlaxlOPK7BRRRVkhRRRQAUUUUAFFRTPMJLeG2tnuZ7iYQxRqwBZiCepIHY1qf8ACNeMv+hYm/8AAqH/AOKrGdenB2ky1TlJXSKFFaGheFfHmuW09zpfhN54YLmS1djewriSM4YYLdjUup+DfH2mRJLqHheO2SRxGjSalANzHoB81YvH4dbyNI4arNqMY3ZlUV0Y+GvxSOMeB5SD3+3Q/wDxVZ9t4R+IE/m48EakDFK0TZZB8w64yRke44prHUHtIn2M+xmUVo3nhjxrYvB9u8HarFHK+wOiCXafcISQKd/wjviD/oA6r/4Byf4VtCvTmrxZLhJbozKK0/8AhHfEH/QB1X/wDk/wo/4R3xB/0AdV/wDAOT/Cr549ybMzKK0/+Ed8Qf8AQB1X/wAA5P8ACj/hHfEH/QB1X/wDk/wo549wszMorT/4R3xB/wBAHVf/AADk/wAKpXtpdWUphvLWe2lxnZNGUbH0PNCknswsxkEM1xJ5dvDLNJjOyNCxx9BRPBPbvsuIJYX67ZEKn8jXul/fRfC74VaDeaBZWz6xrKebLfSx7yoKhiB6cMoA9jXDeM7zxh4qh0DU/FVqtvp9xIILe9htgWkDkZJVSWYgA4HGcVzU8S5y0Xu3te/6GrppRu3ra5wNXtQ0m+sLSyurqBkivIjLCcHlQ7Jz6cqa9b8TfCfTNM8F3niTSLzVYLjTk88fboVUXCqM7lT7y+wYfhXA+KfHuveIdGs9LvbjMUMZWc7I/wB++9mD8INuAwGAccZpwxPtrey6PW4nT5fiOXjhmkR3jhkdE++yoSF+p7UQQzTsVghlmYDJEaFjj8K9Y+Daqfhd4/JVSRbRYyOnElL+y3LDb+K9ZuJ13RxaWXbjPAdSaVTE8ntNPht+KCNK6j5nkhUhtpUhs4wRzmpTZ3glEJs7kSkZCGJtxHrjGa90vPANkvxvk1aVYx4dEI1d348vk/d9MF88emK7XUfJl+PGhSLEoV9DlcAqO8n86wlmK05Vur+nl+Bp9Xeuu347f5nyiwKkqwII6gjkUlbniiAXHjvUbbzI4RJqDJvbhUy+Mn2Feh+NvhTpWjyaXo+n3mpyavfzRRRTzQgWku4/NhgTtI64OSa6niYRUeb7Rm6T5pJdDyCivZLj4WeFLrUNS8MaP4ivH8R6bAJpTNEBBKcZKrg5BGRnrjPesO5+HdlDoHhC/a9uFn1q+FrcptBEXzlSV/KpjjKUredvx2/IHRkv67Hm9Fe1Wnwi8OnVfE0N9rl3a2Wi+Wxm8sMdhQsxIHpjtVMfDzwHa6TceKr/AMT3h8NyTeVYGKE+dKehJyP7wI6dBnioWPpPa/Tp32+ZTw80eQ0V7B4T+FmiaxYXviAXmr3uiC58mwitLcfaJ14y5ycAAkj3wfoeL+KnhD/hC/E/9mJcNcW8sSzQu67W2nPDD1GK0hiqc58iepLpSUebocnRRRXSZBXoPh34mDTfBUHhS+8K6brFjDI0n+kyt8zEk5IxjjNefUVnUpRqK0kVGTi7o9Ct/ihJpenalb+GfDeneH7i+ZCbi0clo1XsAR9fzq83xiu28X2fiQ+HrJbqO2Ntc7ZD/pCkdTxwR2ry+isvqlH+X8/Qv2s+56Fq/wASobjwzrHh3S/Cthpdlqj+ZIYpmJVvly2MYydoqfwp8WJ9E8Mados/h2w1I6ZN5tnLM5HlnnnGOvzHB9682oo+qUeXlt59Re1ne9z0y2+L+ox+JdU1KbRbOWw1aNY7ywZyyNgbdwYjuCeOlQ6L8TLPQ/FEmqaN4R06xsp7X7NPZxOQJBkndnHXnFec0UfU6PbpYPazfU9I0/4n2tva3+jzeENNm8O3UiyJpu87YWAAJB98A49c+tP/AOFw6sPGNprw0m0EFlbNbWtiJCqRqwAJ3YyTwO1eaUUfVKN72/rYftZ9ya7uDc30t06AGSQyFe3JziusEfgvxGoEUh8LakR92QmSzkP+91j/ABGK42itZU7pWdrE8zu2zZ8R+F9a0HY+oWZ+zS/6m6iIkhlHqrjg1jVs+HPE+taDvjsLs/Zpf9dayqJIJR6NG2VP5Vs+Z4L8Sf65D4W1Jv448yWTn3U/NH+Bx7VPPOHxK/mv8v8AhwsnscbRW54i8Ka1oaLPdWwms35ju7ZvMhceoYf1rDrSMlJXiyWmtwoooqhEmm/8jLoP/YSj/wDQHr3c9a8I0z/kZtB/7CUf/oD17ueteTi/4rOyj8BznhG/8T6bJrWn6Dq1glsuqTzOtxabmV5DuIz3FO8Wat4puBptprV5ol2txepHADY5CyckH9KhGh+IrTVNRudL1ewigvZ/OMc1qzsp9Mg1q32mx3v9mPfT4ns7hJ1KfKJJACMYPbk8VwOjGSaaOmFWVOSlF2aNEeJPiSoGNe0kAdB9jqh4N17WpYdThutbubq6g1GVJnHyqG4O1R/dFReIbTW7uMRaTqFraIyMsvnQs5OemCCMd6ueArGz0HRG07VrG3vJmmaVrq1LxO5PdgSQT70uTlmrR07lJRdNycvevtbp3uc78X/EevWen6S1prF5Az3oVikmMjHSuK/4S7xR/wBDBqH/AH+NeifFfR/Dmq2OmKviVNJdbzdGt/ESrnH3d68D8q4m98AeJoYftFpbQapb/wDPawmEy4/n+leng3Ss+a2/U4qyldWKP/CXeKf+hg1D/v8AGj/hLvFP/Qwah/3+NZFzbz20hjuYJYHBxtkQqf1qOu/2cOyOfmfc2/8AhLvFP/Qwah/3+NH/AAl3in/oYNQ/7/GsSin7KHZBzPubf/CXeKP+hg1D/v8AGszUb+91K4NxqF1LdTYA3yNk4Haq9FNQitkJts9M8NfETR7jwbH4Q8c6PPqenwEG1uIGAli6+uOmcAjscVpaz8UPDccPhfT9C0W++w6DerOBdOrF0CsMDn73zZBPcCvIaK53hKblzfPyv3LVWVrHtPiT4r+FLzRfEmn2Wj6wZtbibfPNKpCuVwOM/Ko9BXi1FFXRw8KKaiE6kp7nf/C/xrofhrQtd0fXNNv72DVljRvsrqpVVDZ5JH94dKv+G/G3gfwxql7c6BoOtxQ3enSWsiTzo7bywKt97gAA5rzGilPC05uTd9d9Rxqyja3Q9LuvipNP8LbPwj9mnF3EUimucja9urcIOc5xgfhW1N8YNHk+IWmeJf7I1EW9nprWbxZTezFs7hzjH4141RUvB0W27b3/AB3BVZWsamoahZ33iqbU7i3lazmvPOkhDYcxlslc9jjIzXp+ofFnRbDwzp+k+GdN1ORrW6iuYzqUokEQRt3lg5J9hXjlFXPDQmoqWyEqsk2+rPZpvil4RtdS1TxPo/h/UV8RalbiJ/PkXyYzgAkYPfAPviq2gfEvwr/wi2iWXiTRdQur7Rbn7RA1u6qjuWLbuSPXofQV5FRWX1Gla2vTr22K9tI9a1X4q6TeQeMo49Lv1OvwrHASU/dERlctz79s1n+EvHXh1vAQ8F+MtJu7qxhlMtvNaOFdTuLYP4k9K81oqlg6Sjypdvw2E6027/1qeteHfiP4XstGv/CtxpmsR+H3nEti8NwBcwcDILZ/vAkEf3iDXB+OdT0nVtaFxosOoxWixKgF9P5srMM5OcnjpxWDRVQw0IS5luJ1ZNcoUUUV0GYUUV2U/gYxfCyDxx/aGfNuPJ+zeX0GSM7vwqJ1IwtzddCoxcnZHG0VPY2d5fTi3sbWe5mIyI4Yy7Y+gpy6fftcS262VyZoc+bGIjuTHXI6iqckuorMrUVZvtO1CxjikvbG5tkmGY2miZA49QSOaW703UbS3iuLqwuoIZf9XJJEyq/0JGDRzLuFmVaK6j4deE4fFusfYZ9csdKUFRmdsPKWOAsY/ibJ6VF8SfDK+EPF91oKXjXggWNvNZNpO5Q3Tn1qPbQ9p7O+pSg+Xm6HOUUUVoQFFFFABRRRQBreHfEms6A7f2ZevHC/+st3AeGT/eRsqfyzW59q8G+JP+P63PhjUW/5eLZTLZufVoydyfVSR7VxtFZypJu60ZSk1odXc/D3xQrhrGzi1S2YZjubKdHjcfiQQfYgGoh8P/GX/QBuP++0/wDiq56G5uYV2w3M8S/3UkKj8hTvt19/z+3X/f5v8am1Xuvu/wCCO8ex0mn/AA/8ZJr+jTNoUwjiv0kkYyx/KoVufve4r2Q+H9Yz/wAeLf8AfxP8a+etOvLw+JdCBvLkg6igI85ufkf3r3Qyy5/1sn/fRrzMUp+1d2v6+Z1Urcpyt3oN7p9vdan4u8Qa/pQudXnt7SK1lgZPLDfJgbGI+Xnk5qgvhmefxFrVjN4u1gR6ddQrb+bLBvO63WQ7f3XL5Y4xjiuq+F6rdaPrAuh54TxBelfM+bbiTjGaS3t7i38V+JJpljhjvLuAW7TR/wCvxaIpEZ/vZBHHoa8+HPzavQ66jp+zSitevbyt2/EyvBnhKbVvDVjqF14u8SCadWLhJYAvDkcZi9qk8DvcnTLyG6vJ7xre/mgWWbBcqpGM7QB39K6f4e289p4P022uoXhmRW3I4wV+djyK5jwV/wAe2q/9ha4/mtaU90ZPY5341/8AIN0f/r/H8q4mzurqym86yuZ7WX+/DIUb8xzXbfGv/kG6P/1/j+VcJXr4Je7L1OOv8SOrtviB4iEYh1GS01mEDGzUbZZj/wB98P8A+PVJ/avgbUj/AMTLw3eaTIes2mXW5M/9c5AT/wCPiuQorp9hDpp6aGfO+p148KaHqP8AyAPGFhK55EGoxtayfTPzJn/gQqhqvgvxRpsZmn0e4lg7TW2J4yPXdGSPzrnjz1rQ0rWtY0qQSabqd3akdPLlOPy6UuWotpX9f+B/kF4voUDwxU8MDgg9RRXXjx7eXaiPxBo+k62g/ing2S/Xev8AhQG+Huqfej1jw9MeSVIuoQf0YD8DR7SS+KP3a/8AB/AOVPZnIUV1p8I6PId9v490AxHlfMSdGx7jy+DR/wAIfpn/AEPnhv8A8j//ABun7eH9JhyM5Kiut/4Q/TP+h88N/wDkf/43WR4i0e20kQ/Z9e03VvMzu+yeZ+7x671HX2pxqxk7L8mJxaN7wh8MfFHifSRqtklnbWbtsiku5/LEx6YXAOeeK5TVrC50rVLjTb1FS5tpDHIoYMAw9xwa9g+FGuWHiHw3ZfDfxRY3UMM5Z9IvYtyncNxOD6j5ueR1BxxT9b8I2+h/B7xRbzQQ3eo2WphBd7cyFPMXnPUcE1xfW5QquM++no3a9/zRtGkpRXLueJZHqKAQTgEE19M2PhvQ18deFLWTRbXZJoLtLEYvvMAOo9awnj0jxh4E8XR3Phux0r+wbh47KaFNpXacbSe545/3qf19X+HT/g2BYdu2u/8Alc8D3L/eH50EgdTivpnVJdI0fxV4R0G38IabPFrdqq3UrRDcVCgcfTOTVG00jw14S0zxzff2FZ6lHpd8JbaKUfd+QEJu5wAaX9oK1+X0++w/q/n/AFa586FhjqPzoJAGSQBX0j4dXwvB4Fh8dTWOjaTNq94xuGuIGmijTey+WoA44XOeOSTVHwivw5HxA1230eTTvPvoojpklzCWgjlYNujAbHJOw479qf1/4vcen59Rew0TvufPhIAySMUEgdSBX0T4GsdLi8ReJdFvNN0Sx8XSTlraOaEtbSR9Qseex79++OKn8PaFonhnwdceINVtNI03UrjU5Yrp7mBpoYQJWXykAzgYHBpSzBL7Pa3ncaw7fXv+B835HqKByOOa+jdBtPAa3vjXWNI02z1TT4LW3ukiaMhUkxISoyOASqn8a8K8Ya3H4h16fVotLttLWYL/AKPbnKrgdc4GSfoK3o4l1ZuKja1vxInS5Y3uZFFFFdRiFe5WulalrH7MthZ6TYz3tyb0t5UKbmwHfJxXhtadh4i8QafbLa2Gu6raQLkrFBeSRoM9cAECufEUnVS5Xs0zSnPld2e6fBzSptG+GuvW82nalba+s/8ApMNqAl6IjjZtz043Y/Guj8N6ob3x9qGoHQL/AEq6XQQX+2xhXn2v8rH1xjFfNNv4j8QW+pNqUOuakt667Xn+0uXcehOckexpZfEviKS7kvH17VDcSJ5byfa5NzJ/dJz9326VxVcBOpKUm9zaFdRSVj2VNa1rxT8EbbU9Rj/tbUV1uPyYxGMthshRj8an+Pa32r+AYtfE2o6ZCLlI7jSbxdoDgEBkz9e3B69q8Kt9W1W2tFs7fVL6G2WTzFhjuHVA/wDe2g4z71PrPiDXNZjjj1bV76+ji5RZ52cKfXBPX3rT6k1UUo2STv8Alp+AlX92z7f5l34bf8lD8O/9hOD/ANDFdJ+0b/yVrU/+uUH/AKKWvPreaa3njnt5ZIZo2DJJGxVlYdCCOQakv7281C5a6v7u4u7hsBpZ5DI5wMDJJzXVKk3WVS+ya/IyU7Rce5vaJ4U/t3TEk0fVrOfU+fM02U+XLweqE8PxjgVhajY3um3T2uoWs1rOhw0cqFSKrjqD0I5BrqdO8b6h9lTT9et4PEGnqNoivgWkjH+xKMOv549qp+0i7rVCXKzlqK7L/hH/AA14g+fwxq5sLxv+YbqjAZPpHMBhv+BAfWub1rR9U0W6NtqtjPaS9hIvDfQ9D+Bpxqxk7dewnFoo0UUVoSFFFFABRRRQBJpn/IzaD/2Eo/8A0B693714Rpn/ACM2g/8AYSj/APQHr3c9a8nF/wAVnZR+Awfhx4g0PTbLW7XUNWtLWca7esY5ZNrYMnBxVWz8UaEvirxVIPENjFHLPBsywYSr9lQEA9ue9Xbu98JpdSJeXWiLcBv3gleLeD755zXHW9/4Vj8S+Ii2oaRFHJPCIsGIrIPsy5Az0Gc8jvXByarU2b0O5+Hfirw3B4N0uKfXbGORY23K0wyPnaqHgKaK407UZ4JFkik1S4ZHU8MMjkVj+B73wivhTT1uLvQhKEbcJJIt33j1zXY6dJYyWivpz2z2xJ2m3KlCe+McU6cdncbZxHxr/wCQbo//AF/j+VcJXd/Gv/kG6P8A9f4/lXCV6+B+F+px190FFFFdpgFFFFABRRRQAUUUUAFFFFAHc+Hvit4y0PRodKsbu2MEC7YDJbqzRjOeCRz171W8NfErxdoMt/Ja6gszX8nm3H2iMSbn/vc1x9FYvD0nf3VruWqklbXY9g+GXxHvdU+ItvqnjLWbOGO2sZoopnRIVBOMDjqa5fxv8SfE3iC2utGuL6H+zmuWZvIiWPz1DfKWI6jGPrgVw9FQsJSVRTttt99ynVlyuNz3P4kfFa80uTSIfCOr6ddRCwVZWWNJTDLgDr2OM8V5XF4x8Qx6Pqmk/bhJbarKZb0yRhnkc9TuPIrAoopYSnTja1/+HuEqspO9zrfB3xE8T+FbCTT9NuonsnYt5E8QkVW9RnpV6w+LPjK0vrq8F1ZyyXLK777RCAyjCkccYFcJRVyw9KTbcVdkqpJKyZ3emfFrxtYNctHfW8rzytNvltkYo7dSuRx9OlVvD3xN8X6I155GoJcR3krTzR3MQkUyMclhnpk+lcbRS+rUdfdQ/aT7nW3HxG8WXD6q8l9BnVYkiuwLZBuRQQoHHy8MelciOlLRWkKcIfCrEuUpbsKKKKskKKK9P8I/DPR9U8EWXifWPEz6ZFd3H2dV8kMA+4qoz74rOrVjSV5FRi5OyPMKK9Z0v4QKfiHe+F9S1Z/Kh077dDPboMuNwUAg9Oprzax0XVtQWeTTtMvLuKFiHeGEsF+pFRDE0535X2f3lSpyjujPoq3Z6XqV4m+00+5nXzPLzHEWG/8Au8d/auo+HfgiTX/HMXhvWheaWzRPIwMWHGBkcNWk6kYptvYlRZxlFdHp3htZ/F1vpd5cTWmmy3/2T7c0fHDY+maXxX4Xk03xLqGm6K1xq9naSCMXMcRIJIHBxxnnFSq0G0r7q43Tkr+RzdFWtR03UNNuRbahY3NpOwDCOaMqxB74NWLjQNct13XGj38S+WZcvAwGwdW+nvV88e5NmZldLovjPWLC1+wXfk6vpp4Npfr5igf7LfeX8D+Fc3RRKEZq0kCbWx173nw6nPnSaLr1q78tDBdI0aH0UkA4+tJ53w3/AOgf4l/7/wAVcjRUexXd/eVz+R13nfDf/oH+Jf8Av/FR53w3/wCgf4l/7/xVyNFHsfN/eHP5HXed8N/+gf4l/wC/8VHnfDf/AKB/iX/v/FXI0Uex8394c/kdjYTfDj+3tH2WHiUS/bk8omeLaH2tjPt1r2Hf4bz/AMe+pf8Afxa+cdM/5GbQf+wlH/6A9e7968vEwtVerOqk/dORTSfD9/Z3E3hnSIvO/ty6F7JqkMUrPhvm2kDOM9Ae1Ztto+kHxP4lT+yrUIk8IVY7OMqB9mQ4Py8Lnk4xzVvRJfEehnUrRfCdzfRy6lcXMU8V7AqskjZHDNkGsaz1bXD4j8SSf8InqYdpYmeOK+hGwi3QAOd2CpHNcUIqLvrr/kdNSq5QUbLT73fudF4C0XRZfCWmyS6LpkjlDlmtIyT857kVN8N444dCuooY0jjXUZwqIoVQMjoB0rI8Ea34gi8LaekPgu9njVDiRb63UN8x7Fs1veBLS+s9ElXUrQ2lxNdyzeSZFcqGIxkrxWkbaWM2c98a/wDkG6P/ANf4/lXCV3fxs/5Buj/9f4/lXCV6uB+F+pyV90FFFFdpgFFFFABRRRQAUUUUAFFFFABRRQKAO18HfDHxN4m0s6rCLSwsM4S4vpfLWQ5x8vBP44xWV438H674P1BLTWrUIJATDNG26OUDqVP9Dg9OOa9O+OK3U3w08Gz6SHbSFt0VvIB2KxQbc4/Ie9dLYaLFq3w38A6D4uDG5nvs+XK2JGiVZWC+uNvl59sV5f1yatUdrXat106/gdKpRfu9bXPm63jkuLiO3gUySyOERF6sxOAPzq7r2j6loOpNpurWrWt2qK7RMwJAYZB4J7V7B4l8aT6f8RIPC1r4T0iztLPUoIoHa2DOq7gNw7cg8HtXW65a2Pif43voetWNlNZ6baLdxI0I3zuU+6zfxAdcVbxs1aTj7rTe/TQXsVqr6qx8xAg9CKMj1Fe9y/YvHHw+8R6hrGiWWn3ejXxjtJYofLKKCvyN69cH1rpNQubHTfHnhrwzB4V02Sz1ixxdzNbgs4CHgHHbnP8AvUPH9OXX18r/AJD+r9b6f8Gx8wEgCug8BeFrzxhrh0mwuLeCXyXm3zE7cL1HANeyXOh6N4H8K+LPEmiabZ3moW+otb2/nJ5q2ybguAD6bs/hXReHtL0z/hKfDPii30+HTb/V9Hme7t4l2ruKK2ceuTipnmCcG4rvr52vsNYf3km/6vY+XryFrW7mt5GUtFI0bEdCQcHH5VHX0j4bsvDnhrwHb+IZzY2s1/qUv2y6ubUz71Esg8sYB28Lx759a8W+Ki+Hx42vH8MEf2dKFkVVQqEc/eUA9B0/OtqGL9rNwtt19CKlHlXNc5eiiiu0wCvo74ey6pB8CNIm0fw/ba7drfErbTx7lA8xsuOeCPXtXzjV201vWLKAW9prOo2sK8iOG7dFH4A4rnxNB1opLo7mlOfJK59S29nZxfGW4vIpXN9d+H3a8hMxk8lhJGFAz90cnjpx0rN+EOnajpfhXw3LHNqOqxXkrybIpxFb2SPksXxzIewDZ56Yrwz4d6J4k8Xa/eR6PrMlteratNNcS3UiNIgIBBZck8kdawodd1qzt/sNvrV/BAjlhHHdOqhs9QAeK89YFu9NT10/X/P8Dd19ea3f8kfRHiXUtQ8N+CfH19o7/YrmPWWKOqj5S0cRJHuc5/GtazmlvfGHw+1C5xJdT6VctLLtwWOyM8/mfzr5ugh8Varomo6gk2p3emwEPfSPcsY84ABcFvmOMep6VnrrWrRvC66xqCtApWFhdODGD1C8/KOnSqjl+luZXX/yNv8AghLEXd7af8G59IeJ7ea41TwVeeGXjHhiHVoxcwxDBWYyABn7nnjnuRTtU1S+0XRfidqmnSmG6t70NFJjO0+THzzXzZFq+qW8PkxarfRR+Z5u1Ll1G/Od2Aeue/Wkk1XVJI545NUvnS4OZ1a4ciU+rDPzfjT/ALOdknLT/gp6/cN4lXvb+tf8z6X0y5ttWHw21HxFIlxdypcNHLKo+abauM/gD+IFNtn8ZnQviMvigTi1FvP9gMmApTynzsx26V88+HtVhTV9P/4SCbUrvSbZyTBFcMGQYODHk4Ug4PGOlei6p8S/Dlj4T1XS/Dp8SaheanEYHn1mdX8mMgghdpPYnsPUk4rKtg5Rdoq9/LRa3+Q6VZWV+lvwPIKK3tB0XR9QsjPf+KrDSpdxHkzwysxHrlFIq/8A8Ix4a/6KDo//AIDXH/xFes6sU7a/czkUWclRXW/8Ix4a/wCig6P/AOA1x/8AEUf8Ix4a/wCig6P/AOA1x/8AEUvbR8/uf+Q+RnJUV1v/AAjHhr/ooOj/APgNcf8AxFH/AAjHhr/ooOj/APgNcf8AxFHto+f3P/IORnJUV1v/AAjHhr/ooOj/APgNcf8AxFH/AAjHhr/ooOkf+A1x/wDEUe2j5/c/8g5Gctpn/IzaD/2Eo/8A0B693PWvLLrwjd2Wp6Dq+mXdvrekjUk8y7swxEJ2uMSKwDJ9SMH1r1M9a8zETUqjaOqkmo6mPceJ/DtvcSW82sWiSxsUdCxyrDqDxXH2/iLQP+Em8RytqUTJJPC0bJKyji2UEnH3hnjBqfwla2sq6y8ltA7f21ectGCfv+9Z9vY2jeJPEP8AoFvIEmhI4C7P9HXkDv8ASsVFuzv/AFYtvc3PA3ijw7D4S0+GbWLVJFQgqScj5j7V6TplpZJYRatqUhNvKN1vAhw849fVV968m8D280Ol6DfWUNgBCWaVZrdXD/McdRzXT+CNQvdU028vdQuZLm4fUJ8vIcnAIwB6Aeg4rFc7dmrL8/Q2nCMYxkpJ36dtev59Rfix4k06zsdMaTwhot6HvNoWczfJx1G1xzXHf8JfpX/Qg+HP++rj/wCOVe+Nf/IN0f8A6/x/KuEr08HSi4u/fuzirSaaOt/4S/Sv+hB8Of8AfVx/8co/4S/Sv+hB8Of99XH/AMcrkqK7PYQ/psx52db/AMJfpX/Qg+HP++rj/wCOUf8ACX6V/wBCD4c/76uP/jlclRR7CH9Nhzs63/hL9K/6EHw5/wB9XH/xyj/hL9K/6EHw5/31cf8AxyuSoo9hD+mw52db/wAJfpX/AEIPhz/vq4/+OUf8JfpX/Qg+HP8Avq4/+OVyVFHsIf02HOzrf+Ev0r/oQfDn/fVx/wDHKP8AhL9K/wChB8Of99XH/wAcrkqKPYQ/psOdnW/8JfpX/Qg+HP8Avq4/+OVz2t30Goai1zBp1rpyMoAt7YtsGO43Enn61T+nWvp3wb4T8PtZWnhvX9D0OC6udP8AONrAkks+OMytMcbOv3fU8E1hXqwwqUrX+ZcIuo7HnvgAfFDQdB0f/hH9RtPsGtTMtpbzOrhG7n5gdg78flXI/EHW/GS+NHPiTVHOrabIFRoXASE4B+TbgDqO3PevX9Ns4h4Z+G9k+5411RkzuKnjPORyKq3+k6D4fsfG/jabRYdVu7XUjbwRXTF4o12xkk5JzkvyTnoMY5rjjiIqq5OKb1tpruktfmbuk+RK/b9f8jzHXvil4y1vSV02/wBTjeIMjl1gRXLIwZTuAyCCAeKNT+KfjXUZ7GabVlSexffFJFCiMWxjLYHII4I6H0r2S08O+F9S1DwPdjwxZ2aaiJ5J7faSP9Q7YPqMjIrDvLfwv4h8F+NreHwrZacdAaRbSaEnzCVGQSevbpzTVeinb2e3pprYSpzavzb/APDnmfiL4keKvEdtFp+q6kgs/OV5Y4okiDkHJLbQM/Su9+Jfxav7K8sLbwbr1pNbf2eiyskSOYpOhwWGQcYrpbC08Labd+BtJPhLTbmTXdPQXFxIOV/dA5A5ySc81Su9L8Jazo3jrQrXwxZ6evh5A1tcxkmRmKs2STz1Xpk8GonUotr93or9rb8v5jjGaV+be3+Z494Y8d+JvDlzdy6dqR/00lrlJ1Eqyt6kMDz71Ym+JHjCTxJ/wkDav/p6wmBGMSFEjPVVQjaPyr2248PfD7wvaaXouqx6LDZXdoWuGvEc3czkD5kccDk9B+Fc7BH4U8LfDLS9ai8PWGuStqcttDcTZxJH5zKHPr8oGOK1+s0ZPmVO99PXdfoQqc19rz/U4HwD428fWk0uk+GppLw3TtMbXyFlG4nJZQRxz6cVzHibVtU1vW7jUNamM187bZWKBcEcYwOBivo7RNP0nQPjutnpOlWtvFqOjC6fAOYnDkHZzgAjGRjsOlfPvj7VI9W8VXtzHp9nYhJWiMdqpCsVY/Mck/Me9aYarGpVvGFtN+v9aCnFxg7y6/8ABMGiiivROYK9z0u4sPDPwF0LxNb+G9P1HUTdNHvni3EZkk5PrwoX8a8Mr2ex+IS+G/gnoNpoeq2LavFcuLm0dVkYRl5G5U9Odpz9K4sbGUoxUVf3l+ptRaUnfsei6Joulab8S01LTrOOxk1Tw9JNc26DCq4eLnHb7x/KsX4W6RY2ei6JZa3p+jodXWRo4Y7Vpp7pSCd8jYxHgenWvGo/iR4wj8S3HiJdTU6hcQfZ3d4VZRFkHaqkYHI7Vc0r4s+N9L0i10uy1KFIbUBYi1sjMFHRckdK43ga/La61t19fyujb20L3/rp/keqaNex+G/APxAtrHTrFrfR9QlW3ikhyrqWBAf+9jdgewFTaNZeEvDPgvRdWvf7Gt49Vcy301xaNIJgwJMaYB2Yzx/u149onxM8W6TqGpXtteQF9Sk825R7dCjSf3guMA/TrUuifFXxlpNtNbQX0MkMsjShJrdHWN2OSVBHAzzgcU5YKrZ+dr676a9O+oe2hf7/AMT0v4dR+CJda8R6X4dTThqk1wzaa19AWikj6+WuR09e/fBxXiHiy3ubXxPqdveWkNpPHdSLJBD/AKuM7j8q+3pXTaX8WPGmnG6aG+tme5me4ZntUJWRurDjj6dK43ULy51C+nvryVpri4kaSV26sxOSfzrqw9CpTqOUtrLrf/IzqVIyjZdyCiiiu45wooooAKKKKACiiigAooooA1fCGt6ponivR5NNu3hE98kU8fVJkKtlWXoRwPyr6Ca0stYzJpoW2verWjH5ZPeM/wDstfNmm/8AIy6D/wBhJP8A0B694yQ2QSCDwRXj4yP71tHZRfuHBW2m+KtFvNUtV0e2mWXUZ7hWe6VGw7ZAKnoawbUeIn8QeICdBtHkEsRYNeKPLb7OuNvqcc0z4oa5Z61rWoW/iC10me7s3eOK5ntAbmSPHyDfjLY7VteEVxcaoHW33BLP/XA7gfsUf3f9quOnUlKXLtb/ACOqrSUIqV07/hr18/0Kvg6bxLH4ZsPL0W0aPYdrNeqpI3HtXXeArC907QWh1BI455LmSYrG4cAMRgZFebQr4d+36Y/iSztp4DpKCE3EHmKG86XOOODjFd98KEjTwPZrDH5cW+Ty127cLu4wKqMm7XZm0ZPxr/5Buj/9f4/lXCV3fxs/5Buj/wDX+P5VwlergfhfqclfdBRRRXaYBRRRQAUUUUAFFFFABRRRQAV6RD8a/G0MVusTaYHhj8syNaZZ1HQE5rzeis6lKFS3OrlRk47M7BfiR4mWLSolaxVNKuGuLUC36Oc9eeRzXZfDjxNrWoR61qMni/wxp89/dBriw1YbIXO0fvFHbsMc/drx2isqmFpyjZK3yLVWV9We4fFT4lnTtR8Pp4c1Wx1PUNLR2nuo4g1uXdNmFAOCMFuh44rzSy8ca9Z2WuWcL2vla4WN7uhySWGDtOflrmqKKWEp048tr/8AD3CVaUmda/xE8Stf6Hes9n52hxCKy/ccBQu35hn5uPpTLbx/4it319o3tM6+Nt9mDqMEfLz8vDH1rlaK09hT/lX9O/5k88u532mfFvxXZaRBp8i6bffZlCW813bCSRB9T1rD1Dxprl94cttAuGtfsNtcm5jCw4beWLHJz0yTxXO0Ulh6Sd1HzD2krWudnJ8TPFUni208TtNaC/tbb7Ku2DCNFknawzz16/Ssbxj4kvfFOr/2lfW9nBJsCBbaLYuOvPqeetYtFONGnFppaoOeVmrhRRRWpAUUV3OneENNufg9qHjB5rgX1te/Z0QEeWVwvUevzGs6lSNNJy9PvKjFydkcNRWt4a8N674kuXt9D0y4vnjGX8sfKn1Y8D8TVmHwZ4qm1e60iPQ71r61TfNAE+ZV7H3B7EdabqQTs2gUW9kYFFb3iDwb4o0C0gu9Y0W6tIJyFjdlyCx6KcdCfQ4NLq/gvxTpOjJrGpaJd21i+MSuvAz03Dqv44pKrTdveWockuxgUV0fgPT/AAvfahO/izWJdPsoIt4WGMtJO2fuKQOD711HxO8CaDpHhHS/Fnhi+vJNOvto8m7HzjPQg4H5fqaieIjCag76/cVGm5JtHmlFIeOtG4eorczFopNw9RRuHqKAFopNw9RRuHqKAFopNw9RRuHqKAFopNw9RRuHqKAJdM/5GbQf+wlH/wCgPXu5614PpjD/AISbQeR/yEk/9AeveD1rycX/ABWdlH4DnbzxPqVtdy28fhDxBcJGxVZYli2OPVcyA4/CsjSLhrjX/EVxLCto8s1uxhuo90ik2ifKMHCv78irkPirVbua5FjoUUsEN7LZpJJepGZHjODgGudh1TxGniXxCV0KFXknhEqNOrY/0ZcKD2JGDn8K41LVam0otLY1fCniC+sPDlhaweGdavUEZ/f24j8o5ZvVwePpXd+FCmuaQL+7uYNKlMjJ9nuSxfA/i4Xoa4PwPqXiVPCmnpD4bjljCHa/21Rn5j2rpvC+rSa1pbXctqbWRJnheIuGwV68ipSk2ve+VjVTgoOLjrfe+3lbbX9Ct8V/Dum3lhpazeL9Esgl4GDTebhzjoMIea4//hEtH/6H7w5/5H/+N1e+Nf8AyDdH/wCv8fyrhK9PBwk4u0uvkcNZq60Ot/4RLR/+h+8Of+R//jdH/CJaP/0P3hz/AMj/APxuuSors9nP+b8v8jHmXY63/hEtH/6H7w5/5H/+N0f8Ilo//Q/eHP8AyP8A/G65Kij2c/5vy/yDmXY63/hEtH/6H7w5/wCR/wD43R/wiWj/APQ/eHP/ACP/APG65Kij2c/5vy/yDmXY63/hEtH/AOh+8Of+R/8A43Sp4MsrhvKsfGvhy5uD9yLzZY93tlkAH41yNIeRzzRyT/m/IOZdjX17w1ruhnOp6bPDH2mA3xMPUOuV/WsitvQvFXiDRRssNSlEB+9by4kiYehVsj8sVrHXPCWtca94ffTblut5pLYBPq0LHB/BhS5qkfiV/T/ILRezOPorr38EHUF8zwrrVhri9oA/kXQ/7ZPjP/AS1cxqNjfabdG11CzuLScdY54yjD8DzVxqRlsxOLRs/DXS7PWvHekaXqEZktbm4CSoGKkj6ivVPGHgDwUPDPiW5s9L1HQ59FfbFczylorlsA4AbqOccd8c9RXmfwlubez+JGhXV3cRW8Ed0GeWVwiqMHkk8Cvc9c8Q6Zbab4ul8R+MND1nS7xMaZYW86TSRnaRjCjPXHrj1rzsfOpGpHkb2/U6cMotPm7/AKHnHjXwRay6B4Kh8NaSBqmrQsZdspzIQoJJ3HAwMniud1f4Y+LNNksRJbWtxHfTrbwzW1wJI/MY4Ck9ua9Us7zwfqkvgC01bV7IxW9pLuRbtRsk2jashByv44yRitvVtb0pND0q1u/EPhr7Rba7byPDY3KLHFEJQR1OTgdW+tZfWq1OSilfV7+rH7KMop+X6Hjl38H/AB1bWN1dSafbn7MpZoluAZGUfxKPTr6dK17vwPa6h8JvCN1oek79e1S8MUsodsuP3mcgnCgBQTx2rrtL8SaWfjR4vup9fs/sMmnhLeRrxfKc+WvCnO0nOenvWl8PfGfhzR/h74Z0691O0WW6lmtpGjuF820LtIQ5HVR0GT03A9KVTE4jki7a6PTzT0GqdO717r/gnnFx4JtrH4WXkl7oUw8RRaoLQXaz5jGZFXbgNjvjp361Sf4N+PEiuHbT7bdCu7y/tA3yDHVR39OcV3GpNouifDKbQ4/E+majMviBJkdLtGd4zOrbiM54GcnpWg3iTSv+GjDe/wDCQWf9mf2YU877Yvkbti8bs7c5zTjia1pOPm9n0S+4Xs4Xs+lvzZ5D4W+HfirxJYT32n2UcdvE5j33MoiEjjqi56nPH1rP8YeFNa8J3cFrrdukEs8fmIFcNxXsl9JpvjD4e2ul6X4p07TLnTdamluRPdCLKedIwZf73DAgjg1z37UW0eItERZhLt0/7+c7uRz+Nb0sXUlWUHs29PRfqS6UVBtf1qeQUUUV6RyhXtnw+0W/8Rfs+arpGlrFJeS6oSiSShAQFjzya8TpMA9hWNek6sbJ21T+4uE+WVz6Q+Gmi3Gi+Ada8HX1jZz68X+0PZC8VfPhYjb86n2b6ZHrW1oGpavJ44vn1fTLTSrqDQP3axXSzEgSHGSO4r5XjZo3DxsUYdCpwRSOSzFm5YnJJ7muKpl7m5Ny38v+CbRxHKkktj2yw1DU9W+ACTXF893ftrSeW1xJn5t2RknoM/1rW+NllNqHw3OueIIRpGuwyxwtBDdB4rwA8EAHnAZiO4wfWvnzA9Ke8kjhVd2YKMKCc4HtWrwXvqUXbW+3pp+AlW0s+1jvvgt4AXxprEk99OsOk2Tr9oAcB5SeQg9M9z/Wum/aGs/FEkEFzcWdpY+G7GQW9lbw3CsfQMVHqB07CvGTg9aTAHatJ0JSqqpzaLpb/g7kRqJQcbbmz4d8Ta54eWZdH1CS0E+PM2Y+bGcfzNa3/CyvG/8A0H7j8hXI0VtKjTk7uKIU5LZnXf8ACyvG/wD0H7j8hR/wsrxv/wBB+4/IVyNFL2FL+VfcPnl3Ou/4WV43/wCg/cfkKP8AhZXjf/oP3H5CuRoo9hS/lX3Bzy7nXf8ACyvG/wD0H7j8hR/wsrxv/wBB+4/IVyNGDR7Cl/KvuDnl3Ou/4WV43/6D9x+Qo/4WV43/AOg/cfkK5HBowaPYUv5V9wc8u52Nh8SfGz6/o8Da9cGOa+SORcD5lKscfoK9i/4SXXM/8hCT9K+b7Blj8R6E0jKijUkyWOAPkevcTe2Wf+P61/7/AC/415eKpwVVpJHVSk3Ex9KurvxdazzeILmW8fT9aultiWxsVXwo46jFZlqxXxV4o/eyR7riAYWPdv8A9FTg/wB0e9TL4e06Ke5ktPFV7aJc3D3DxRXkYQO5yxGfeuZtNNhXxF4jjPirVR+9iUPHcx/vM26nLnHQdOK5IQUHov6sdFSrOcVGUm0tvLU7b4e/8ifpn+4f/Q2qD4e/8ge8/wCwjP8AzFYHgnSIZPC1hIfF2owkofkW7jAX5j2IrqvD1tpei6d9it9TjmUyNIzzXCFmZupJqo62IZy/xr/5Buj/APX+P5Vwldv8Zri3m0/R1huIZG+3DhJAx6e1cRg16uB+F+pyV90FFGDRg12mAUUYNFABRRRQAUUUUAFFFFACqzK25WKkdwcGun07x1rkFqtjqLQa1YD/AJdtQjEqgf7JPK/hXL0VMoRn8SKTa2JLh1nuZJI4ViV3JWNOQuT0FW77Q9YsLaK6vdKvLaCXHlySQlVfPTBNX/h3Yyal450axivGspJbpAs6gFoz6gHjNfSviqC5bwL4mtL20v3jimjMdxeT+Y9yQUJkVRxGueAFAGQTgVyYnFewlGKW/wDnY1pUvaXPl9fDuvMk0i6LflYUEkrCBsIpGQT6Dg1X0zTNR1S4MGm2FxeTAZKQxlyB+FfVd+/jMfEfw19h87/hG/sZ+1lceWG2H7/v93FZ3h9tHbw14p/4RiC5uLj+1pTPHpUohnZd/wAu1vTb0x2rm/tKVr8v/A1tqafVl3/q1z5mi0nU5Z57ePTrp5rf/XRiIlo+ccjtXSaD8OPEuq6Vquo/ZJLRdOjVmimiYPMSMhUHc4/mK960PWLqXxV4m1V9BudGvI9DgcpcFS8pUzbXOOOwHPpXLfCjxX4v8X+DvGU02p3F3qyQRfY1ixGyEh/uBcAE4H6UTxtZwk4pK1vxCNGCkk3ueDzabfw2/wBpmsbiOHeY97RkLu7rn1qb+xNY897f+yrzzUQSMnkncFPQkele12mh+JNZ+CEemC0ubnWI9aJuonb94jCQbi2T26mvQXnltfif4juI+Xi0GF1+oZzVVMxcL6J2v+FvzuKOHUvw/Ox4X4V8Qajo8NjoE3w3sNV1C1Jmt2uLdvtGCdwbAHPsfauZ+IWua54g8Tz33iCFre8UCP7OUK+So6Lg/WvbfhF4mv8AxX4M8RahqE89/wCIcrGRZskFx9nABRUIGByZOcdTXA/tAX8+oXuiSXnh2/0i4S2dN966tLOoK4JI6kc9fWilU/2nllBX9fK+lwcf3d1LQ8vooor1DlCnwxSzTJDBG8srnCIilmY+gA5NMr2f4SLb+GvhF4h8dW1nFcavFMYIHkXcIlGzkenLkn1wKxr1fZQ5rX6feXCPNKx5Bf2F9YOqX9jdWjNyonhaMt9NwGar1734B1q7+JfgPxPpvixYLqSxgM1tdbArRttYg59iB+GawNT8B+BvB+kWK+NtV1E6rfQ+akdmmViH4dea51jOWThUXvLtrc09jdKUXoeRZGcZ5pa908ZaT4Rl+EnhWO1tbyKa8JSxcKgYysQCZTnpn0zVb/hV/guPXovBEus6h/wkslp54uAo8gN12bfoCfoKax0Nbp7v8N2HsHZO+/6nilFetaZ8PfCmm+B5PEXi2+v42tr6S1mitcHzCG2gL6euau3PwZs7nxdYx6Xqkv8Awj93Z/bPtDLl407L75Heq+vUbu7+fTTX8hewn/X3HjABZgqgkk4AHc1Z1HT7/TZlh1CyuLSRlDqk0RQlT0OD2r1C+8C+F9R8NXHibwXeX+3Sr5YbmC8GfMAdRuU/iDj0zXd+NPAMfjTxyt1fTzpYadpUTSRwDMsrHJCr9QD+lZyx8Itdtb91/wAOUsPJ3/rrY+a6K9G+L3gC18K6fpesaeLyC1v/AJWtLzBmgcDOCRwa5bQfCHibXbM3mkaNdXluHKGSJMjcO36iumGIpzhzp6GcqcouxhUV1n/Ct/HX/Qs6h/36NH/Ct/HX/Qs6h/36NP29L+ZfeLkl2Mr4f+E7PxQur3N/qOpwm2vBDGlvKiqF8tG7qeck11H/AAq3RP8AoL69/wCBMf8A8brb+EngfxbpdprS6hoN5bma/EkYePG5fKQZ/MGu3/4RvXf+gXcf981406q5n73V9TsjHRaHlv8Awq3RP+gvr3/gTH/8bo/4Vbon/QX17/wJj/8Ajdepf8I3rv8A0C7j/vmj/hG9d/6Bdx/3zU+0X834lcvkeL+L/hdpsfh27uLPUdYmnt1EypLMjBgpy3ROu3dj3qXTvhN4Rv7C3vbe/wBaMVxEsif6SnQjOPuV7H/wjWuEENpVwQeoKdRWB4L8IeJ9LivtHm0e7Fva3TGzkKHDwv8AMB9QxYfTFQ5RctX+I0tNjx/R/hPNrgvbjSlAtLe+mtFNzqhV2MbbSSBAQM/Ws6D4T6qda1qzS3jlNrJHHIU1I4j3Qq+4kw8jn0Hpg9a9v8IiTwnayaZ4hhmsLvU9bvJLSOSM5kVpPlb2B96rWiFvGPi0iCaXbc25JjkChP8AQ0+Zs9R7DmsIyUnozWpSnCKlKNk9vPXoeTeFfg1qmpaBZ3sf2bbMpIzqjKfvEdPs5x09TWj4V+Fug6ppsk19NqkFxFcSQSJDeK6ZUjkExg/pXsPwz/5EfSf+ubf+htXMeEJorfSdUuJ3CRRajcu7Hoqggk1dNaozkcGfhjoJ8aQaXY32riO2tjcXkhmQlS3EaqdnB7nrwa6L/hVuif8AQX17/wACY/8A43Wz4Bhlk02fXLqMpdavMbplYcpGeIkP0TaPwro63hdLRktI4P8A4Vbon/QX17/wJj/+N0f8Kt0T/oL69/4Ex/8Axuu8oq+aXd/eKy7HB/8ACrdE/wCgvr3/AIEx/wDxuuBv7BdJ8TaxpUVzcTwWs6rE07BnAMankgDuT2r3qvEPFf8AyP8A4h/6+Y//AEUlb4Vv2q1M6qXKynRRRXrHGFFFFABRRRQAUUUUAOikkhlWWGR45EOVdGIKn1BHStT/AISLXJbpZLrWtTlQsvmKbpyHUHoRnBrJopOKe6Hc9C+KPxDk8QapBL4fvdWsbMWaQTRNJ5e9h1OFYjFcRpmp6jpcxm02+ubOQjBaGUpke+OtVKKzp0YU48qWhUpuTuy9JrOsSTSzPq+oGSZdsrm5fLr6HnkcnjpzTNL1PUtLlaXTb+5s3YYZoJSmR7461Uoq+WNrWJuzRt9e1238/wCz6zqMRuDmYrcuC59Sc8n360w6xrDSvM2r6iZJE2O5un3Mv90nOSPaqNFHJHsF2WNOv77TbgXGn3lxaTAY3wyFDj047U7UdQv9Sn87UL65u5ezTSs5H0z0qrRT5Ve9guFFFFMQV3vwr8cT+Hbe/wBFu9HfWtGvxm4tFXLKcY3D8MfkK4Kvd/gTLpOmfDPxHq8eoXdneR7ftVxFbozwAH5dm7IbI6g1y42UY0XzK5rRTdRJOxy+rfETRNK8K33hvwN4cl0db/K3lxcSF5SpGCozz0JHPQE4qS/+IvhXxNoljH418L3N/qdhF5cc9tcmISD3x09cdM1ah+H2hta2Gr+MvEl/DeeIbnFmkcA3fMfleXPrxkDpkfhPpvwZs4ZfEA8Q6+1pBpLqwuI4sq8JTdvI6g47c/jXI5YVL3r3763vs9fwNrVX8O39dDJg+Ifh6fwJpei6poV5NfaOxexmiuNqht2VZh37ZHfFaw+Lnh1tXTxZL4VnbxPHafZxJ9o/cZx97b+J98GvNPENho8XiuTTvD+ptfac0yRwXUibchsZJHHQk+nSvSvEPw18J+FdR0WDVNU1eSW4uIVZ1tFe3uNxOVU7ht5Azk5weM9rqU8Orc1/ev367/8ABJUqmqVtP6/4Y2dJ1XTbn4Di+8T6XcatBeaq7Sx2r7HDGTIZcenpXPXXxluI/Glpf2mkeVotpbfY/wCz3b5mj7kns3p7V3l5bafp3xt0bSPD+pXNlKsTO+neUTZIvkud4UMBvOOTj3riL/wJo8p1vxf4012SxtbnV54LZbSEbnfzWUsQc4GQePQda5aTouTc1pLVLXrpa36ms1OySeq/4cztW+I2g2nhe60DwhoNzp8OoXQubySefeeoJVPT7oHpitVfjVAfEUtw+hzNpN1YLaXVs0w3sQCA4YexIx70s/wb07/hM9G0S28QSSW19ZPdvMYwCyqV4QZ77s+wFcD8SND0nw/r/wDZ2lT6i+xP30V9AI5Imz0yOGB65HH1ropxwtVqCTbd+/p+hnJ1Y3d/63JfH2ueGdVhtYPDulajZ+U7NJJd3rTeYCOgBJxiuTBI6Ej8aKK9GnTUI8qOeUnJ3Yu5v7x/Ojc394/nSUVZJ3PwQJ+xeIOT/wAhId/+mMdehZPqfzrzz4If8eXiD/sJD/0THXodeFP4per/ADO+OyDJ9T+dGT6n86KKQwyfU1zPignS/EWkeIFJETP/AGfec8bJSNjH6SBB9GNdNVHxBpsesaJeaZI2wXETIHHVG/hYe4OD+FTJXQ0ZM/gnQ5LuS58zVYnkna4Ih1OeNRIxyzBVbAJ9q5m18NWbeJPEkYn1iVYpoQGOsTKyg2yHcTuy5HT6cdK3tO1/xBDp8EN94N1eS5SMLK8TwlGYcZGXBxUGjW+o3Oq6zqF5oz2IvLmIwR3cqh/lgVNyhSQTkHAzUKMbqyKlKVrNkHgfwvYT+FNPmbUNdVmQnEer3CKPmPQB8Cp/EGmWtpptj4N0wShNVuSbjzJWkfyB80xZmJJ3AbMnuwpvhrUtb0nQ7XTpvB2sSSQBlLxtDtb5icjL+9aPhu3v73Xr7xBqmnzWLmNbWzt5ipeOIHLsdpI+ZgvftQkrJJBdnRqqqoVQAAMADsKWuLX4hWkhf7P4d1+4jV2QSRwxbWIODjMgP6Uo+IMLMVHhfxESOoEUGR/5FrS5Njs6KyvC+uW3iDTGvra3ubdUmaF47hQrqy4zkAkdx3rVoAK8Q8V/8j/4h/6+Y/8A0Ule315pb+D7HxJ4z8VXV5eahC0V/HGot5VVceRGe6n1rSlU9nNSsROPNGxx+DRg16D/AMKt0X/oJ61/3/T/AOIo/wCFW6L/ANBPWv8Av+n/AMRXb9ej/KzH2D7nn2DRg16D/wAKt0X/AKCetf8Af9P/AIij/hVui/8AQT1r/v8Ap/8AEUfXo/ysPYPuefYNGDXoP/CrdF/6CWt/9/0/+IoX4XaGWA/tTWuT/wA/Cf8AxNH15fysPYPuefUVs/CHwpdeMfEUegpdOqJPcedcONzLFHKy59z0H416FrsnwZ0a6udBOi6xey2waN9Qjn+YyD0GdvXvj8DWjxcdEk22r2XYhUm767HklFdvpHws8Y6ppMWpW9jBEk6GS3hnnCTTLjOVU9ePpTtG+FHjTVLKK8h0+GGGSR4ybiYJsZWKncO3II71bxNFXvJE+zk+hw1Fes+E/gvql1PrEHiB/sUlnblrYRzIRK+PlJJ6Jx1wKm/4Vr9s8AWlpp2gl/EhvZIpL0XYaFlRjuxg4xjpx+JrOWOop79vxLVCbW39I8gorutW+E/jTTNKOo3FjA0aSKkiRzhnjyQAWHpyO/eqg+G/ir/hLD4X+ywf2kLb7Ts84bfLzjOfrWixNFq6kiHTmuhyFFdroHwv8X61Yfbrezt4IWYpD9pnEZnIzwg79DWdqfgbxNpmhS61qGn/AGa2iufsrrI4DiTOMY9M96r29K/LzK4ezla9jm6K7eD4WeMZtQjs/sVvGWtFu2lecCOONs4LN26H8q5nxJot94f1eXS9REPnxgEmKQOhB6EEU41qcnyxeoOEkrtGdRRRWhAV3Hg3xjp2i/D/AMR+Hbm1upLnVQoheMLsXHXdkg/kDXD11/gf4f6p4p0u61aO9stP062kET3N0+F3nGF/8eX86xr+z5H7R6F03JTTjudXpfxB8JapoOg2/jHT9Ua/0GRXt5bMqVmC4wGyRjOBke3Wn6z8XLLV9G8X2t1p93FLrCiOyEe0pEgTaN5JBz3OAa5zw18L9e1pr6ZbvT7SwspWhe+lmBhdx1CkdfrTtJ+GOpahqd9af23o0EdncC1M7XAKySnoqgc81xyp4Xmd35+mqf8AkbJ1UtF5HEWbW63kLXSu9uJFMqocMVzyB74r1rxB8SvDSeCbfw9odvrN75d5Fco2pOhNuqOrbFYEn+HA9mPNYNn8IvFVzrWqaT/ocVxpyxyOZJcLIj5wyn0wD/KqHjv4d6x4S0u01W4urO+sLl/LWe2fKh8E7f0PPtWtSeHrSinLXdfmiIwqQTdjub74l+Bm8f6Z42hsNdN/HEYrmPEewJ5bKAo3dcnrnpV3S9YtvF3g6aw1jwh4ju9Mm1aa6sLjToQ5bMrPtc9FwWIPbjrXlngfwXq3i17l7NoLaytF3XV5cNtiiGM8nufavS/hz4N8UaT4ytvD934quLXRprc3UBsL4xrdg/8APPHcdT7EHvXNXpUKasparz7amkZzlrbQ0/jFqvhvTfGmgQ6yuq2v2TTMxjTplE1q5YbcnODgKRjvVHW9a8H+O21PxRqlrP8A2ZoWnfZovOZVnuriTGw4X0wce5zxXI6t8O9e1v4iahpem6hb6ntZpprxrjzBAm9lCysf48L068VzXjnwrceE72C0m1Oxv1nQur2km5Rg4wR2opUKTjCKn71vz3/C/wCZU5yUm+XTT8DnTjJx0zRRRXrHGFFFFAHcfBD/AI8vEH/YSH/omOvQ688+CH/Hl4g/7CQ/9Ex16HXhT+KXq/zO+OyCiiikMKKKKACqt9t8213fZv8AXjHmtg5wfuere1Wqq3zqklrulgjzMABKOW4PC/7VOO4nsWqybvxBp8TKkDm7Z4pZEMJDIfLGWXcOAfaszWdaFxIqWd7bJboY7hZlu9nmIspSXOOdqnaPcnFSaP4fDRRy33mDas8axeYH3RyHru7cdhxWd29irHlWkeJb+G3t7Sy0uKVpY3um86cptzKw28A+ldL4K1jTzfXMXiPSDZi6xsv7a6MvkMOm6MqMqe+CT6CsDTPDH22GK8tdUuLBoxJb7Y4kcFRIxH3vrVweEr7P/I0Xn/gLF/hXRCnGcYuad1tsJVp0+aMHZS0e+ut9fmdAs3i7wNYyL/Yul6ppt5dyXFtqNvfMYZAwHy52cMMdDg+1Rf8ACxvEH/Qtaf8A+B7f/EVb+EdjrUdrd3D+Jriex+1vbXOnTWcTwXCKFPzAjg89R07Vv6n8JbLW7mW88N+JtQsM/MdMMEchT12M3LD261lGVNfEn+AmpdLHK/8ACxvEH/Qtaf8A+B7f/EVwhZdf8T69qeoWpt55bpN0UNy+1cRIOoxnp6V6K/wuuEYq3jDUlYHBBs4Rj9K4NNMvNI8T+INNhtdX1cQXaA3MNkW3ZiQ87BgHmtYujzq6++xL57MT+x7D+7P/AOBUv/xVH9j2H92f/wACpf8A4qrmNS/6FzxB/wCC2T/CjGpf9C54g/8ABbJ/hXXfC+X4GVqnmU/7HsP7s/8A4FS//FUf2PYf3Z//AAKl/wDiquY1L/oXPEH/AILZP8KMal/0LniD/wAFsn+FF8L5fgFqnmY2v6da22i3lxAbiOWOIsjC5kyCO/3q+jYOkf4V8/63baveaRdWsHhvXzJLGUTdp8gGT6nFfQEH8H4VyVnT5/3dreRtDmt7x5b8B/Fdr4P8Ztqd8rmzluLu3uGUZKK07HcB3wVHHpmuz8TfDXRL7VbrWtH8eeHF0mdmmUT3YEiE87MfX1wfavGNM/1dz/1+3P8A6OerfbHauuFBuMakJWdkjB1LNxaurn0ff3Wj+KfFXhLxpY+KdKsNP0uEfarae6EcsZGSV2fjj3xVH4yeMtF1zwFp8mjavAGfWVZ4I5wsojVnG5kB3AHGeR3FfP1FSsvipRlzfDt99wdduLVt/wDKx9Qf2/4fvvF+pWcXiDSw174dFvFKbpTH5nIwWBxkZzjr1pvw1vtC8L+HdI0bUfFOgPcWt1cGRo7+MqAdxByT796+btL0nVNUaRdL0+6vGjXc4hjLbR6nFelN8MNCj8RaBpd3rl3aRanpjXksjouVcfwjsB9a5q2EpwXJKf4drs1hWlLVL+tEbfg3xJpsVr4/kv8AW7bM2pGS3ElyMyoJc5jBPzDH932rtoZvDp+KUfjhvF+gJYT6SLaKJ71FkL7s5IJwBj3znjFfN8vh3VJb6WLS7C8v7fz3it5o4CRKFYjI/KqM2nahDqH9nTWVwl4GC+Q0Z35PQYrWWChUd4z6fhaxPtpRVmuv6nv+o3Ok+Mo/CmqaZ4n0nTI9Gu995bXF0IigVuSoPXpwehz1rR8Z6x4b+InhvV9J0vxFpllJb38TiS8mEayBAMsM8kdcGvnHVdJ1TSZVi1PT7qydxlVmjKFh+Ndb8Mfh/eeJ/EFta6pb6jYabcQSSJdLFgMVAwATxzmlPCU4R9pz6LVfff57Aqsm7W/r+me2XOtQjxhaf2H4o8L3VgmmwW19b3N6oFwgZwSpGRuUZOD/AHsV4R8X4fD8Hj2+TwzNHNYEK2Y5N6CT+IKe46Vkv4f1K41zUNO0exvL/wCx3EkeYoyzbVcqCcfSsmWOSKRo5UZHUkMrDBB9DW2Gw0ac+aMr6f1cmpVclZr+kNooorvOcK9i+AmsafpGn3C6n4s0y306eVxe6TeW5fem0ASK3TJ6EYIIHTpXjtJWVekqsHB9SoS5ZJnuk2seBfFngq/8G2usxeHYra/Mti0sZMcsecjjPPfjt8tSfD688D+GvDt5aWPi/TLXVorv97qv2TdJLBu6Rhs4yOPTPOK8Hpa5vqK5XFSdnr03Nfbap2Po3xB468ITar4suLfxFaOl9pMMNuV3fPIvmAqOOvI/OvO9c1/Rp/gFoXh+HUIX1S3vRJNajO9FxJyeMdx+debUU6eBhDZvp+ASryl+P4nrfwH8W6RpOi634f1LUYdMnv8ADW11PEJIg23GGU8Hnt3reh8Z2Vj8Q/DsmseMdM1SztIpkaSzsvJjtmYAAHHUYA+leDUlOpgoTqObe/8AlYUarUOU938O6t4R0LxF4s0a78VW09r4kRpFvbdGC2zs0n7tvU4cHI4NcWPBXgm0nvILr4hWlwY7N5YTbwFf3oxtU5znPtivPaSiOFcW3Gb1326bDdW+6/rqdmnh/wAHnT/DUzeKSJr+YLqabR/oidyOO3TnNYXi2y0zTvEd7ZaNqH9o2EUm2G4xjeMD+RyPwrKorojCSldyv/X6GbkrWsFFFFaEHcfBD/jy8Qf9hIf+iY69Drzz4If8eXiD/sJD/wBEx16HXhT+KXq/zO+OyCiiikMKKKKACsDxtqAsbO3j+13FmZ5CPPithLtC4JHPAyDjJ96365bxLBLdXs6tDqypKYbP9wylJEJLlgOduCcFj6UneztuVBxUk5LTqO0krf3kKx3EogkJu/IlsUVfIPyrFnHGHUv6++K6erOg6tb3kVxp+r2lytvbSiC3nMaq6KEXBUD78fPfByD7VPqelTWcYuY3S5s2+5cRcr9D3U+xqINpWluVU5XJuGx5+vw/06Mv5OravCjOz7EnAUEnJxxS/wDCB2f/AEHNb/8AAgf4V19FWZmX4a0S10DTmsbSSeVGlaZnmbcxZsZ5/AVqozI6ujFWU5BBwQaSigZtJqNpqaiHWVKTYwt7GPm/4GP4h79a8t1y71PwJ4p16a80O6vrDUrtJ7W9tXBidREi4z2bI6Hmu4ry2bxRqWh+O/Etqnl3mmzXMYnsLkb4ZB5Sc4/hPuMGnTpOU0kKU7K5f/4WhF/0Lmof9/Fpf+FoRf8AQu6j/wB/Fqn/AMJR4b/6J/pP4XE3+NL/AMJN4Z7+ANN/C6l/xrs+q+T/AAMPa+a/Et/8LQi/6FzUf+/i0f8AC0Iv+hc1H/v4tVP+El8Lf9CDYfheSUf8JJ4U7+AbT8L6T/Cj6r5P8A9r5r8S3/wtCL/oXNR/7+LQvxQhDA/8I5qHX/notVP+Ej8Jf9CFb/hqD/8AxNH/AAkPg/v4Dj/DUn/+Io+q+T/8lD2vmvxOH0tZVtnaaMxPJPNLsJyVDyMwH5EVarrv+Eg8G9/An5ao3/xFJ/b3gvv4Ff8ADVm/+N11wlKEVFQenp/mZNJu9zkqK6HWtV8MXWnvDpvhWXT7kkbZzqJlCjuNuwZ/OtLwH4EuPEX9pm+kutNW0sHvIi9scTYGcDJHHuM9ap1VGLlNW/ryJUbuyPRfCA1r/hQULeAPMOsfbR9sEGPNJzz17fd/DNdvqX2j/hdPhb7RzMdEuPMwerd+nvXzHodx4ggiuH0SXVI49v782hfaBj+Lb078mtrRdD8Yax4evfFVpf3jQaaPL8w3MvmkHqseMnHryBXBVwi5pSckk7+vvKx0Qquyil/Sdz1jWde1bQPgtZ3WkXj2k8uvTwtIoBOw3MuRz9K64tbP8RzcHyf7dl8Nq1i8gUbn3HOPfJH4Zr5ch/tu/he0h/tO7ihYyPCnmSLG2SdxUZAOc8/Wmw3WsXeoQtFdahcXsfywlZHeVcdl5yO/Sk8vTTXNrr+KD6xre39Xue/wLdf8KwtU+Jwb7R/bcXlC+IMnl+cucd9u3P4ZrrbVfGX/AAuO4IaX/hE/sA8oDb5W7aMY753bvw9q+d7Pwz408WWGp6hdS3kyaTEZJUvXk38AnCKQcnArHttT8WXW2xtb/W5Tbg4hhllLRjp0XkVDwXPe0lfW66K9tvPQr21raf57n0N4UkhT4e3jaLZ315exa5cNfQ6ZOIbhnE7kbj3G0Jx3H414z8c7yS+8fy3Vxok2jzvbRmWCVlLsefnO3jkfyrl9Lvtesrqd9NutRhn5M/ku4b3L4/maramdQa7Laobs3LAMTc7t5B6H5ucV00MJ7Kq53uZzrc0OWxWooorvOcKKK6az8G3l18Prrxkl3CLa2ufs7QFTvY4XkH/gQqZzjBXkykm3ZHM0U8wzBWbyZdq/eOw4H19KR45ECl43QN90spGfpVXENop/kzYY+RLhfvHYePr6UkcckpIijeQjrsUnH5UXAbRSqrM+xVZmPAUDJ/Ktvwv4T1zxLdXNtpVnuktovOm807Aq/j34qZTjFXkwSbMOiggg4ZSp9CMGneVL5Yl8qTyz0fadv59KoBtFOEUpXcIpCMbs7TjHr9KBHKYzIIpDGOrhTtH40XAbRTkilkUtHFI6jqVUkD602gDuPgh/x5eIP+wkP/RMdeh1558EP+PLxB/2Eh/6Jjr0OvCn8UvV/md0dkFI7KiM7sFVRkkngClqrrH/ACCLz/rg/wD6Cakoyh428G4/5GrRf/A1P8aP+E18Hf8AQ1aL/wCBqf414PoUUX9iWBMaf8eseTj/AGRW1peiX2qTCHTdLnu3boIoSf16V2LBvlUnL8P+CczxGtrHr3/CbeDv+hq0X/wNT/GuYn8UeETqMEn9rab82spMzx6kjDATaJWAPC4GMVn2Xw6NjqFjd+Mp9I03TY5lkubO5ucTTIOqBU5/XHrXSeJvHXwytIrSx8I6fNpS29xm5KeHU8uePjhfXv8AXNcGI56T9xc3ojsw0Y1pKM5KF+//AANR2g+MvBqQXP8AxUmnQlrl2xPqEbE+454U9hW5pnxG8MafIWg8WaIUYYkje8jKOPQjNeY/FDXPBfiS6tZPCXg/+yJUm8ye+eFbcypgjYY1+8ScHcc4x71y/kxf880/KurD4WdWF5afI5qldQdlqfRllr3gnxJcpB4e8RaSNTk6acLxGMh/6Z88/TrVW3vrK4vLqzt7uCW5tG2XMKOC8LejDqDwetfPyxxqwZUUMDkEDkGvX/g74qfX7zVdP8TRrcPaw26w6iqD7SFO/Cu3WRRjgHJGTSrYadCKd7odOsqjtax1VFaGp6VPZotwjLc2j/cnj5U+x9D7Vn1immahXiHiv/kf/EP/AF8x/wDopK9vrxDxX/yP/iH/AK+Y/wD0UldGF/ioyq/AynRRRXrnGFFFFABRRRQAUUUUAdj8FbbTbz4maPBqgRoTISityHkA+UH1r3jT7zxbPqHj+31u1kj023tXXT2MO1NpjbhG78BScd6+WI3eORZI3ZHU5VlOCD6it678beMLpNk/ifV3XyzGVN2+GU9Qeec964MXhJVpXT6W19d0b0aqhufQnh+4s9D+HvhW70Wy1i7syA0qaXbiUzMQciUDnGc/jisvR9U1ifwT48Hh22vbS4tr9zZ2YixNAWG5lCDpyTxXg+ieKPEeiWr2uka3f2MDklo4Z2VcnvgHg+9Gl+KfEmmXVxdWGuahbz3J3Tuk7Ayn1bnk+9Yyy+Tcne9/87mkcQkkrbH0R4XkTR/hlot9Z2msS3BuWfUV063DzvPubzFlHXG7II9hUGmsP7I8ca74S0OS18TfaExazwDz412oc7O2QXIHcivANL8WeJtLe5fT9e1G3a5cyTlLhh5jnqx55b361FZeJPEFnq0mrWutX8V/KMS3AnbzJB6Mc5PQdfSh5fJuTvv/AJp2fkEcQkkrbHvHw81zx5feG/GR1tb6PWILINZwNblJFYxttKpjJJP51RsJfE2n/BxdS8P2s/8Awkt1qr/2q6Q5uN/msDuGMjgAH0FeOxeMvFUWqyaoniHUheyJ5bzfaG3MvZTz0HpTNO8WeJtOu7i7ste1GCe5YvO63DZlb+83PJ9zVPAyu2rdH93T0JVZWtr1/E+nIo7Wz8Zz3/2W1j1dvDomvolAxvB4JH13D8K+ZfG3ijV/Fesfb9YkiaWNfKQRRhFVQTjiqyeIdejvrm+j1rUFurtdtxMtwweVfRjnJHsazO/PWtcNg/Yy5pav8txVK3MrL+tv8goooruOcK9r+HwDfAiVWAIPiOAEEcEboa8UrUs/EWuWWk/2Ta6pPDYGYXHkKRt8wYIbp1+UflWGIpOrFJd0/uZpTkoyu/P8j6hg1YTfGC98HPpunHSjpS3DobZcu5bHzeoxxiuD17U28UfBb+19TsbEXVtrCQwNDAEEaCYLge2OK8/8D33jvxX48jbStfmj1m4hMb3krAbYl5wcDp9Bmq+vzar4duk8Lf8ACVW2qaWbhJ5Y7KTfDv3AnJxndnnivOpYNQqRjdXVn9z1+83dZuMnbT/gH0Dq95qsXxcsvDlvoNo2gXlkZLt/sgKueRkvjGRgDBrE8B6Qvh0X95aMH02510w20NjZLLO4JwVeRshYgd2RjIx15xXP/tD+KfFWh+JY4dL1qe20zULJWWOMj3BI4yM15PoXjTxToemy6dpOuXVpbSOZGRGHDHqQT0zjmssPhJ1KKkmlf8dev5GlWrGMrP8ArQ+hLnR7HSvEXjfXNF0KzuNZtLaJ7SExZAJjLEqvqSO3J6ZFY3wb8U+Kta8Qa5/blmlrKmnLJHGLAQs7DIDcjc3T6V4tD448WRa4dbXX7w6gUEbTFhlkHRSMYIqxH478ZXHiSDVhr1x/aBUW6ScY2Fvu4x0yc1t/Z8+VxlZ6JX7WRm66vddzN1WXV9c8UBtSj8rUryaOMh4BCAxwq5XAwOnavqC10yMaVqfhjV7b7d5Olh5PL05IbKM7SAI+rFzyScnGM8V5L4l+FPxC1HUrjVL7VdO1LVlRZmRLgCYgfdIGB0xx9K5Cf4kePlPkSeJr9DEDEVyvbgg8cniqrQ+twjGlJafh2CEvZTcpJ6np/jXxNL4X+GvhK307TdMLanYJBcTT24ZhHsHTpz35yPauy1mTw74ZTTNLWxvJ9DlsCotLPS1uIrjP8bSDndgZ98557fMOq69rGqWdpZ6lqM91b2a7LaNyMRLjGBgela+lfELxnpelLplj4hu4bVBtjUEEoPRSRwKKmXyktHrdt/Pb7hRxCTXoe/8Aw303+x7DR7CaJpLXUXuGhtrfT12rFliDcyNkkgYAxg5OOa+d/iPaw2Xj7XbS3hWCGK9kWONRgKM9BViy+IXjSy0+OxtPEd7DBG5dQpGQScnkjpkk1galfXep381/f3D3F1O2+WV+rn1OK2w2FnTqynJ7/wCZNSrGUFFHYfBD/jy8Qf8AYSH/AKJjr0MckAck9BXO/ByLwjZaZqrWt1qOrTveK1wrRCCOOTyU+QHJLADHOBXcnXpYQV06ztLFfVE3P/30f8K8+cm5Oy6v8zoitEQ2uiapcKHW0eKP/npMRGv5tim6npuk22m3X9p6uHAhffHZx+Y2MHPLYGfzqvdXl1dMWubmWUn+82R+VZ2rj/iU3gHXyHwP+Ampak+pWh5To/iPwfpek2Q8N+EBc7YI/KudauDM5G0YJjTYoP1zTdU8d+Kr+E2/9rPZ2x6W9ii20YHpiMDP45pvhHwbHY+F9M1Xxndvo1i9pE0VttzeXI2j7kfVR/tNgfWsvX7rTrrU5JNJ09rCy4EcLyeYwA7lsdTXqU1F8vJHm7t9PS/5I5Eo2nzy5dNFbd328tOpRbLOXYlmY5LHkk/WkoorvOQKKKKACu0+CP8AyHPEH/XG2/nJXF12nwR/5DniD/rjbfzkrix38Nepvh/jPX9M1K6092MDAxvxJE43I49x/k1fNjY6sDJpRFvddWs5G4b/AK5sev0P51iUAlSGUkEdCO1eU49Ud1x0sckUrRSxsjqcMrDBBrw7xX/yP/iH/r5j/wDRSV9ERapb30S22tIzkDEd3GP3if7w/iH614n8R/C+qaV4r1bV2RbnS7y4QwXkDb4yRGo2tj7jcfdbBrfCy/epMzqr3GcvRRRXsnEFFFFABRRRQAUUUUAFFFFABRRRQAUUUUAFFFFABRRRQAUUUUAFe0+HfJ8IfA208W6Lpdpe6ze3nlTSzQiUom5htA7AhB/31mvFq6Xwh468TeFbeW20fUPKtpW3vDJGsibv7wDA4PA6egrnxNKVSKUe6+fkaU5KMrs+htGs7DSPinpD6bYWlk2t6W9xewpEAUdACCv93O459cV85+NdUn1fxldXdxHbxv54j2wxBFwpwOB396mTx54sTxO3iYaxIdVKGPzmjRgqH+EKRtA+grnpppZrl7iR90ruXZsdTnOawwuElSlzS10t+L/TQ0qVVKLS7/p/mfUPiPRNL134reHINVtVu4bfRGuEgflXdW4yO/XpXN2pg8ceEPElzr+hWdpNo1+FsZ4oBGVUPjy/ccAH13fSvIr/AMd+LL7V7HVrjWJTfWCeXbSpGiFF9MKACPrmrPiX4j+MPEFmlnqWq7rdZFlMcUKRh3XkFtoG7kA4PHA4rCOBqqyuvx01vp6rQt1o/wBddLHvEuoWMHxYsfBa+HtI+wahp5kuX+zje5EZIz7cY/GvnbW7SGw8fXdjbLtgt9UaKNfRVlwB+VWJPHXiqTxNB4lfVc6rbxGGKfyI/lTGMbdu3ofSsO7vrq61OXUriXfdSzGd5NoGXJ3E4HHWujC4WVGV2+mvrf8AyIq1VNWX9aH1ndXWkn4tyabFpt5Hrdxo2F1Nfnjij3HA2ngHPOe/ArlfCuh6L4P8D3OrzXdmb86iyXeovZeecb+Uxg4B6fj9K8nuPi58RLi3eCTxHIEdSp2W0KNj2ZUBH1BrM8I+PPFPhZJ4tI1R0huGLyxSosqsx6thgcE9yOveuOOX1lG110+dn6aeho68G9v6seu6NZ6JL4u8ReK/D8WnWuhwW0ZluJbDfJBIV3MYYyOpHqMc100+h6DL8WNDvk0iFft2jTSzJJbhSxBTBZOzYOD+VeE2XxQ8cWmq3mpx60Tc3iqs5aCMhtowpC7cAgelNl+J3jiTUrbUpNcLXdrE8MMptocqj43D7vOdo65qpYGu3o1tbfyt27j9vDXT+tD1pPE1tcfDLxB4kbwzov2nQtReGxQ242IN6oG+uGNcZ+0ha2Kaj4f1K2soLWe/sTLceUu0O2RjP51wMfirXk0G/wBCW/I07UJjPdQ+Un7xywYndjI5A6EUzxH4l1vxEtmusXv2oWcXk2/7pE2J6fKBnoOtb0cFKnUU1389rf56mcqylGz/AK1Oh+CH/Hl4g/7CQ/8ARMdeh1598DFaS115EVnZtTUBQMk/uY69aXTbXTUE2tSEydVs4m+c/wC+f4R+v0riqSSk/V/mbxXuoo6bp11qDkW6DYvMkjHCIPUmr73On6UjR6di7vCCDduvyRn/AGFPf3NVNS1W4vUEACW9ov3LeIYQe59T7mqFRZvcq5xepfDuw1K8kvdQ1vW7q5lO55ZbtmZj9arf8Kt0P/oIat/4Emu9oq02tmRyrscF/wAKt0P/AKCGrf8AgSaP+FW6H/0ENW/8CTXe0U+aXcOVdjgv+FW6H/0ENW/8CTR/wq3Q/wDoIat/4Emu9oo5pdw5V2OC/wCFW6H/ANBDVv8AwJNbnhDwjpvhiW7lsZrqV7oIJGnkLnC5xj/vo10NFJtvdjSSCiiigArymXxJqnh/4ieJfsciSW01xGtxaTrvhnXyk4ZTwfr2r1avEPFf/I/+If8Ar5j/APRSVth4qVRJoiq2o6HUvoWi+K0a58It9i1PG6TRp3+/6mBj97/d61x1zBNazvb3ETwzRkq6OMFT6EUxGZHV0YqynKsDgg+orrV8eXs0Ea6xo2j63PGu1bq+hYzFR0DMrLux6nJ969K04bar8Tl0ZyFFdf8A8Jrb9vBfhgf9u8v/AMXR/wAJtD/0Jvhgf9u0n/xdPnn/AC/iFo9zkKK6/wD4TeP/AKE/wx/4CN/8XR/wnC9vCPhj/wAA2/8AiqOef8v4haPc5Clrrv8AhOP+pT8Mf+AR/wDiqz9e8SnVrIWv9iaNZAMG8y0tvLf6Zz0pqU76x/ETS7nqvw/0HR1+Dtlrw8Cx+JtTe7kjeNY90hXzGGfoABVLRdI0y68F/EG8uvDFvp91byJ5FvLCDJacD5QTyP8A69O8Ia9oU3wZsvDbeO18M6ol28rSIJN4XzGOPkI6gjvTNC17w/4e8LeL9PfxdBrd5cvDNbTujhrphgkfNk8EYOTXlTU+apve+m+118jrpte5/wADzOfsvg/4luNNima60+HUJ4DcQac8n7+WMYyR2HUVU8JfC7Xte0g6vNc2Wk2JYpHLePt8xgcYA+vevWrvx9pOr2+nazpXjfS9BaOAJdQXemiaZG9FPUd+Mkc1ytxq3hfx98ONM0HUvE8WiajpUnzNPCWScAEbwBjqOevBqlicS78ytr2em/3k+zp2Wv8AwSmvwr0uP4a3mrT63p/9qQ3Tp9o+1f6OqoSCnoWJFZU3wb8SRaAdYe+04Qm1+0xp5nzScZCj3IP9K2tDl8KXvwo1XwVJ4usrSWHUXkiupIW2Txj7rqvXB/MVW+LHizRbibwPJo+pQ6ouiorTrECBuQxHHI77DTjUxHtORPd9ulrg40+S7X4+ZnR/BvxK9qim+0xdVeDz00xpv3xT19O9VfDfwp1/WtCj1lryw0+1aZ4ZDdPtMRRip3D6g8V6Q3iDwPcfEO2+JjeLII44rExtp5hbzt+wrt9O9cr4w8ZaJrXwkNnHexR6lPrkl49lzuSNp3fnjHQiiOIxMml3tfTbV6f8EHTppX/p6GFJ8JfE6eNF8M77Qu1sbsXW/wDdeSDgt65zxj8a5jxh4ffw3q32BtRstQBjEizWr7lIJI/A8V7NeeK9FvPG+i6lovjbT9Nez0dLdjNA0kUrbvmibpjgA8fnXnvxy1DwzqXjEXXhowOGgH2uW3TbFJL3Kj19a1oV60qkYz2s+hM4QUW15focFRRRXonMFFFFABRRRQAUUUUAFFFFABRRRQAUUVZ0vT77VL6Ox061lurmQ4SOJSxNJtLVjK1dB4b8KX+r2zalPJDpukRn97qF0SsY9l7u3soNa39neHPCHza40Wu60vTToHzbwH/ps4+8f9kZ9657xJ4i1bxBcrNqVxuSMbYYIxtiiX0VRwBWXPKfwbd/8v6+8qyW52/gXxv4G8LQ6tpuiXRspftY86+viBLcny1+dFGRGvYDJPHarz+OvCbuXfxDZsxOSTISSa8jKqTkopPuKPLj/wCeaf8AfIrk+oO7fN+Bt7fTY9b/AOE48I/9B+y/77qOXx94PjKhtftCW6BdzE/kK8o8uP8A55p/3yK6f4NxRN8YvDytFGw8m8yCgI/1VY18NKlTc77eX/BKhV5pJWOu/wCFgeD/APoNxf8Aft//AImj/hYHg/8A6DcX/ft//ia9w+y2n/Ppb/8Afpf8KPstp/z6W/8A36X/AArzfbyOnlR4f/wsDwf/ANBuL/v2/wD8TR/wsDwf/wBBuL/v2/8A8TXuH2W0/wCfS3/79L/hR9ltP+fS3/79L/hR7eQcqPD/APhYHg//AKDcX/ft/wD4mj/hYHg//oNxf9+3/wDia9w+y2n/AD6W/wD36X/Cj7Laf8+lv/36X/Cj28g5UeH/APCwPB//AEG4v+/b/wDxNH/CwPB//Qbi/wC/b/8AxNe4fZbT/n0t/wDv0v8AhSi1tMj/AES3/wC/S/4Ue3kHKjxGLx54PkXcuv2nBwckg5+hFP8A+E48I/8AQfsv++6818XRxjx34mAjQAapJgBRx8iVneXH/wA80/75FepRwsqkFLm38v8AgnNOtyyaset/8Jx4R/6D9l/33XlWtXtrqPjLXb2xnSe3luE2SJ0bEajj8RUPlx/880/75FKAFGFUAewrpo4V05qTZnOrzK1hat6Rpt/q1/HYaZZzXd1J92KJCxPv7D3qpXrf7NV1bx6prtitzDb6nd2QSyZ8AlhnIBPfkVtiKjpUpTSvYzhHmkkcBrnhHxLol5b2mqaLd20tywWEMuRIxOAAwyM+2afrPgzxTo2nyahqmh3lpaxyCN5ZE4DHp+Hv07V7KIb/AMP/AAy0bRfGN0j6zPrkT2kLyiSRF8wEnI7Z3HP+0K5H9pHXtWm8dXWitqM502OOJhah/wB3u5+bHrzXJTxVSpNQVt3r3Stt95s6UVFyd/6uc/4Z8N6FqHw117XrxtTGpWLhbcRRkw8jjccEfXJGPesxfAvjBtF/tlfDt+bHbv8AM8vnb67fvY98e9eifB6ezt/hB4mmv1D2iXsbTJ/eTAyK9HMGrv8AFZPFialC3hA6VxKLhfKAwDjbnnnJz71nVxk6VSa/P0Tt8xwpKUE/63Pm/RPBvijW7SK70rRLu7t5XMaSRr8pYDJ57fU03/hEPE3/AAkH9gf2Jef2njd5Gznb/ez0x75xXrXiTWntPgbd6h4fvZLNJdelMTwvtJQsxGMdsgGuy1i712Dx/omoaNp0OqO2iYvommWOR4y6cqWOC2eabx1W+y6r7lfUHRilv/V7HzP4h0PVvD9+bDWbCayudoYJIOo9QehH0rsPEHgqwPhnwtceG4dVu9V1dX86KSMhCygH5MgD17nin/tAaPYaL44Ftp95LNG1srGF5d/2Y9BGD2GMEDsDXqXhxl+xfCkbhnNxxn/pmaupiZOlCouv+TFGmlUcfL/I8Tk+HfjiOCOdvDGo7JJBGuI8tknHIHIHueKoax4T8SaRqcGmahot5FeXGDDEI95k/wB3bnP4V7nZa9q39ifFKdtTnZ7WbbbEyf6oFCPl9P8A61ONsniLSfhb/amqXEM0i+a1yku2ZnEWQN3UEnvWUcdVTXMlbTv1jcqVCKTs+/4Ox4d4i8G+KPD1tFc6zot1aQyttSRgCuewJBOD7GrcPw78bzWtvdR+GtQaK4/1Z2cnjPI6jp3xX0Vrqw6d4Lu/7Y060tbG11RX8tJ/NYxbxiWQ9mYncfQGptK07xIfi/da218JfDlxpwW223AKFsggBf8Avo56c1n/AGnU5W7Lr+SdvXUp4aKe/wDV7HgS+D9Lm+GNrrFtHqsniCfUPsiw+UfJJ37doOMZ989e1Zc/w88bQ2dxeS+Gr9YYM+YdgyMdcDOT+Ga9b8LMB8ONBywH/FXJ3/6eRW3YavqFx8dfE2nS6hK1lFpq+VAX/dr+7B4H1JNW8ZVjKaWtrvXsrafiJ0Ye7fy/Fs+fdB8H+JtesZb7SNFu7y2i+9IifKfYZ+8fYZqjrej6nod4LLVrKWzuCgk8uUYO09DX0BHa6rr3w98InwPdLBHY3/8AxMIkuBGVIf5i3/jxx6MK4L9pz/kpa85/0CHkfVq3o4yVStyNK2vrp/mROiowueXUUUV6BzBXT+DPAfiXxbBNcaPaRG3hba888ojj3f3QT35H51zFesfBvxbpMegz+BfEtrcrpmrXW2G8gLKUmYKNpI9wpyM4JGRg1hiJzhTbpq7Lgk5e9seb+I9G1Dw/q8+k6rCILqEjeoYEYPQg+lZ2RjNe66J4Fk8N+L/EcusLpmpWVjbpMNU1VpJPJRgcExj/AFhwpBGR0GD2ror3wf4Ub4saDLBpFubTUNNmllg8oqjsBkNtP3TjtXL/AGhFWW+l7/K5t9XbbPmjI9RRkY619Cvd+EH+H2s+JX8DaYH0HUJLa2hDHEm3GC578Hoc9K2bLwj4UvvH+j3h0G0SHU9BkuZbYD92rhocEDscORSeYpbxf9K/5B9X8/6vY+Yl5OBjNb/jfwnqvg/UYLDWPs/nTwCZfJk3DaSR1x7V6l9m8OeMvh34ouV8L2miz6BI32SWAnLBQThifvHjBz69q7fX/C+keI/ixFNrEK3EWn6HHMkLk7HYyOMtjkgY6Up5hyyV1a17/ddAqGm/9XsfK4wenNJXrPxgXwXdeF7S+0y50ca9HcmKaPTI3SJojuIyrd1+UZ9SfYDhvDOtaXolrLdHRo7/AFfePs8ly26CEf3vLx8zemTj2rrpV3UhzKLM50+V2bLWi+EGNguseJLwaLpJ5VpFzPce0UfU/U8U/VPFy29jJpHhOzOj6a42yyBs3V0P+mknXH+yMD2rn9Z1XUdZvnvtUvJbu4b+OQ9B6AdAPYcVTqlTcneevl0J5rfCFFFFbEBRRRQAV0HwqvrPTvi1oF3f3UVrbrFdhpZW2qCYuBmufqOWGGYATRRyAdA6g4/OscRS9rTcL7l05cskz6un8beD4E8yXxLpiLnGTOOtQf8ACwPA/wD0NWl/9/q+XtAsLB/F/h6N7G1ZG1JAymFSGGx+CMc19HHw/wCH8n/iQ6T/AOAUf/xNfP18M6U+W53wmpq5p/8ACwfA/wD0NWl/9/qP+Fg+B/8AoatL/wC/1Zf/AAj/AIf/AOgDpP8A4BR//E0f8I/4f/6AOk/+AUf/AMTWXs2Xc1P+Fg+B/wDoatL/AO/1H/CwfA//AENWl/8Af6sv/hH/AA//ANAHSf8AwCj/APiaP+Ef8P8A/QB0n/wCj/8AiaPZsLmp/wALA8D/APQ1aX/39qxD408IyqskfiTTGQ9D54rCfw/4f8tv+JDpPQ/8uUf/AMTXzLDZWW+5H2O24u7gD90vAEr4HStsPhXWly3sRUqKCubHiW4guvGfiO5tZkmhk1ORkkQ5VhtTkGqdMjjjiXbFGka+iqAP0p9fQ0afs4KPY8+cuaTYUUUVoSFHeiigB0skkr75ZGdvVjk02iigYU7zZPK8rzH8vOdueM/Sm0UCCljd43DxsyMOjKcEUlFACszMxZiSxOST1JptLRQAlKOtFFAE0EwW9iuLhPtAWRXdXP3wDkgn3r0/T/if4Z0L7VeeF/BLadqk0RjjmlvTLHDnGdqHhegOBjoM15VRWVWhCqrSLjNxd0OlkaWV5ZDl3Ysx9STzTaKK1JO+8I+LvBmk6bYJqfgmS+1C0JY3Md6Y1mO4spdOjY4656Vz/j7xReeMPEs2tXkaRF1EccSdI0XoP1NYNFYxoQU+fqVzu3KFFFFbEBXa+D/iXr/hjSF0uzt9NuLeNzJD9otwzRsepBriqKidONRcsldFKTTujutM+K/i6y1PU795rS7k1IL56XEO5BtB2hRngDJ4p1x8WvGE+tWWsSvpzXlnE8UT/ZeNrjByM81wdFZ/VqN78q/rQr2s+50R8Z62fDOo+Hd1t9h1G5a5uB5Xz72xnBzwOBxXpPwb+IM+oeMIH8Ualptlbado8ttayPthHLRYBLHk4T9DXilFTVwtOcHG1r/5W/II1ZJp3/rc7nxf8TfEmvaZNo0hsbazklLTfZIBGZyG4LEdun1qK4+J/i6bxRbeJDdW0d9bwfZwI4dsbx5ztZc88muLoqo4alFWUUJ1JPdnWeNPH2r+KrJLO9s9MtoElE2La2CMz4IyW79elcnRRWkKcaatFWQpScndhRRRVkhRRRQAUUUUAFFFFAFvw7/yOXhz/sJp/wCgPX0uepr5o8O/8jl4c/7Caf8AoD19Lnqa8THfxmd1D4BKKKK5DYKKKKAEf/Vt/umvluH/AFl1/wBflx/6OevqR/8AVt/umvluH/WXX/X5cf8Ao567cv8A4r9P8jnxHwklFFFeycYUUUUAFFFFABRRRQAUUUUAFa3hfw3rXie9ls9DsWu54o/MdQwXC5xnk+prJr179lnB8W6yGfYP7LOW9PnXmsMTVdKlKa3RdOPNJRPP/FHg/wAS+GUjk1zSZ7SOThZCAyE+m4cZ9qwa+jvGGmxyfD/wn4OTVbvWbbWdQjxqrncFQkuP0OB9KqxeGfA2p+OtU+G8XhhLU2dkJYtSWQ+cZMKSWPcfOv5H2rkp5h7rcle19uy66/kbyoa6f1c+e6K9f1zwjodn4I8ETpYRteXmrra3cwzmdd7gg/XArqL7wH4R0vxH4r12bR0uLDRbSN4tOBIRnMW8k+v0rR4+munf8Gl+pCoSbseCaHpd5rWr22k6dGJbu6fy4kLBQTjPU8DpS69pd5omsXOk6jGI7u2fZKoYMAcA9RweCK998Nab4Xu9N8F+LtG8PQ6Td3msBHVCTtwJVYD/AGSVyKm1nT/BvinxL430eXw2sd9YW7XD6j5n7x5AgPHcAfLx04PrWTzBqo1y6JO/fRr8ClQut97Hg+p+F9c03w9Ya/eWXl6bqH/HtN5infwT0ByOAeorHr3y00PT77wl8MLO+SW5trq4CywyzMyEbG6LnA/Cp08PeBNcvPF/haz8Lx2E+jI0kd6r5dmy3Q9QMjp0xVfX1G/Mtr7dk7AqF7Wfb8T58or3aLQfBXhmy8H6NqHhn+17nxCiST3bk74ywU4T0ALDgdh71598bdI07Q/iHeadpVqlrapGjLGvQEjmt6eLjUnypd9fTQzdJqN79vxOKooorqMgrb0Lwj4m12za80fRbu9t1cxmSMDAYAEjk+hFYld58FNb1i18daLpVvqVzFYzXhaWBW+RyUPUfgPyrOtKUYNx38yo2vqYGteDvFOi2JvtW0O7s7UMFMsgG3J6Dg1hV9Fz2v8Awlvxj8TeGteurq50i3s/tEVr5u1FcFMH9TXD+HPB+g3nwqi124tXa+bWFtjIHx+7Mu0jH0rjo42699a6beextUo8rtHz/A830XTL7WdTg0zTbc3F3O22KMEAscZ6njtTNTsbrTdQn0++haG5gfZLGSCVb04r6Dj0vwB4Z+LOkeHtH0i9TWRdLL9oMg8pEMZyo5yexxjv1qvqvh7wR4y8ReL9IttLu7bWbBWuPt5kz5r45GOy5wMfWp/tBcyfK+W1/wAd99h/V9LX1vY+fKK9si8H+C/Clj4bsfEWlT6tqWvSKkkqzbVtweMoO+CR1rz34reF4fB/jW70a2mea2ULJCz/AHtrDIB9SM4z3rpp4qFSfKvP523M3Sko8xytFFFdJkFFFFABRRRQAUUUUAFFFFAFvw7/AMjl4c/7Caf+gPX0uepr5o8O/wDI5eHP+wmn/oD19Lnqa8THfxmd1D4BKKKK5DYKKKKAEk/1bf7p/lXykuoWEc92sl9aowvLjIaVQf8AXP719Vz/AOol/wBxv5V4j4B0vTZ/C0E02mWU0jTXGXe3Vif38nUkV0YWo4VLrt/kZ1Y8yOFXUdPZgq39qSegEy8/rVqu5v8AQ/Ddx4N1OTxIsWhskiiOS001JWC7xhuCOen51TXSfAO0f8VhqnQf8wkf/HK9DD4z2qu018n/AJGWJwroTcLp+jTX3nJUV1v9keAf+hv1T/wUj/45R/ZHgH/ob9U/8FI/+OV0+2j2f3M5+RnJUV1v9keAf+hv1T/wUj/45R/ZHgH/AKG/VP8AwUj/AOOUe2j2f3MORnJUV1v9keAf+hv1T/wUj/45R/ZHgH/ob9U/8FI/+OUe2j2f3MORnJUV1v8AZHgH/ob9U/8ABSP/AI5R/ZHgH/ob9U/8FI/+OUe2j2f3MORnJV0fgLxhqXgzULu90y3tJpLq3Nu4uFYgKSDkbSOeKtf2R4B/6G/VP/BSP/jlH9keAf8Aob9U/wDBSP8A45UTnCcXGSdn5MajJO6JNP8AiJrll4KTwskdq8EU3nW9w4YzQNncChBwMHOMg9a6+x+InjjXNH1bU9J8N6SLyC1WPUNWhhCzLHg4PLdeD0HbpwMeZ+IrXRLWeJdE1S51GNlzI01t5JVs9ANxzxXo3wU/5J38QP8Aryj/AJSVhiadJUpVFHXz82kaUXLnjG5FbeOfGngrwzpmk614b06eLP2rTJtQh8xhzncMN1G7IPBGa0/AfjPxT4l8Ta1q6XXhm3e4t4459Pv2aO3uFHy5GSSDj6/Suxn8I6P4h1/w5p+uSXl5ax+HXnRZJfuMGhGRgejH9K4bW/DXgfX/AIZ3OveHNJutMnsrxbcNLIHMo3BcsPoa5I1KNRO8dXu7aau3fyNOWatZ/wBWudB8TPG0Ph3w54csbR9En1qyuxdm3sFJtIFAYBeDk8NjqCSCcDNeZ2XxI1uz1/XtajtNPM+txGK5VkfYgIAynzZB47k161dfCnwRpsI0G6it43NmXbVJtQSOYTdsRH+H/wDV714x8PtFt9S+JWmaJeMJbc3xSQjkSBCT+R2/ka0wn1eUZWV97+n9Ims6kbM6KTxX430nRvCBuNAt47bT383S2eJy1zgEfMofJ4PYCsuw+IuvaX4g8QaotjYi61lWju45YnAj5OQo3Ag8nrmvRNH1xNS/aVktb+08+K0Z7OwXzMJbbF+8FwQcjjt602fw14T8QeMfF3iLUNLngsdDmmFzBHcZN5OHYlzwNqkY4/WkqtNL95DRq/3vb+upXJJu0XrdL5mv4DvtZOjeHTqWq+C7uysoVdL25fN5apjlAuQN2AFzx9DivH/jDrln4h+IWpalp7iS1yscUgGA4Udf510Hjzwr4bvPhtp/j7w5p8mliabybiyd96jlhlT16r+Oe2K8xrfC0YObqrfVW7GdSTUFHowooor0DnCtPwrrEvh/xHY61BAk8lnJ5ixuSFY4IwSPrWZXffDfwHp/ijw7q2tajrTaZDprLvbyww24yT9ew96zrThCDlPYqMXKSitxdL+KGqWPxGu/GUen22+8j8qe13EqU46N1zkA1a1f4rvdaEuh6f4V0vTLFLtLpFgdh8yvv5HTk9TWjN8JdOu7zw9d6H4gku9D1mUxCd4gJI2CM3Tpg7SPb3rLsPhvb3V54yg/tSVR4e3iM+WP3xXP3vTp2rhUsI/ett69H+hvare3f9TPvviLfXfxKg8cPplstzDtxbCRthwm3r1962tS+MFxNZ6q2m+GdN0vU9VXy7u9hYl2XGO/fGRmtXTfhF4bePQo9S8VTwXet2iy2sCwjJcoGIz6c/oeaqat8JtJh0HXX0zxQb7V9CXfew+TtjAwWwO+doPc9KmVTBu0WttOu1/yuNKtunv/AJGboXxWmtdH02x1rw7Ya3NpTB7C5uGIeMj7ucdcetcZ4t1/UPE2v3Otakym4uCMhRhVAGAo9gMCvSrb4WeF4LTQpta8WXFrJrUaC3hSEZMrdOf7vb6155488NXXhLxRd6FdTJO8BBWVRgOrDIOO3BrejLDuq+Re9r3+diJKpya7af8AAHaR4N8U6tYpfaboV9dWsmdkscZKnBwat/8ACu/HH/Qr6l/35Ncys0qjasrqPQMaXz5/+e0n/fRroaqX0a+7/gmS5ex0v/Cu/HH/AEK+pf8Afk0f8K78cf8AQr6l/wB+TXNefP8A89pP++jR58//AD2k/wC+jRar3X3f8Ed49jpf+Fd+OP8AoV9S/wC/Jo/4V344/wChX1L/AL8mua8+f/ntJ/30aPPn/wCe0n/fRotV7r7v+CF49jpf+Fd+OP8AoV9S/wC/Jo/4V344/wChX1L/AL8mua8+f/ntJ/30aPPn/wCe0n/fRotV7r7v+CF49jpf+Fd+OP8AoV9S/wC/Jo/4V344/wChX1L/AL8mua8+f/ntJ/30aPPn/wCe0n/fRotV7r7v+CF49jrtD+HvjaHxVoVxJ4Z1FIodQSSVzCcKoVxk/mK9+Oj6pk/6DP8A9818veHp5/8AhMfDo86TB1NM/MefkevpQs2T8x/OvGxql7XVnZRtyaFz+x9U/wCfGf8A75plxpuoW9vJPNZzJHGpd2K9ABkmqu5v7x/OhiWUqxyCMEHuK5feNla+pR0XVLHWLBb7T5vOgYlQ20jkexq7UVrb29rCILWCKCIdEjQKo/AVLRHmsubcqq4Ob9mny9L728xsgzG4PQqf5V8qQWu1rlY7q8jQXdwAqTsFA81+gr6sf/Vt/umvluH/AFl1/wBflx/6Oeu3AwjKq1JdP8jlrtqOhBNYrNH5c11eyxkjKvcMQcHPIq1S0V7EYRh8Kscjk3uFFFFWSFFFFABRRRQAUVreDdIXXvFWm6NJM0CXlwsJkUZKgnqK9JvvhDpD+IofDekeLUudWSRmvYniGIIQAd3HfBHGec9sVhVxFOk1GT8y403JXR5BRXqd/wDDXw9c6Vear4d8TT3ttpVyIdUWSAb1XcAzx4xkD5uvXB9OdL43eGPB1jqWi2mn3I0u4njiQJHaZjMZIBlYjksAc471n9dpuUYq+vl8y/Yys32PGq6fwj4yuvDmg65pEFjBcR6xEsUkjuQYwA3IA6/e/Su38S/CCxs/CM2vaXq19Itsw8wXduEWZcgFo++OeM1a1r4SeENG1S20vU/HDW99dsnkQtCNzBiRn8SMA1EsZh6keV636WfSzGqVSL5l0Ma2+MuqwanZX66HYlrTTW09VMz4ZSUO4+/yDj3rmtP8bXll4GvvCkdlAYbu4883G8h0Oc4A6dq6V/hWtpqvitNU1KW107Q7cSx3Gwbpiwygx74Ycd8Vzfwx8F3XjfxC2nQXC21vDH5txMV3FUzgYHcmlD6ryuUdlZvf1QS9qmr/ANdDor34sJqllA2veD9I1bVIIfJS8mzkrzyR65JNcH4e1efRfEdnrVqoWS2uBMEXgEZ5X6EZFeqt8K9E0/UdF1Z9Qv5NFuL37NLHdWoWXzNxC8DHyNg8+mPWjx18PdJ1z4rnw/4XuFtJyvmXkP2cLDaRhVwy4+9kkcepqKdfDRdorR3vvZWKlTqSXvdCj421vTNK8a6V8TPCt3Z3X24mSaxdsPHJjDhh1APTPY1UX4tyW/iK71LT/DGnW9rfoy6hakki6Ykkux7NyfrWJ8QfD/g/RIETw/4ml1W9SYxXETRgBcDlgR2zxXG1pRw9KpBXV1trpoKc5xl2Z2njbx5P4g0G08P6do9ro2i2b+Yltb5ILc8k/ifzri67/wCCevQ2XiJvDuqQxXGja4BbXUUiggNzsYHrkE4/HPYVzfjvRP8AhHPGGp6KGLR205WNj1Knkfz/AErWny05uklbr69/mRK8o819jEooorpMgr2n4Htpi/C3xidZjnk0/KCcQY8zbjqueMjg/hXi1aFjrer2OmXWmWeo3EFld4+0QI2Flx0zWGJpOrTcF5fmaUpqE1J9D1G4+J+g6KnhfR/DFrfy6To9wJp5LraJZRgggAcdGJ7cgVf1D4i/Du2g8TSaTa6619r8bGV5I4/LV2GMD5sgZ5PWvD6KxeBpPv8Afv6lqvJHrU3xK0F9d8D3wtdR8rQLVYbseWm5mEYX5Pm5GfXFV9O+Imh2snj55LfUCPEKbbPEa/J8jj5/m4+8Oma8toqng6TVv63v+YlWl+X4Kx9F+K73wbp2heBb7xRHqnnWkCXFqbMKVcqAdjZPQnHT868Y+JXihvGHjC71vyTBFJhIYyclUUYGffjJrL1XXNY1a3tbfUtRuLuK0TZbpI2RGvoKz6KGFVOXM3d6/iwnVvFRXl+AUUUV1mIUUUUAFFFFABRRRQAUUUUAFteHTdZ0nU/ss10lnepNJHDt3lQrA43EDuO9epH4z6Tn/kV/Ef8A3xb/APx2vLaK5K2DjVlzNs2hWcFY9S/4XNpP/Qr+I/8Avi3/APjtH/C5tJ/6FfxH/wB8W/8A8dry2isv7Oh/M/w/yK+sy7HqX/C5tJ/6FfxH/wB8W/8A8do/4XNpP/Qr+I/++Lf/AOO15bRR/Z0P5n+H+QfWJdj1FvjNpRUj/hF/EfII+5b/APx2vJ7NneOSV4XhMs8sux8blDSMwBwSM4I71PRW1DCRoy5k2ROq5qzCiiiuoyCiiigAooooAKKKKANrwLq1tofjHStYvEle3s7pJpFiALFQecAkDP412Gn/ABGstO+MN/4wgsZ5tOvd0bwuAsojYDJwCRnjpmvNaKxnQhN3l2t8mWptKy9T1fVPHHg/RvCWt6V4MtdSlutcl3zy3yqqwqSTtG084yQB79eK0ta+IngPUNW8PeJpLLV31XTPLja3KJ5W0Ebm5PJABK9OcZrxaisvqVPR3d/Xyt+RbrS26HuniX4qeDbrRdfsLRfENxNqjiUSXAQojcYVRu+VQB0wa4r4qeJF8e+OrXUPDFnqTSJbRxRRtEDL5iszZAUtxyOa4Crmj6pqOjX6X+lXk1ndICFliOGAPWlTwdOk+aG6/wArBOtKasz2n9oTxNdQ+FNI8MXHlx6ndQxz6mEOThR8qsfduf8AgJrz74P+NU8D+JZL65t3uLO6i8m4WP8A1gXOQVzxkHtXJ6lfXmpX0t9qF1LdXUpzJLI2WY+9V6dHCxhSdOXXcU6jck10PVPFHjTwwLjT7jR9T8V6i8F/HcvFqEymEICflAHJYZ4zWve/E3whp/xBj8ZaJb6vcXN4nkahBOqKghwPuYJ+cFVPPB55FeKUUvqVOyWvX8RutK7Z6bdXfwd/4SO3vktfEU9tNM8l3BKE8tQVOAuCG4bB69M1gSXXgP8A4RrUYo9P1Iao9+XspGYYS33cKecZx146965GitI4dL7T+8TqN9Eer+FtH8MeIviXp174Vsrmx0HS7eO61KW6OAjpk5zk9SF79mriviVrcPiLx1qurW2fs805EWepUcA/pWHBd3VvDNDBcSxRzgLKiMQHA6A+tQ0Qocs+Zu9lZfqJ1PdtYKKKK6DMKKKKACiiigAooooAKKKKACiiigAooooAKKKKACiiigAooooAKKKKACiiigAooooAKKKKACiiigAooooAKKKKACiiigAooooAKKKKACiiigAooooAKKKKACiiigAooooAKKKKAP/Z"/>
          <p:cNvSpPr>
            <a:spLocks noChangeAspect="1" noChangeArrowheads="1"/>
          </p:cNvSpPr>
          <p:nvPr/>
        </p:nvSpPr>
        <p:spPr bwMode="auto">
          <a:xfrm>
            <a:off x="821765" y="6922437"/>
            <a:ext cx="291232" cy="27404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6866" tIns="33433" rIns="66866" bIns="33433" numCol="1" anchor="t" anchorCtr="0" compatLnSpc="1">
            <a:prstTxWarp prst="textNoShape">
              <a:avLst/>
            </a:prstTxWarp>
          </a:bodyPr>
          <a:lstStyle/>
          <a:p>
            <a:endParaRPr lang="en-US" sz="1316"/>
          </a:p>
        </p:txBody>
      </p:sp>
      <p:sp>
        <p:nvSpPr>
          <p:cNvPr id="11" name="AutoShape 8" descr="data:image/jpg;base64,%20/9j/4AAQSkZJRgABAQEAYABgAAD/2wBDAAUDBAQEAwUEBAQFBQUGBwwIBwcHBw8LCwkMEQ8SEhEPERETFhwXExQaFRERGCEYGh0dHx8fExciJCIeJBweHx7/2wBDAQUFBQcGBw4ICA4eFBEUHh4eHh4eHh4eHh4eHh4eHh4eHh4eHh4eHh4eHh4eHh4eHh4eHh4eHh4eHh4eHh4eHh7/wAARCAGLAYoDASIAAhEBAxEB/8QAHwAAAQUBAQEBAQEAAAAAAAAAAAECAwQFBgcICQoL/8QAtRAAAgEDAwIEAwUFBAQAAAF9AQIDAAQRBRIhMUEGE1FhByJxFDKBkaEII0KxwRVS0fAkM2JyggkKFhcYGRolJicoKSo0NTY3ODk6Q0RFRkdISUpTVFVWV1hZWmNkZWZnaGlqc3R1dnd4eXqDhIWGh4iJipKTlJWWl5iZmqKjpKWmp6ipqrKztLW2t7i5usLDxMXGx8jJytLT1NXW19jZ2uHi4+Tl5ufo6erx8vP09fb3+Pn6/8QAHwEAAwEBAQEBAQEBAQAAAAAAAAECAwQFBgcICQoL/8QAtREAAgECBAQDBAcFBAQAAQJ3AAECAxEEBSExBhJBUQdhcRMiMoEIFEKRobHBCSMzUvAVYnLRChYkNOEl8RcYGRomJygpKjU2Nzg5OkNERUZHSElKU1RVVldYWVpjZGVmZ2hpanN0dXZ3eHl6goOEhYaHiImKkpOUlZaXmJmaoqOkpaanqKmqsrO0tba3uLm6wsPExcbHyMnK0tPU1dbX2Nna4uPk5ebn6Onq8vP09fb3+Pn6/9oADAMBAAIRAxEAPwDkaKKK+4PFCiiigAooooAKKKKACiiigAooooAKKKKACnQRSTzxwRKXkkYIijuxOAKbV3w//wAjBpv/AF+Q/wDoYoYE3iLw/rPh26jtta0+aylkTeiyD7y+orMr6Y+Ifg238bfFjSdOvLh4bS30trify+HdQ6gKD25I/CuXs/CPw98b2mvaf4X0260fU9J3GOVpmdZwMgFgxOASOg/OvNpZjFwUprXrbprY6ZYd81o+X5XPD6K9utvDfw40L4b+H/E/iPSLy6mvcJIkMzAOxJyTyMAAdsVk/Fb4axweIdOj8DaddXMWoWbXX2VW3GJVKjILHODvHUmto42m58rTWrV+mm5HsZcvN8/vPPPDfhzW/Ec80OiafLeyQqGkWP8AhBOM1Z8Q+DvFHh+2W51jRbu0gY7RK6/Ln0zXrP7Nmj6nofjDXtP1i0ksboWCMY5MZALcHg1r+L7W4b4D3FjoutL4qVZT9qvZZjvRd2TgHJ4yOCc4rGrjZQrcsbNafj57GlOhzRu99T5xor6N0P4S+HLHS9HgvfD17rs+oJuu75boRJZgqCMLkZGT6HufauW0D4e6RZ+Pte0W80LU9fSz2taCOZYoFRv+ez8EH6Z6dK0WYUm2l0/r+rkewlZM8bor6C8S/C/wlbeMvC7WdsV07VJGjntUuC6cLuBV+uPxqzp/gb4V6rqviDw7BpeoQXWkBXmuvPO7ByxCZJHGMcip/tKlyqVn/TsP6vK9rnzpRXsninwx4D1X4TX3izwrp95p8unXIgJlkLGYh1U5BJGMNnjFeN11Ua6rJ2Vraamc6bha4UUUVsZhRRRQAUUUUAFFFFABRRRQAUUUUAFFFFABRRRQAUUUUAFFFFABRRRQAUUUUAFFFFABRRRQAUUUUAFFFFABRRRQAUUUUAFWNLuFtdTtLqRWZIZ45GC9SFYE4/Kq9FAHs+p/GazHxD0/xFpem3Zs47M2l3DOFV3UsDlcEjIIB564xxUf/CxvBXhvTtZl8E6TqS6pq5Jd7wr5cGewwScDPA/WvHKK4/qFGyXT89b6m/t53v8A12O+8WeN9N1j4Y6F4Vt7W8S705g0ssgXy26/dwc9+4FW/iD8S21aTQ5vDMmpaXcafYtazyNtUvnZ0wTxlO+O1ebUVosLTunbq39+5HtJWt5W+49L+FfxKj8PeINS1bxQdS1SW8tVgDx7WfAPfcRxirmo/EjwvpfgW88M+CNCv7T7cxae4vWXdk4+b5ScnAA7dK8oopTwlKUuZrt6abDjWnFaHsr/ABJ8H+JPDem2fjCy1uG+01QqyadNtEwAAwTkdcDII/GoPCvxH8I2Nl4k0e703WIdK1Ny0BhlDTqu3BUsW4Ppya8hoqXgqdmtbPz+YKtJW8j27Ufi74WnvPDEtpo2qWsGiykmELGRs2bQFO/nHvisnw/8TtF07xl4s1qaw1FoNajCQIipvQ4I+bLY79ia8nopLA0kmvl+Nx+3lp/Wx32m+N9NtfhBq/g17W8N7e3ZnjlAXylXejYPOc/Ke1cDRRXRTpRg249dSJTcrXCiiitCAooooAKKKKACiiigAooooAKKKKACiiigAooooAKKKKACiiigAooooAK3dH8HeKdYskvtL0K8u7ZyQssagqSOvesKvofwbNBB+zzp8lz4nm8Nxi6f/TYoGlIO9vl2jnn+lc2KrSoxTit3b+rGlKCnKzPANRsbvTb6Wxv7eS2uYW2yxSDDKfQ1FDFLM/lwxSSv/dRSx/IV6x8PvDvhjxx4h8R6Pe6jfalqjo0tlrBUhXUYG9ozyDkjgnkehxXZ/Dyx8I6L8Wb7w/o+kXX2ixsCkt3PJ99wPmIQjv65waynjVBNOL5kr/1/VylRvqnpex84nrg8UV7d4Z0H4d6p4a8R+LdT0O8t7PTr0p5EVzvbaFTIGcZyzE1L8P8Awl4K1xZ9Xk8M3FvpN3feTazalfrEioQAqxAZZpC+Rg8ehJBFH16KTbi9PT7tynQd9zwynwwzTMVhhklYDJCIWIHrxXtdt8NPCuka34r1PWHvLvRtDAaO1T78mV3YY98dO31FavwV1DwZe69rr+H/AA3cWKrp4aTzrgPxzlVGOO/Oe/SlPHx5HKEW7K/3h7Bp2k+p8+UV69pugeCLTwPd/ETUtDuZrKa4ENjpYushAAASz4BJyGI/+vkb1t8LPC8vjvRmjiuG0bV7GS4Fs8nzQuqggBh1HP6VTx0Fe6en5pXsL2Eu/wDV7HgdFdZ8S5PBw1KG08I6ffWyWoaK5kuWH71gcbgAT+fH0rk66qc+eKlaxlOPK7BRRRVkhRRRQAUUUUAFFRTPMJLeG2tnuZ7iYQxRqwBZiCepIHY1qf8ACNeMv+hYm/8AAqH/AOKrGdenB2ky1TlJXSKFFaGheFfHmuW09zpfhN54YLmS1djewriSM4YYLdjUup+DfH2mRJLqHheO2SRxGjSalANzHoB81YvH4dbyNI4arNqMY3ZlUV0Y+GvxSOMeB5SD3+3Q/wDxVZ9t4R+IE/m48EakDFK0TZZB8w64yRke44prHUHtIn2M+xmUVo3nhjxrYvB9u8HarFHK+wOiCXafcISQKd/wjviD/oA6r/4Byf4VtCvTmrxZLhJbozKK0/8AhHfEH/QB1X/wDk/wo/4R3xB/0AdV/wDAOT/Cr549ybMzKK0/+Ed8Qf8AQB1X/wAA5P8ACj/hHfEH/QB1X/wDk/wo549wszMorT/4R3xB/wBAHVf/AADk/wAKpXtpdWUphvLWe2lxnZNGUbH0PNCknswsxkEM1xJ5dvDLNJjOyNCxx9BRPBPbvsuIJYX67ZEKn8jXul/fRfC74VaDeaBZWz6xrKebLfSx7yoKhiB6cMoA9jXDeM7zxh4qh0DU/FVqtvp9xIILe9htgWkDkZJVSWYgA4HGcVzU8S5y0Xu3te/6GrppRu3ra5wNXtQ0m+sLSyurqBkivIjLCcHlQ7Jz6cqa9b8TfCfTNM8F3niTSLzVYLjTk88fboVUXCqM7lT7y+wYfhXA+KfHuveIdGs9LvbjMUMZWc7I/wB++9mD8INuAwGAccZpwxPtrey6PW4nT5fiOXjhmkR3jhkdE++yoSF+p7UQQzTsVghlmYDJEaFjj8K9Y+Daqfhd4/JVSRbRYyOnElL+y3LDb+K9ZuJ13RxaWXbjPAdSaVTE8ntNPht+KCNK6j5nkhUhtpUhs4wRzmpTZ3glEJs7kSkZCGJtxHrjGa90vPANkvxvk1aVYx4dEI1d348vk/d9MF88emK7XUfJl+PGhSLEoV9DlcAqO8n86wlmK05Vur+nl+Bp9Xeuu347f5nyiwKkqwII6gjkUlbniiAXHjvUbbzI4RJqDJvbhUy+Mn2Feh+NvhTpWjyaXo+n3mpyavfzRRRTzQgWku4/NhgTtI64OSa6niYRUeb7Rm6T5pJdDyCivZLj4WeFLrUNS8MaP4ivH8R6bAJpTNEBBKcZKrg5BGRnrjPesO5+HdlDoHhC/a9uFn1q+FrcptBEXzlSV/KpjjKUredvx2/IHRkv67Hm9Fe1Wnwi8OnVfE0N9rl3a2Wi+Wxm8sMdhQsxIHpjtVMfDzwHa6TceKr/AMT3h8NyTeVYGKE+dKehJyP7wI6dBnioWPpPa/Tp32+ZTw80eQ0V7B4T+FmiaxYXviAXmr3uiC58mwitLcfaJ14y5ycAAkj3wfoeL+KnhD/hC/E/9mJcNcW8sSzQu67W2nPDD1GK0hiqc58iepLpSUebocnRRRXSZBXoPh34mDTfBUHhS+8K6brFjDI0n+kyt8zEk5IxjjNefUVnUpRqK0kVGTi7o9Ct/ihJpenalb+GfDeneH7i+ZCbi0clo1XsAR9fzq83xiu28X2fiQ+HrJbqO2Ntc7ZD/pCkdTxwR2ry+isvqlH+X8/Qv2s+56Fq/wASobjwzrHh3S/Cthpdlqj+ZIYpmJVvly2MYydoqfwp8WJ9E8Mados/h2w1I6ZN5tnLM5HlnnnGOvzHB9682oo+qUeXlt59Re1ne9z0y2+L+ox+JdU1KbRbOWw1aNY7ywZyyNgbdwYjuCeOlQ6L8TLPQ/FEmqaN4R06xsp7X7NPZxOQJBkndnHXnFec0UfU6PbpYPazfU9I0/4n2tva3+jzeENNm8O3UiyJpu87YWAAJB98A49c+tP/AOFw6sPGNprw0m0EFlbNbWtiJCqRqwAJ3YyTwO1eaUUfVKN72/rYftZ9ya7uDc30t06AGSQyFe3JziusEfgvxGoEUh8LakR92QmSzkP+91j/ABGK42itZU7pWdrE8zu2zZ8R+F9a0HY+oWZ+zS/6m6iIkhlHqrjg1jVs+HPE+taDvjsLs/Zpf9dayqJIJR6NG2VP5Vs+Z4L8Sf65D4W1Jv448yWTn3U/NH+Bx7VPPOHxK/mv8v8AhwsnscbRW54i8Ka1oaLPdWwms35ju7ZvMhceoYf1rDrSMlJXiyWmtwoooqhEmm/8jLoP/YSj/wDQHr3c9a8I0z/kZtB/7CUf/oD17ueteTi/4rOyj8BznhG/8T6bJrWn6Dq1glsuqTzOtxabmV5DuIz3FO8Wat4puBptprV5ol2txepHADY5CyckH9KhGh+IrTVNRudL1ewigvZ/OMc1qzsp9Mg1q32mx3v9mPfT4ns7hJ1KfKJJACMYPbk8VwOjGSaaOmFWVOSlF2aNEeJPiSoGNe0kAdB9jqh4N17WpYdThutbubq6g1GVJnHyqG4O1R/dFReIbTW7uMRaTqFraIyMsvnQs5OemCCMd6ueArGz0HRG07VrG3vJmmaVrq1LxO5PdgSQT70uTlmrR07lJRdNycvevtbp3uc78X/EevWen6S1prF5Az3oVikmMjHSuK/4S7xR/wBDBqH/AH+NeifFfR/Dmq2OmKviVNJdbzdGt/ESrnH3d68D8q4m98AeJoYftFpbQapb/wDPawmEy4/n+leng3Ss+a2/U4qyldWKP/CXeKf+hg1D/v8AGj/hLvFP/Qwah/3+NZFzbz20hjuYJYHBxtkQqf1qOu/2cOyOfmfc2/8AhLvFP/Qwah/3+NH/AAl3in/oYNQ/7/GsSin7KHZBzPubf/CXeKP+hg1D/v8AGszUb+91K4NxqF1LdTYA3yNk4Haq9FNQitkJts9M8NfETR7jwbH4Q8c6PPqenwEG1uIGAli6+uOmcAjscVpaz8UPDccPhfT9C0W++w6DerOBdOrF0CsMDn73zZBPcCvIaK53hKblzfPyv3LVWVrHtPiT4r+FLzRfEmn2Wj6wZtbibfPNKpCuVwOM/Ko9BXi1FFXRw8KKaiE6kp7nf/C/xrofhrQtd0fXNNv72DVljRvsrqpVVDZ5JH94dKv+G/G3gfwxql7c6BoOtxQ3enSWsiTzo7bywKt97gAA5rzGilPC05uTd9d9Rxqyja3Q9LuvipNP8LbPwj9mnF3EUimucja9urcIOc5xgfhW1N8YNHk+IWmeJf7I1EW9nprWbxZTezFs7hzjH4141RUvB0W27b3/AB3BVZWsamoahZ33iqbU7i3lazmvPOkhDYcxlslc9jjIzXp+ofFnRbDwzp+k+GdN1ORrW6iuYzqUokEQRt3lg5J9hXjlFXPDQmoqWyEqsk2+rPZpvil4RtdS1TxPo/h/UV8RalbiJ/PkXyYzgAkYPfAPviq2gfEvwr/wi2iWXiTRdQur7Rbn7RA1u6qjuWLbuSPXofQV5FRWX1Gla2vTr22K9tI9a1X4q6TeQeMo49Lv1OvwrHASU/dERlctz79s1n+EvHXh1vAQ8F+MtJu7qxhlMtvNaOFdTuLYP4k9K81oqlg6Sjypdvw2E6027/1qeteHfiP4XstGv/CtxpmsR+H3nEti8NwBcwcDILZ/vAkEf3iDXB+OdT0nVtaFxosOoxWixKgF9P5srMM5OcnjpxWDRVQw0IS5luJ1ZNcoUUUV0GYUUV2U/gYxfCyDxx/aGfNuPJ+zeX0GSM7vwqJ1IwtzddCoxcnZHG0VPY2d5fTi3sbWe5mIyI4Yy7Y+gpy6fftcS262VyZoc+bGIjuTHXI6iqckuorMrUVZvtO1CxjikvbG5tkmGY2miZA49QSOaW703UbS3iuLqwuoIZf9XJJEyq/0JGDRzLuFmVaK6j4deE4fFusfYZ9csdKUFRmdsPKWOAsY/ibJ6VF8SfDK+EPF91oKXjXggWNvNZNpO5Q3Tn1qPbQ9p7O+pSg+Xm6HOUUUVoQFFFFABRRRQBreHfEms6A7f2ZevHC/+st3AeGT/eRsqfyzW59q8G+JP+P63PhjUW/5eLZTLZufVoydyfVSR7VxtFZypJu60ZSk1odXc/D3xQrhrGzi1S2YZjubKdHjcfiQQfYgGoh8P/GX/QBuP++0/wDiq56G5uYV2w3M8S/3UkKj8hTvt19/z+3X/f5v8am1Xuvu/wCCO8ex0mn/AA/8ZJr+jTNoUwjiv0kkYyx/KoVufve4r2Q+H9Yz/wAeLf8AfxP8a+etOvLw+JdCBvLkg6igI85ufkf3r3Qyy5/1sn/fRrzMUp+1d2v6+Z1Urcpyt3oN7p9vdan4u8Qa/pQudXnt7SK1lgZPLDfJgbGI+Xnk5qgvhmefxFrVjN4u1gR6ddQrb+bLBvO63WQ7f3XL5Y4xjiuq+F6rdaPrAuh54TxBelfM+bbiTjGaS3t7i38V+JJpljhjvLuAW7TR/wCvxaIpEZ/vZBHHoa8+HPzavQ66jp+zSitevbyt2/EyvBnhKbVvDVjqF14u8SCadWLhJYAvDkcZi9qk8DvcnTLyG6vJ7xre/mgWWbBcqpGM7QB39K6f4e289p4P022uoXhmRW3I4wV+djyK5jwV/wAe2q/9ha4/mtaU90ZPY5341/8AIN0f/r/H8q4mzurqym86yuZ7WX+/DIUb8xzXbfGv/kG6P/1/j+VcJXr4Je7L1OOv8SOrtviB4iEYh1GS01mEDGzUbZZj/wB98P8A+PVJ/avgbUj/AMTLw3eaTIes2mXW5M/9c5AT/wCPiuQorp9hDpp6aGfO+p148KaHqP8AyAPGFhK55EGoxtayfTPzJn/gQqhqvgvxRpsZmn0e4lg7TW2J4yPXdGSPzrnjz1rQ0rWtY0qQSabqd3akdPLlOPy6UuWotpX9f+B/kF4voUDwxU8MDgg9RRXXjx7eXaiPxBo+k62g/ing2S/Xev8AhQG+Huqfej1jw9MeSVIuoQf0YD8DR7SS+KP3a/8AB/AOVPZnIUV1p8I6PId9v490AxHlfMSdGx7jy+DR/wAIfpn/AEPnhv8A8j//ABun7eH9JhyM5Kiut/4Q/TP+h88N/wDkf/43WR4i0e20kQ/Z9e03VvMzu+yeZ+7x671HX2pxqxk7L8mJxaN7wh8MfFHifSRqtklnbWbtsiku5/LEx6YXAOeeK5TVrC50rVLjTb1FS5tpDHIoYMAw9xwa9g+FGuWHiHw3ZfDfxRY3UMM5Z9IvYtyncNxOD6j5ueR1BxxT9b8I2+h/B7xRbzQQ3eo2WphBd7cyFPMXnPUcE1xfW5QquM++no3a9/zRtGkpRXLueJZHqKAQTgEE19M2PhvQ18deFLWTRbXZJoLtLEYvvMAOo9awnj0jxh4E8XR3Phux0r+wbh47KaFNpXacbSe545/3qf19X+HT/g2BYdu2u/8Alc8D3L/eH50EgdTivpnVJdI0fxV4R0G38IabPFrdqq3UrRDcVCgcfTOTVG00jw14S0zxzff2FZ6lHpd8JbaKUfd+QEJu5wAaX9oK1+X0++w/q/n/AFa586FhjqPzoJAGSQBX0j4dXwvB4Fh8dTWOjaTNq94xuGuIGmijTey+WoA44XOeOSTVHwivw5HxA1230eTTvPvoojpklzCWgjlYNujAbHJOw479qf1/4vcen59Rew0TvufPhIAySMUEgdSBX0T4GsdLi8ReJdFvNN0Sx8XSTlraOaEtbSR9Qseex79++OKn8PaFonhnwdceINVtNI03UrjU5Yrp7mBpoYQJWXykAzgYHBpSzBL7Pa3ncaw7fXv+B835HqKByOOa+jdBtPAa3vjXWNI02z1TT4LW3ukiaMhUkxISoyOASqn8a8K8Ya3H4h16fVotLttLWYL/AKPbnKrgdc4GSfoK3o4l1ZuKja1vxInS5Y3uZFFFFdRiFe5WulalrH7MthZ6TYz3tyb0t5UKbmwHfJxXhtadh4i8QafbLa2Gu6raQLkrFBeSRoM9cAECufEUnVS5Xs0zSnPld2e6fBzSptG+GuvW82nalba+s/8ApMNqAl6IjjZtz043Y/Guj8N6ob3x9qGoHQL/AEq6XQQX+2xhXn2v8rH1xjFfNNv4j8QW+pNqUOuakt667Xn+0uXcehOckexpZfEviKS7kvH17VDcSJ5byfa5NzJ/dJz9326VxVcBOpKUm9zaFdRSVj2VNa1rxT8EbbU9Rj/tbUV1uPyYxGMthshRj8an+Pa32r+AYtfE2o6ZCLlI7jSbxdoDgEBkz9e3B69q8Kt9W1W2tFs7fVL6G2WTzFhjuHVA/wDe2g4z71PrPiDXNZjjj1bV76+ji5RZ52cKfXBPX3rT6k1UUo2STv8Alp+AlX92z7f5l34bf8lD8O/9hOD/ANDFdJ+0b/yVrU/+uUH/AKKWvPreaa3njnt5ZIZo2DJJGxVlYdCCOQakv7281C5a6v7u4u7hsBpZ5DI5wMDJJzXVKk3WVS+ya/IyU7Rce5vaJ4U/t3TEk0fVrOfU+fM02U+XLweqE8PxjgVhajY3um3T2uoWs1rOhw0cqFSKrjqD0I5BrqdO8b6h9lTT9et4PEGnqNoivgWkjH+xKMOv549qp+0i7rVCXKzlqK7L/hH/AA14g+fwxq5sLxv+YbqjAZPpHMBhv+BAfWub1rR9U0W6NtqtjPaS9hIvDfQ9D+Bpxqxk7dewnFoo0UUVoSFFFFABRRRQBJpn/IzaD/2Eo/8A0B693714Rpn/ACM2g/8AYSj/APQHr3c9a8nF/wAVnZR+Awfhx4g0PTbLW7XUNWtLWca7esY5ZNrYMnBxVWz8UaEvirxVIPENjFHLPBsywYSr9lQEA9ue9Xbu98JpdSJeXWiLcBv3gleLeD755zXHW9/4Vj8S+Ii2oaRFHJPCIsGIrIPsy5Az0Gc8jvXByarU2b0O5+Hfirw3B4N0uKfXbGORY23K0wyPnaqHgKaK407UZ4JFkik1S4ZHU8MMjkVj+B73wivhTT1uLvQhKEbcJJIt33j1zXY6dJYyWivpz2z2xJ2m3KlCe+McU6cdncbZxHxr/wCQbo//AF/j+VcJXd/Gv/kG6P8A9f4/lXCV6+B+F+px190FFFFdpgFFFFABRRRQAUUUUAFFFFAHc+Hvit4y0PRodKsbu2MEC7YDJbqzRjOeCRz171W8NfErxdoMt/Ja6gszX8nm3H2iMSbn/vc1x9FYvD0nf3VruWqklbXY9g+GXxHvdU+ItvqnjLWbOGO2sZoopnRIVBOMDjqa5fxv8SfE3iC2utGuL6H+zmuWZvIiWPz1DfKWI6jGPrgVw9FQsJSVRTttt99ynVlyuNz3P4kfFa80uTSIfCOr6ddRCwVZWWNJTDLgDr2OM8V5XF4x8Qx6Pqmk/bhJbarKZb0yRhnkc9TuPIrAoopYSnTja1/+HuEqspO9zrfB3xE8T+FbCTT9NuonsnYt5E8QkVW9RnpV6w+LPjK0vrq8F1ZyyXLK777RCAyjCkccYFcJRVyw9KTbcVdkqpJKyZ3emfFrxtYNctHfW8rzytNvltkYo7dSuRx9OlVvD3xN8X6I155GoJcR3krTzR3MQkUyMclhnpk+lcbRS+rUdfdQ/aT7nW3HxG8WXD6q8l9BnVYkiuwLZBuRQQoHHy8MelciOlLRWkKcIfCrEuUpbsKKKKskKKK9P8I/DPR9U8EWXifWPEz6ZFd3H2dV8kMA+4qoz74rOrVjSV5FRi5OyPMKK9Z0v4QKfiHe+F9S1Z/Kh077dDPboMuNwUAg9Oprzax0XVtQWeTTtMvLuKFiHeGEsF+pFRDE0535X2f3lSpyjujPoq3Z6XqV4m+00+5nXzPLzHEWG/8Au8d/auo+HfgiTX/HMXhvWheaWzRPIwMWHGBkcNWk6kYptvYlRZxlFdHp3htZ/F1vpd5cTWmmy3/2T7c0fHDY+maXxX4Xk03xLqGm6K1xq9naSCMXMcRIJIHBxxnnFSq0G0r7q43Tkr+RzdFWtR03UNNuRbahY3NpOwDCOaMqxB74NWLjQNct13XGj38S+WZcvAwGwdW+nvV88e5NmZldLovjPWLC1+wXfk6vpp4Npfr5igf7LfeX8D+Fc3RRKEZq0kCbWx173nw6nPnSaLr1q78tDBdI0aH0UkA4+tJ53w3/AOgf4l/7/wAVcjRUexXd/eVz+R13nfDf/oH+Jf8Av/FR53w3/wCgf4l/7/xVyNFHsfN/eHP5HXed8N/+gf4l/wC/8VHnfDf/AKB/iX/v/FXI0Uex8394c/kdjYTfDj+3tH2WHiUS/bk8omeLaH2tjPt1r2Hf4bz/AMe+pf8Afxa+cdM/5GbQf+wlH/6A9e7968vEwtVerOqk/dORTSfD9/Z3E3hnSIvO/ty6F7JqkMUrPhvm2kDOM9Ae1Ztto+kHxP4lT+yrUIk8IVY7OMqB9mQ4Py8Lnk4xzVvRJfEehnUrRfCdzfRy6lcXMU8V7AqskjZHDNkGsaz1bXD4j8SSf8InqYdpYmeOK+hGwi3QAOd2CpHNcUIqLvrr/kdNSq5QUbLT73fudF4C0XRZfCWmyS6LpkjlDlmtIyT857kVN8N444dCuooY0jjXUZwqIoVQMjoB0rI8Ea34gi8LaekPgu9njVDiRb63UN8x7Fs1veBLS+s9ElXUrQ2lxNdyzeSZFcqGIxkrxWkbaWM2c98a/wDkG6P/ANf4/lXCV3fxs/5Buj/9f4/lXCV6uB+F+pyV90FFFFdpgFFFFABRRRQAUUUUAFFFFABRRQKAO18HfDHxN4m0s6rCLSwsM4S4vpfLWQ5x8vBP44xWV438H674P1BLTWrUIJATDNG26OUDqVP9Dg9OOa9O+OK3U3w08Gz6SHbSFt0VvIB2KxQbc4/Ie9dLYaLFq3w38A6D4uDG5nvs+XK2JGiVZWC+uNvl59sV5f1yatUdrXat106/gdKpRfu9bXPm63jkuLiO3gUySyOERF6sxOAPzq7r2j6loOpNpurWrWt2qK7RMwJAYZB4J7V7B4l8aT6f8RIPC1r4T0iztLPUoIoHa2DOq7gNw7cg8HtXW65a2Pif43voetWNlNZ6baLdxI0I3zuU+6zfxAdcVbxs1aTj7rTe/TQXsVqr6qx8xAg9CKMj1Fe9y/YvHHw+8R6hrGiWWn3ejXxjtJYofLKKCvyN69cH1rpNQubHTfHnhrwzB4V02Sz1ixxdzNbgs4CHgHHbnP8AvUPH9OXX18r/AJD+r9b6f8Gx8wEgCug8BeFrzxhrh0mwuLeCXyXm3zE7cL1HANeyXOh6N4H8K+LPEmiabZ3moW+otb2/nJ5q2ybguAD6bs/hXReHtL0z/hKfDPii30+HTb/V9Hme7t4l2ruKK2ceuTipnmCcG4rvr52vsNYf3km/6vY+XryFrW7mt5GUtFI0bEdCQcHH5VHX0j4bsvDnhrwHb+IZzY2s1/qUv2y6ubUz71Esg8sYB28Lx759a8W+Ki+Hx42vH8MEf2dKFkVVQqEc/eUA9B0/OtqGL9rNwtt19CKlHlXNc5eiiiu0wCvo74ey6pB8CNIm0fw/ba7drfErbTx7lA8xsuOeCPXtXzjV201vWLKAW9prOo2sK8iOG7dFH4A4rnxNB1opLo7mlOfJK59S29nZxfGW4vIpXN9d+H3a8hMxk8lhJGFAz90cnjpx0rN+EOnajpfhXw3LHNqOqxXkrybIpxFb2SPksXxzIewDZ56Yrwz4d6J4k8Xa/eR6PrMlteratNNcS3UiNIgIBBZck8kdawodd1qzt/sNvrV/BAjlhHHdOqhs9QAeK89YFu9NT10/X/P8Dd19ea3f8kfRHiXUtQ8N+CfH19o7/YrmPWWKOqj5S0cRJHuc5/GtazmlvfGHw+1C5xJdT6VctLLtwWOyM8/mfzr5ugh8Varomo6gk2p3emwEPfSPcsY84ABcFvmOMep6VnrrWrRvC66xqCtApWFhdODGD1C8/KOnSqjl+luZXX/yNv8AghLEXd7af8G59IeJ7ea41TwVeeGXjHhiHVoxcwxDBWYyABn7nnjnuRTtU1S+0XRfidqmnSmG6t70NFJjO0+THzzXzZFq+qW8PkxarfRR+Z5u1Ll1G/Od2Aeue/Wkk1XVJI545NUvnS4OZ1a4ciU+rDPzfjT/ALOdknLT/gp6/cN4lXvb+tf8z6X0y5ttWHw21HxFIlxdypcNHLKo+abauM/gD+IFNtn8ZnQviMvigTi1FvP9gMmApTynzsx26V88+HtVhTV9P/4SCbUrvSbZyTBFcMGQYODHk4Ug4PGOlei6p8S/Dlj4T1XS/Dp8SaheanEYHn1mdX8mMgghdpPYnsPUk4rKtg5Rdoq9/LRa3+Q6VZWV+lvwPIKK3tB0XR9QsjPf+KrDSpdxHkzwysxHrlFIq/8A8Ix4a/6KDo//AIDXH/xFes6sU7a/czkUWclRXW/8Ix4a/wCig6P/AOA1x/8AEUf8Ix4a/wCig6P/AOA1x/8AEUvbR8/uf+Q+RnJUV1v/AAjHhr/ooOj/APgNcf8AxFH/AAjHhr/ooOj/APgNcf8AxFHto+f3P/IORnJUV1v/AAjHhr/ooOj/APgNcf8AxFH/AAjHhr/ooOkf+A1x/wDEUe2j5/c/8g5Gctpn/IzaD/2Eo/8A0B693PWvLLrwjd2Wp6Dq+mXdvrekjUk8y7swxEJ2uMSKwDJ9SMH1r1M9a8zETUqjaOqkmo6mPceJ/DtvcSW82sWiSxsUdCxyrDqDxXH2/iLQP+Em8RytqUTJJPC0bJKyji2UEnH3hnjBqfwla2sq6y8ltA7f21ectGCfv+9Z9vY2jeJPEP8AoFvIEmhI4C7P9HXkDv8ASsVFuzv/AFYtvc3PA3ijw7D4S0+GbWLVJFQgqScj5j7V6TplpZJYRatqUhNvKN1vAhw849fVV968m8D280Ol6DfWUNgBCWaVZrdXD/McdRzXT+CNQvdU028vdQuZLm4fUJ8vIcnAIwB6Aeg4rFc7dmrL8/Q2nCMYxkpJ36dtev59Rfix4k06zsdMaTwhot6HvNoWczfJx1G1xzXHf8JfpX/Qg+HP++rj/wCOVe+Nf/IN0f8A6/x/KuEr08HSi4u/fuzirSaaOt/4S/Sv+hB8Of8AfVx/8co/4S/Sv+hB8Of99XH/AMcrkqK7PYQ/psx52db/AMJfpX/Qg+HP++rj/wCOUf8ACX6V/wBCD4c/76uP/jlclRR7CH9Nhzs63/hL9K/6EHw5/wB9XH/xyj/hL9K/6EHw5/31cf8AxyuSoo9hD+mw52db/wAJfpX/AEIPhz/vq4/+OUf8JfpX/Qg+HP8Avq4/+OVyVFHsIf02HOzrf+Ev0r/oQfDn/fVx/wDHKP8AhL9K/wChB8Of99XH/wAcrkqKPYQ/psOdnW/8JfpX/Qg+HP8Avq4/+OVz2t30Goai1zBp1rpyMoAt7YtsGO43Enn61T+nWvp3wb4T8PtZWnhvX9D0OC6udP8AONrAkks+OMytMcbOv3fU8E1hXqwwqUrX+ZcIuo7HnvgAfFDQdB0f/hH9RtPsGtTMtpbzOrhG7n5gdg78flXI/EHW/GS+NHPiTVHOrabIFRoXASE4B+TbgDqO3PevX9Ns4h4Z+G9k+5411RkzuKnjPORyKq3+k6D4fsfG/jabRYdVu7XUjbwRXTF4o12xkk5JzkvyTnoMY5rjjiIqq5OKb1tpruktfmbuk+RK/b9f8jzHXvil4y1vSV02/wBTjeIMjl1gRXLIwZTuAyCCAeKNT+KfjXUZ7GabVlSexffFJFCiMWxjLYHII4I6H0r2S08O+F9S1DwPdjwxZ2aaiJ5J7faSP9Q7YPqMjIrDvLfwv4h8F+NreHwrZacdAaRbSaEnzCVGQSevbpzTVeinb2e3pprYSpzavzb/APDnmfiL4keKvEdtFp+q6kgs/OV5Y4okiDkHJLbQM/Su9+Jfxav7K8sLbwbr1pNbf2eiyskSOYpOhwWGQcYrpbC08Labd+BtJPhLTbmTXdPQXFxIOV/dA5A5ySc81Su9L8Jazo3jrQrXwxZ6evh5A1tcxkmRmKs2STz1Xpk8GonUotr93or9rb8v5jjGaV+be3+Z494Y8d+JvDlzdy6dqR/00lrlJ1Eqyt6kMDz71Ym+JHjCTxJ/wkDav/p6wmBGMSFEjPVVQjaPyr2248PfD7wvaaXouqx6LDZXdoWuGvEc3czkD5kccDk9B+Fc7BH4U8LfDLS9ai8PWGuStqcttDcTZxJH5zKHPr8oGOK1+s0ZPmVO99PXdfoQqc19rz/U4HwD428fWk0uk+GppLw3TtMbXyFlG4nJZQRxz6cVzHibVtU1vW7jUNamM187bZWKBcEcYwOBivo7RNP0nQPjutnpOlWtvFqOjC6fAOYnDkHZzgAjGRjsOlfPvj7VI9W8VXtzHp9nYhJWiMdqpCsVY/Mck/Me9aYarGpVvGFtN+v9aCnFxg7y6/8ABMGiiivROYK9z0u4sPDPwF0LxNb+G9P1HUTdNHvni3EZkk5PrwoX8a8Mr2ex+IS+G/gnoNpoeq2LavFcuLm0dVkYRl5G5U9Odpz9K4sbGUoxUVf3l+ptRaUnfsei6Joulab8S01LTrOOxk1Tw9JNc26DCq4eLnHb7x/KsX4W6RY2ei6JZa3p+jodXWRo4Y7Vpp7pSCd8jYxHgenWvGo/iR4wj8S3HiJdTU6hcQfZ3d4VZRFkHaqkYHI7Vc0r4s+N9L0i10uy1KFIbUBYi1sjMFHRckdK43ga/La61t19fyujb20L3/rp/keqaNex+G/APxAtrHTrFrfR9QlW3ikhyrqWBAf+9jdgewFTaNZeEvDPgvRdWvf7Gt49Vcy301xaNIJgwJMaYB2Yzx/u149onxM8W6TqGpXtteQF9Sk825R7dCjSf3guMA/TrUuifFXxlpNtNbQX0MkMsjShJrdHWN2OSVBHAzzgcU5YKrZ+dr676a9O+oe2hf7/AMT0v4dR+CJda8R6X4dTThqk1wzaa19AWikj6+WuR09e/fBxXiHiy3ubXxPqdveWkNpPHdSLJBD/AKuM7j8q+3pXTaX8WPGmnG6aG+tme5me4ZntUJWRurDjj6dK43ULy51C+nvryVpri4kaSV26sxOSfzrqw9CpTqOUtrLrf/IzqVIyjZdyCiiiu45wooooAKKKKACiiigAooooA1fCGt6ponivR5NNu3hE98kU8fVJkKtlWXoRwPyr6Ca0stYzJpoW2verWjH5ZPeM/wDstfNmm/8AIy6D/wBhJP8A0B694yQ2QSCDwRXj4yP71tHZRfuHBW2m+KtFvNUtV0e2mWXUZ7hWe6VGw7ZAKnoawbUeIn8QeICdBtHkEsRYNeKPLb7OuNvqcc0z4oa5Z61rWoW/iC10me7s3eOK5ntAbmSPHyDfjLY7VteEVxcaoHW33BLP/XA7gfsUf3f9quOnUlKXLtb/ACOqrSUIqV07/hr18/0Kvg6bxLH4ZsPL0W0aPYdrNeqpI3HtXXeArC907QWh1BI455LmSYrG4cAMRgZFebQr4d+36Y/iSztp4DpKCE3EHmKG86XOOODjFd98KEjTwPZrDH5cW+Ty127cLu4wKqMm7XZm0ZPxr/5Buj/9f4/lXCV3fxs/5Buj/wDX+P5VwlergfhfqclfdBRRRXaYBRRRQAUUUUAFFFFABRRRQAV6RD8a/G0MVusTaYHhj8syNaZZ1HQE5rzeis6lKFS3OrlRk47M7BfiR4mWLSolaxVNKuGuLUC36Oc9eeRzXZfDjxNrWoR61qMni/wxp89/dBriw1YbIXO0fvFHbsMc/drx2isqmFpyjZK3yLVWV9We4fFT4lnTtR8Pp4c1Wx1PUNLR2nuo4g1uXdNmFAOCMFuh44rzSy8ca9Z2WuWcL2vla4WN7uhySWGDtOflrmqKKWEp048tr/8AD3CVaUmda/xE8Stf6Hes9n52hxCKy/ccBQu35hn5uPpTLbx/4it319o3tM6+Nt9mDqMEfLz8vDH1rlaK09hT/lX9O/5k88u532mfFvxXZaRBp8i6bffZlCW813bCSRB9T1rD1Dxprl94cttAuGtfsNtcm5jCw4beWLHJz0yTxXO0Ulh6Sd1HzD2krWudnJ8TPFUni208TtNaC/tbb7Ku2DCNFknawzz16/Ssbxj4kvfFOr/2lfW9nBJsCBbaLYuOvPqeetYtFONGnFppaoOeVmrhRRRWpAUUV3OneENNufg9qHjB5rgX1te/Z0QEeWVwvUevzGs6lSNNJy9PvKjFydkcNRWt4a8N674kuXt9D0y4vnjGX8sfKn1Y8D8TVmHwZ4qm1e60iPQ71r61TfNAE+ZV7H3B7EdabqQTs2gUW9kYFFb3iDwb4o0C0gu9Y0W6tIJyFjdlyCx6KcdCfQ4NLq/gvxTpOjJrGpaJd21i+MSuvAz03Dqv44pKrTdveWockuxgUV0fgPT/AAvfahO/izWJdPsoIt4WGMtJO2fuKQOD711HxO8CaDpHhHS/Fnhi+vJNOvto8m7HzjPQg4H5fqaieIjCag76/cVGm5JtHmlFIeOtG4eorczFopNw9RRuHqKAFopNw9RRuHqKAFopNw9RRuHqKAFopNw9RRuHqKAJdM/5GbQf+wlH/wCgPXu5614PpjD/AISbQeR/yEk/9AeveD1rycX/ABWdlH4DnbzxPqVtdy28fhDxBcJGxVZYli2OPVcyA4/CsjSLhrjX/EVxLCto8s1uxhuo90ik2ifKMHCv78irkPirVbua5FjoUUsEN7LZpJJepGZHjODgGudh1TxGniXxCV0KFXknhEqNOrY/0ZcKD2JGDn8K41LVam0otLY1fCniC+sPDlhaweGdavUEZ/f24j8o5ZvVwePpXd+FCmuaQL+7uYNKlMjJ9nuSxfA/i4Xoa4PwPqXiVPCmnpD4bjljCHa/21Rn5j2rpvC+rSa1pbXctqbWRJnheIuGwV68ipSk2ve+VjVTgoOLjrfe+3lbbX9Ct8V/Dum3lhpazeL9Esgl4GDTebhzjoMIea4//hEtH/6H7w5/5H/+N1e+Nf8AyDdH/wCv8fyrhK9PBwk4u0uvkcNZq60Ot/4RLR/+h+8Of+R//jdH/CJaP/0P3hz/AMj/APxuuSors9nP+b8v8jHmXY63/hEtH/6H7w5/5H/+N0f8Ilo//Q/eHP8AyP8A/G65Kij2c/5vy/yDmXY63/hEtH/6H7w5/wCR/wD43R/wiWj/APQ/eHP/ACP/APG65Kij2c/5vy/yDmXY63/hEtH/AOh+8Of+R/8A43Sp4MsrhvKsfGvhy5uD9yLzZY93tlkAH41yNIeRzzRyT/m/IOZdjX17w1ruhnOp6bPDH2mA3xMPUOuV/WsitvQvFXiDRRssNSlEB+9by4kiYehVsj8sVrHXPCWtca94ffTblut5pLYBPq0LHB/BhS5qkfiV/T/ILRezOPorr38EHUF8zwrrVhri9oA/kXQ/7ZPjP/AS1cxqNjfabdG11CzuLScdY54yjD8DzVxqRlsxOLRs/DXS7PWvHekaXqEZktbm4CSoGKkj6ivVPGHgDwUPDPiW5s9L1HQ59FfbFczylorlsA4AbqOccd8c9RXmfwlubez+JGhXV3cRW8Ed0GeWVwiqMHkk8Cvc9c8Q6Zbab4ul8R+MND1nS7xMaZYW86TSRnaRjCjPXHrj1rzsfOpGpHkb2/U6cMotPm7/AKHnHjXwRay6B4Kh8NaSBqmrQsZdspzIQoJJ3HAwMniud1f4Y+LNNksRJbWtxHfTrbwzW1wJI/MY4Ck9ua9Us7zwfqkvgC01bV7IxW9pLuRbtRsk2jashByv44yRitvVtb0pND0q1u/EPhr7Rba7byPDY3KLHFEJQR1OTgdW+tZfWq1OSilfV7+rH7KMop+X6Hjl38H/AB1bWN1dSafbn7MpZoluAZGUfxKPTr6dK17vwPa6h8JvCN1oek79e1S8MUsodsuP3mcgnCgBQTx2rrtL8SaWfjR4vup9fs/sMmnhLeRrxfKc+WvCnO0nOenvWl8PfGfhzR/h74Z0691O0WW6lmtpGjuF820LtIQ5HVR0GT03A9KVTE4jki7a6PTzT0GqdO717r/gnnFx4JtrH4WXkl7oUw8RRaoLQXaz5jGZFXbgNjvjp361Sf4N+PEiuHbT7bdCu7y/tA3yDHVR39OcV3GpNouifDKbQ4/E+majMviBJkdLtGd4zOrbiM54GcnpWg3iTSv+GjDe/wDCQWf9mf2YU877Yvkbti8bs7c5zTjia1pOPm9n0S+4Xs4Xs+lvzZ5D4W+HfirxJYT32n2UcdvE5j33MoiEjjqi56nPH1rP8YeFNa8J3cFrrdukEs8fmIFcNxXsl9JpvjD4e2ul6X4p07TLnTdamluRPdCLKedIwZf73DAgjg1z37UW0eItERZhLt0/7+c7uRz+Nb0sXUlWUHs29PRfqS6UVBtf1qeQUUUV6RyhXtnw+0W/8Rfs+arpGlrFJeS6oSiSShAQFjzya8TpMA9hWNek6sbJ21T+4uE+WVz6Q+Gmi3Gi+Ada8HX1jZz68X+0PZC8VfPhYjb86n2b6ZHrW1oGpavJ44vn1fTLTSrqDQP3axXSzEgSHGSO4r5XjZo3DxsUYdCpwRSOSzFm5YnJJ7muKpl7m5Ny38v+CbRxHKkktj2yw1DU9W+ACTXF893ftrSeW1xJn5t2RknoM/1rW+NllNqHw3OueIIRpGuwyxwtBDdB4rwA8EAHnAZiO4wfWvnzA9Ke8kjhVd2YKMKCc4HtWrwXvqUXbW+3pp+AlW0s+1jvvgt4AXxprEk99OsOk2Tr9oAcB5SeQg9M9z/Wum/aGs/FEkEFzcWdpY+G7GQW9lbw3CsfQMVHqB07CvGTg9aTAHatJ0JSqqpzaLpb/g7kRqJQcbbmz4d8Ta54eWZdH1CS0E+PM2Y+bGcfzNa3/CyvG/8A0H7j8hXI0VtKjTk7uKIU5LZnXf8ACyvG/wD0H7j8hR/wsrxv/wBB+4/IVyNFL2FL+VfcPnl3Ou/4WV43/wCg/cfkKP8AhZXjf/oP3H5CuRoo9hS/lX3Bzy7nXf8ACyvG/wD0H7j8hR/wsrxv/wBB+4/IVyNGDR7Cl/KvuDnl3Ou/4WV43/6D9x+Qo/4WV43/AOg/cfkK5HBowaPYUv5V9wc8u52Nh8SfGz6/o8Da9cGOa+SORcD5lKscfoK9i/4SXXM/8hCT9K+b7Blj8R6E0jKijUkyWOAPkevcTe2Wf+P61/7/AC/415eKpwVVpJHVSk3Ex9KurvxdazzeILmW8fT9aultiWxsVXwo46jFZlqxXxV4o/eyR7riAYWPdv8A9FTg/wB0e9TL4e06Ke5ktPFV7aJc3D3DxRXkYQO5yxGfeuZtNNhXxF4jjPirVR+9iUPHcx/vM26nLnHQdOK5IQUHov6sdFSrOcVGUm0tvLU7b4e/8ifpn+4f/Q2qD4e/8ge8/wCwjP8AzFYHgnSIZPC1hIfF2owkofkW7jAX5j2IrqvD1tpei6d9it9TjmUyNIzzXCFmZupJqo62IZy/xr/5Buj/APX+P5Vwldv8Zri3m0/R1huIZG+3DhJAx6e1cRg16uB+F+pyV90FFGDRg12mAUUYNFABRRRQAUUUUAFFFFACqzK25WKkdwcGun07x1rkFqtjqLQa1YD/AJdtQjEqgf7JPK/hXL0VMoRn8SKTa2JLh1nuZJI4ViV3JWNOQuT0FW77Q9YsLaK6vdKvLaCXHlySQlVfPTBNX/h3Yyal450axivGspJbpAs6gFoz6gHjNfSviqC5bwL4mtL20v3jimjMdxeT+Y9yQUJkVRxGueAFAGQTgVyYnFewlGKW/wDnY1pUvaXPl9fDuvMk0i6LflYUEkrCBsIpGQT6Dg1X0zTNR1S4MGm2FxeTAZKQxlyB+FfVd+/jMfEfw19h87/hG/sZ+1lceWG2H7/v93FZ3h9tHbw14p/4RiC5uLj+1pTPHpUohnZd/wAu1vTb0x2rm/tKVr8v/A1tqafVl3/q1z5mi0nU5Z57ePTrp5rf/XRiIlo+ccjtXSaD8OPEuq6Vquo/ZJLRdOjVmimiYPMSMhUHc4/mK960PWLqXxV4m1V9BudGvI9DgcpcFS8pUzbXOOOwHPpXLfCjxX4v8X+DvGU02p3F3qyQRfY1ixGyEh/uBcAE4H6UTxtZwk4pK1vxCNGCkk3ueDzabfw2/wBpmsbiOHeY97RkLu7rn1qb+xNY897f+yrzzUQSMnkncFPQkele12mh+JNZ+CEemC0ubnWI9aJuonb94jCQbi2T26mvQXnltfif4juI+Xi0GF1+oZzVVMxcL6J2v+FvzuKOHUvw/Ox4X4V8Qajo8NjoE3w3sNV1C1Jmt2uLdvtGCdwbAHPsfauZ+IWua54g8Tz33iCFre8UCP7OUK+So6Lg/WvbfhF4mv8AxX4M8RahqE89/wCIcrGRZskFx9nABRUIGByZOcdTXA/tAX8+oXuiSXnh2/0i4S2dN966tLOoK4JI6kc9fWilU/2nllBX9fK+lwcf3d1LQ8vooor1DlCnwxSzTJDBG8srnCIilmY+gA5NMr2f4SLb+GvhF4h8dW1nFcavFMYIHkXcIlGzkenLkn1wKxr1fZQ5rX6feXCPNKx5Bf2F9YOqX9jdWjNyonhaMt9NwGar1734B1q7+JfgPxPpvixYLqSxgM1tdbArRttYg59iB+GawNT8B+BvB+kWK+NtV1E6rfQ+akdmmViH4dea51jOWThUXvLtrc09jdKUXoeRZGcZ5pa908ZaT4Rl+EnhWO1tbyKa8JSxcKgYysQCZTnpn0zVb/hV/guPXovBEus6h/wkslp54uAo8gN12bfoCfoKax0Nbp7v8N2HsHZO+/6nilFetaZ8PfCmm+B5PEXi2+v42tr6S1mitcHzCG2gL6euau3PwZs7nxdYx6Xqkv8Awj93Z/bPtDLl407L75Heq+vUbu7+fTTX8hewn/X3HjABZgqgkk4AHc1Z1HT7/TZlh1CyuLSRlDqk0RQlT0OD2r1C+8C+F9R8NXHibwXeX+3Sr5YbmC8GfMAdRuU/iDj0zXd+NPAMfjTxyt1fTzpYadpUTSRwDMsrHJCr9QD+lZyx8Itdtb91/wAOUsPJ3/rrY+a6K9G+L3gC18K6fpesaeLyC1v/AJWtLzBmgcDOCRwa5bQfCHibXbM3mkaNdXluHKGSJMjcO36iumGIpzhzp6GcqcouxhUV1n/Ct/HX/Qs6h/36NH/Ct/HX/Qs6h/36NP29L+ZfeLkl2Mr4f+E7PxQur3N/qOpwm2vBDGlvKiqF8tG7qeck11H/AAq3RP8AoL69/wCBMf8A8brb+EngfxbpdprS6hoN5bma/EkYePG5fKQZ/MGu3/4RvXf+gXcf981406q5n73V9TsjHRaHlv8Awq3RP+gvr3/gTH/8bo/4Vbon/QX17/wJj/8Ajdepf8I3rv8A0C7j/vmj/hG9d/6Bdx/3zU+0X834lcvkeL+L/hdpsfh27uLPUdYmnt1EypLMjBgpy3ROu3dj3qXTvhN4Rv7C3vbe/wBaMVxEsif6SnQjOPuV7H/wjWuEENpVwQeoKdRWB4L8IeJ9LivtHm0e7Fva3TGzkKHDwv8AMB9QxYfTFQ5RctX+I0tNjx/R/hPNrgvbjSlAtLe+mtFNzqhV2MbbSSBAQM/Ws6D4T6qda1qzS3jlNrJHHIU1I4j3Qq+4kw8jn0Hpg9a9v8IiTwnayaZ4hhmsLvU9bvJLSOSM5kVpPlb2B96rWiFvGPi0iCaXbc25JjkChP8AQ0+Zs9R7DmsIyUnozWpSnCKlKNk9vPXoeTeFfg1qmpaBZ3sf2bbMpIzqjKfvEdPs5x09TWj4V+Fug6ppsk19NqkFxFcSQSJDeK6ZUjkExg/pXsPwz/5EfSf+ubf+htXMeEJorfSdUuJ3CRRajcu7Hoqggk1dNaozkcGfhjoJ8aQaXY32riO2tjcXkhmQlS3EaqdnB7nrwa6L/hVuif8AQX17/wACY/8A43Wz4Bhlk02fXLqMpdavMbplYcpGeIkP0TaPwro63hdLRktI4P8A4Vbon/QX17/wJj/+N0f8Kt0T/oL69/4Ex/8Axuu8oq+aXd/eKy7HB/8ACrdE/wCgvr3/AIEx/wDxuuBv7BdJ8TaxpUVzcTwWs6rE07BnAMankgDuT2r3qvEPFf8AyP8A4h/6+Y//AEUlb4Vv2q1M6qXKynRRRXrHGFFFFABRRRQAUUUUAOikkhlWWGR45EOVdGIKn1BHStT/AISLXJbpZLrWtTlQsvmKbpyHUHoRnBrJopOKe6Hc9C+KPxDk8QapBL4fvdWsbMWaQTRNJ5e9h1OFYjFcRpmp6jpcxm02+ubOQjBaGUpke+OtVKKzp0YU48qWhUpuTuy9JrOsSTSzPq+oGSZdsrm5fLr6HnkcnjpzTNL1PUtLlaXTb+5s3YYZoJSmR7461Uoq+WNrWJuzRt9e1238/wCz6zqMRuDmYrcuC59Sc8n360w6xrDSvM2r6iZJE2O5un3Mv90nOSPaqNFHJHsF2WNOv77TbgXGn3lxaTAY3wyFDj047U7UdQv9Sn87UL65u5ezTSs5H0z0qrRT5Ve9guFFFFMQV3vwr8cT+Hbe/wBFu9HfWtGvxm4tFXLKcY3D8MfkK4Kvd/gTLpOmfDPxHq8eoXdneR7ftVxFbozwAH5dm7IbI6g1y42UY0XzK5rRTdRJOxy+rfETRNK8K33hvwN4cl0db/K3lxcSF5SpGCozz0JHPQE4qS/+IvhXxNoljH418L3N/qdhF5cc9tcmISD3x09cdM1ah+H2hta2Gr+MvEl/DeeIbnFmkcA3fMfleXPrxkDpkfhPpvwZs4ZfEA8Q6+1pBpLqwuI4sq8JTdvI6g47c/jXI5YVL3r3763vs9fwNrVX8O39dDJg+Ifh6fwJpei6poV5NfaOxexmiuNqht2VZh37ZHfFaw+Lnh1tXTxZL4VnbxPHafZxJ9o/cZx97b+J98GvNPENho8XiuTTvD+ptfac0yRwXUibchsZJHHQk+nSvSvEPw18J+FdR0WDVNU1eSW4uIVZ1tFe3uNxOVU7ht5Azk5weM9rqU8Orc1/ev367/8ABJUqmqVtP6/4Y2dJ1XTbn4Di+8T6XcatBeaq7Sx2r7HDGTIZcenpXPXXxluI/Glpf2mkeVotpbfY/wCz3b5mj7kns3p7V3l5bafp3xt0bSPD+pXNlKsTO+neUTZIvkud4UMBvOOTj3riL/wJo8p1vxf4012SxtbnV54LZbSEbnfzWUsQc4GQePQda5aTouTc1pLVLXrpa36ms1OySeq/4cztW+I2g2nhe60DwhoNzp8OoXQubySefeeoJVPT7oHpitVfjVAfEUtw+hzNpN1YLaXVs0w3sQCA4YexIx70s/wb07/hM9G0S28QSSW19ZPdvMYwCyqV4QZ77s+wFcD8SND0nw/r/wDZ2lT6i+xP30V9AI5Imz0yOGB65HH1ropxwtVqCTbd+/p+hnJ1Y3d/63JfH2ueGdVhtYPDulajZ+U7NJJd3rTeYCOgBJxiuTBI6Ej8aKK9GnTUI8qOeUnJ3Yu5v7x/Ojc394/nSUVZJ3PwQJ+xeIOT/wAhId/+mMdehZPqfzrzz4If8eXiD/sJD/0THXodeFP4per/ADO+OyDJ9T+dGT6n86KKQwyfU1zPignS/EWkeIFJETP/AGfec8bJSNjH6SBB9GNdNVHxBpsesaJeaZI2wXETIHHVG/hYe4OD+FTJXQ0ZM/gnQ5LuS58zVYnkna4Ih1OeNRIxyzBVbAJ9q5m18NWbeJPEkYn1iVYpoQGOsTKyg2yHcTuy5HT6cdK3tO1/xBDp8EN94N1eS5SMLK8TwlGYcZGXBxUGjW+o3Oq6zqF5oz2IvLmIwR3cqh/lgVNyhSQTkHAzUKMbqyKlKVrNkHgfwvYT+FNPmbUNdVmQnEer3CKPmPQB8Cp/EGmWtpptj4N0wShNVuSbjzJWkfyB80xZmJJ3AbMnuwpvhrUtb0nQ7XTpvB2sSSQBlLxtDtb5icjL+9aPhu3v73Xr7xBqmnzWLmNbWzt5ipeOIHLsdpI+ZgvftQkrJJBdnRqqqoVQAAMADsKWuLX4hWkhf7P4d1+4jV2QSRwxbWIODjMgP6Uo+IMLMVHhfxESOoEUGR/5FrS5Njs6KyvC+uW3iDTGvra3ubdUmaF47hQrqy4zkAkdx3rVoAK8Q8V/8j/4h/6+Y/8A0Ule315pb+D7HxJ4z8VXV5eahC0V/HGot5VVceRGe6n1rSlU9nNSsROPNGxx+DRg16D/AMKt0X/oJ61/3/T/AOIo/wCFW6L/ANBPWv8Av+n/AMRXb9ej/KzH2D7nn2DRg16D/wAKt0X/AKCetf8Af9P/AIij/hVui/8AQT1r/v8Ap/8AEUfXo/ysPYPuefYNGDXoP/CrdF/6CWt/9/0/+IoX4XaGWA/tTWuT/wA/Cf8AxNH15fysPYPuefUVs/CHwpdeMfEUegpdOqJPcedcONzLFHKy59z0H416FrsnwZ0a6udBOi6xey2waN9Qjn+YyD0GdvXvj8DWjxcdEk22r2XYhUm767HklFdvpHws8Y6ppMWpW9jBEk6GS3hnnCTTLjOVU9ePpTtG+FHjTVLKK8h0+GGGSR4ybiYJsZWKncO3II71bxNFXvJE+zk+hw1Fes+E/gvql1PrEHiB/sUlnblrYRzIRK+PlJJ6Jx1wKm/4Vr9s8AWlpp2gl/EhvZIpL0XYaFlRjuxg4xjpx+JrOWOop79vxLVCbW39I8gorutW+E/jTTNKOo3FjA0aSKkiRzhnjyQAWHpyO/eqg+G/ir/hLD4X+ywf2kLb7Ts84bfLzjOfrWixNFq6kiHTmuhyFFdroHwv8X61Yfbrezt4IWYpD9pnEZnIzwg79DWdqfgbxNpmhS61qGn/AGa2iufsrrI4DiTOMY9M96r29K/LzK4ezla9jm6K7eD4WeMZtQjs/sVvGWtFu2lecCOONs4LN26H8q5nxJot94f1eXS9REPnxgEmKQOhB6EEU41qcnyxeoOEkrtGdRRRWhAV3Hg3xjp2i/D/AMR+Hbm1upLnVQoheMLsXHXdkg/kDXD11/gf4f6p4p0u61aO9stP062kET3N0+F3nGF/8eX86xr+z5H7R6F03JTTjudXpfxB8JapoOg2/jHT9Ua/0GRXt5bMqVmC4wGyRjOBke3Wn6z8XLLV9G8X2t1p93FLrCiOyEe0pEgTaN5JBz3OAa5zw18L9e1pr6ZbvT7SwspWhe+lmBhdx1CkdfrTtJ+GOpahqd9af23o0EdncC1M7XAKySnoqgc81xyp4Xmd35+mqf8AkbJ1UtF5HEWbW63kLXSu9uJFMqocMVzyB74r1rxB8SvDSeCbfw9odvrN75d5Fco2pOhNuqOrbFYEn+HA9mPNYNn8IvFVzrWqaT/ocVxpyxyOZJcLIj5wyn0wD/KqHjv4d6x4S0u01W4urO+sLl/LWe2fKh8E7f0PPtWtSeHrSinLXdfmiIwqQTdjub74l+Bm8f6Z42hsNdN/HEYrmPEewJ5bKAo3dcnrnpV3S9YtvF3g6aw1jwh4ju9Mm1aa6sLjToQ5bMrPtc9FwWIPbjrXlngfwXq3i17l7NoLaytF3XV5cNtiiGM8nufavS/hz4N8UaT4ytvD934quLXRprc3UBsL4xrdg/8APPHcdT7EHvXNXpUKasparz7amkZzlrbQ0/jFqvhvTfGmgQ6yuq2v2TTMxjTplE1q5YbcnODgKRjvVHW9a8H+O21PxRqlrP8A2ZoWnfZovOZVnuriTGw4X0wce5zxXI6t8O9e1v4iahpem6hb6ntZpprxrjzBAm9lCysf48L068VzXjnwrceE72C0m1Oxv1nQur2km5Rg4wR2opUKTjCKn71vz3/C/wCZU5yUm+XTT8DnTjJx0zRRRXrHGFFFFAHcfBD/AI8vEH/YSH/omOvQ688+CH/Hl4g/7CQ/9Ex16HXhT+KXq/zO+OyCiiikMKKKKACqt9t8213fZv8AXjHmtg5wfuere1Wqq3zqklrulgjzMABKOW4PC/7VOO4nsWqybvxBp8TKkDm7Z4pZEMJDIfLGWXcOAfaszWdaFxIqWd7bJboY7hZlu9nmIspSXOOdqnaPcnFSaP4fDRRy33mDas8axeYH3RyHru7cdhxWd29irHlWkeJb+G3t7Sy0uKVpY3um86cptzKw28A+ldL4K1jTzfXMXiPSDZi6xsv7a6MvkMOm6MqMqe+CT6CsDTPDH22GK8tdUuLBoxJb7Y4kcFRIxH3vrVweEr7P/I0Xn/gLF/hXRCnGcYuad1tsJVp0+aMHZS0e+ut9fmdAs3i7wNYyL/Yul6ppt5dyXFtqNvfMYZAwHy52cMMdDg+1Rf8ACxvEH/Qtaf8A+B7f/EVb+EdjrUdrd3D+Jriex+1vbXOnTWcTwXCKFPzAjg89R07Vv6n8JbLW7mW88N+JtQsM/MdMMEchT12M3LD261lGVNfEn+AmpdLHK/8ACxvEH/Qtaf8A+B7f/EVwhZdf8T69qeoWpt55bpN0UNy+1cRIOoxnp6V6K/wuuEYq3jDUlYHBBs4Rj9K4NNMvNI8T+INNhtdX1cQXaA3MNkW3ZiQ87BgHmtYujzq6++xL57MT+x7D+7P/AOBUv/xVH9j2H92f/wACpf8A4qrmNS/6FzxB/wCC2T/CjGpf9C54g/8ABbJ/hXXfC+X4GVqnmU/7HsP7s/8A4FS//FUf2PYf3Z//AAKl/wDiquY1L/oXPEH/AILZP8KMal/0LniD/wAFsn+FF8L5fgFqnmY2v6da22i3lxAbiOWOIsjC5kyCO/3q+jYOkf4V8/63baveaRdWsHhvXzJLGUTdp8gGT6nFfQEH8H4VyVnT5/3dreRtDmt7x5b8B/Fdr4P8Ztqd8rmzluLu3uGUZKK07HcB3wVHHpmuz8TfDXRL7VbrWtH8eeHF0mdmmUT3YEiE87MfX1wfavGNM/1dz/1+3P8A6OerfbHauuFBuMakJWdkjB1LNxaurn0ff3Wj+KfFXhLxpY+KdKsNP0uEfarae6EcsZGSV2fjj3xVH4yeMtF1zwFp8mjavAGfWVZ4I5wsojVnG5kB3AHGeR3FfP1FSsvipRlzfDt99wdduLVt/wDKx9Qf2/4fvvF+pWcXiDSw174dFvFKbpTH5nIwWBxkZzjr1pvw1vtC8L+HdI0bUfFOgPcWt1cGRo7+MqAdxByT796+btL0nVNUaRdL0+6vGjXc4hjLbR6nFelN8MNCj8RaBpd3rl3aRanpjXksjouVcfwjsB9a5q2EpwXJKf4drs1hWlLVL+tEbfg3xJpsVr4/kv8AW7bM2pGS3ElyMyoJc5jBPzDH932rtoZvDp+KUfjhvF+gJYT6SLaKJ71FkL7s5IJwBj3znjFfN8vh3VJb6WLS7C8v7fz3it5o4CRKFYjI/KqM2nahDqH9nTWVwl4GC+Q0Z35PQYrWWChUd4z6fhaxPtpRVmuv6nv+o3Ok+Mo/CmqaZ4n0nTI9Gu995bXF0IigVuSoPXpwehz1rR8Z6x4b+InhvV9J0vxFpllJb38TiS8mEayBAMsM8kdcGvnHVdJ1TSZVi1PT7qydxlVmjKFh+Ndb8Mfh/eeJ/EFta6pb6jYabcQSSJdLFgMVAwATxzmlPCU4R9pz6LVfff57Aqsm7W/r+me2XOtQjxhaf2H4o8L3VgmmwW19b3N6oFwgZwSpGRuUZOD/AHsV4R8X4fD8Hj2+TwzNHNYEK2Y5N6CT+IKe46Vkv4f1K41zUNO0exvL/wCx3EkeYoyzbVcqCcfSsmWOSKRo5UZHUkMrDBB9DW2Gw0ac+aMr6f1cmpVclZr+kNooorvOcK9i+AmsafpGn3C6n4s0y306eVxe6TeW5fem0ASK3TJ6EYIIHTpXjtJWVekqsHB9SoS5ZJnuk2seBfFngq/8G2usxeHYra/Mti0sZMcsecjjPPfjt8tSfD688D+GvDt5aWPi/TLXVorv97qv2TdJLBu6Rhs4yOPTPOK8Hpa5vqK5XFSdnr03Nfbap2Po3xB468ITar4suLfxFaOl9pMMNuV3fPIvmAqOOvI/OvO9c1/Rp/gFoXh+HUIX1S3vRJNajO9FxJyeMdx+debUU6eBhDZvp+ASryl+P4nrfwH8W6RpOi634f1LUYdMnv8ADW11PEJIg23GGU8Hnt3reh8Z2Vj8Q/DsmseMdM1SztIpkaSzsvJjtmYAAHHUYA+leDUlOpgoTqObe/8AlYUarUOU938O6t4R0LxF4s0a78VW09r4kRpFvbdGC2zs0n7tvU4cHI4NcWPBXgm0nvILr4hWlwY7N5YTbwFf3oxtU5znPtivPaSiOFcW3Gb1326bDdW+6/rqdmnh/wAHnT/DUzeKSJr+YLqabR/oidyOO3TnNYXi2y0zTvEd7ZaNqH9o2EUm2G4xjeMD+RyPwrKorojCSldyv/X6GbkrWsFFFFaEHcfBD/jy8Qf9hIf+iY69Drzz4If8eXiD/sJD/wBEx16HXhT+KXq/zO+OyCiiikMKKKKACsDxtqAsbO3j+13FmZ5CPPithLtC4JHPAyDjJ96365bxLBLdXs6tDqypKYbP9wylJEJLlgOduCcFj6UneztuVBxUk5LTqO0krf3kKx3EogkJu/IlsUVfIPyrFnHGHUv6++K6erOg6tb3kVxp+r2lytvbSiC3nMaq6KEXBUD78fPfByD7VPqelTWcYuY3S5s2+5cRcr9D3U+xqINpWluVU5XJuGx5+vw/06Mv5OravCjOz7EnAUEnJxxS/wDCB2f/AEHNb/8AAgf4V19FWZmX4a0S10DTmsbSSeVGlaZnmbcxZsZ5/AVqozI6ujFWU5BBwQaSigZtJqNpqaiHWVKTYwt7GPm/4GP4h79a8t1y71PwJ4p16a80O6vrDUrtJ7W9tXBidREi4z2bI6Hmu4ry2bxRqWh+O/Etqnl3mmzXMYnsLkb4ZB5Sc4/hPuMGnTpOU0kKU7K5f/4WhF/0Lmof9/Fpf+FoRf8AQu6j/wB/Fqn/AMJR4b/6J/pP4XE3+NL/AMJN4Z7+ANN/C6l/xrs+q+T/AAMPa+a/Et/8LQi/6FzUf+/i0f8AC0Iv+hc1H/v4tVP+El8Lf9CDYfheSUf8JJ4U7+AbT8L6T/Cj6r5P8A9r5r8S3/wtCL/oXNR/7+LQvxQhDA/8I5qHX/notVP+Ej8Jf9CFb/hqD/8AxNH/AAkPg/v4Dj/DUn/+Io+q+T/8lD2vmvxOH0tZVtnaaMxPJPNLsJyVDyMwH5EVarrv+Eg8G9/An5ao3/xFJ/b3gvv4Ff8ADVm/+N11wlKEVFQenp/mZNJu9zkqK6HWtV8MXWnvDpvhWXT7kkbZzqJlCjuNuwZ/OtLwH4EuPEX9pm+kutNW0sHvIi9scTYGcDJHHuM9ap1VGLlNW/ryJUbuyPRfCA1r/hQULeAPMOsfbR9sEGPNJzz17fd/DNdvqX2j/hdPhb7RzMdEuPMwerd+nvXzHodx4ggiuH0SXVI49v782hfaBj+Lb078mtrRdD8Yax4evfFVpf3jQaaPL8w3MvmkHqseMnHryBXBVwi5pSckk7+vvKx0Qquyil/Sdz1jWde1bQPgtZ3WkXj2k8uvTwtIoBOw3MuRz9K64tbP8RzcHyf7dl8Nq1i8gUbn3HOPfJH4Zr5ch/tu/he0h/tO7ihYyPCnmSLG2SdxUZAOc8/Wmw3WsXeoQtFdahcXsfywlZHeVcdl5yO/Sk8vTTXNrr+KD6xre39Xue/wLdf8KwtU+Jwb7R/bcXlC+IMnl+cucd9u3P4ZrrbVfGX/AAuO4IaX/hE/sA8oDb5W7aMY753bvw9q+d7Pwz408WWGp6hdS3kyaTEZJUvXk38AnCKQcnArHttT8WXW2xtb/W5Tbg4hhllLRjp0XkVDwXPe0lfW66K9tvPQr21raf57n0N4UkhT4e3jaLZ315exa5cNfQ6ZOIbhnE7kbj3G0Jx3H414z8c7yS+8fy3Vxok2jzvbRmWCVlLsefnO3jkfyrl9Lvtesrqd9NutRhn5M/ku4b3L4/maramdQa7Laobs3LAMTc7t5B6H5ucV00MJ7Kq53uZzrc0OWxWooorvOcKKK6az8G3l18Prrxkl3CLa2ufs7QFTvY4XkH/gQqZzjBXkykm3ZHM0U8wzBWbyZdq/eOw4H19KR45ECl43QN90spGfpVXENop/kzYY+RLhfvHYePr6UkcckpIijeQjrsUnH5UXAbRSqrM+xVZmPAUDJ/Ktvwv4T1zxLdXNtpVnuktovOm807Aq/j34qZTjFXkwSbMOiggg4ZSp9CMGneVL5Yl8qTyz0fadv59KoBtFOEUpXcIpCMbs7TjHr9KBHKYzIIpDGOrhTtH40XAbRTkilkUtHFI6jqVUkD602gDuPgh/x5eIP+wkP/RMdeh1558EP+PLxB/2Eh/6Jjr0OvCn8UvV/md0dkFI7KiM7sFVRkkngClqrrH/ACCLz/rg/wD6Cakoyh428G4/5GrRf/A1P8aP+E18Hf8AQ1aL/wCBqf414PoUUX9iWBMaf8eseTj/AGRW1peiX2qTCHTdLnu3boIoSf16V2LBvlUnL8P+CczxGtrHr3/CbeDv+hq0X/wNT/GuYn8UeETqMEn9rab82spMzx6kjDATaJWAPC4GMVn2Xw6NjqFjd+Mp9I03TY5lkubO5ucTTIOqBU5/XHrXSeJvHXwytIrSx8I6fNpS29xm5KeHU8uePjhfXv8AXNcGI56T9xc3ojsw0Y1pKM5KF+//AANR2g+MvBqQXP8AxUmnQlrl2xPqEbE+454U9hW5pnxG8MafIWg8WaIUYYkje8jKOPQjNeY/FDXPBfiS6tZPCXg/+yJUm8ye+eFbcypgjYY1+8ScHcc4x71y/kxf880/KurD4WdWF5afI5qldQdlqfRllr3gnxJcpB4e8RaSNTk6acLxGMh/6Z88/TrVW3vrK4vLqzt7uCW5tG2XMKOC8LejDqDwetfPyxxqwZUUMDkEDkGvX/g74qfX7zVdP8TRrcPaw26w6iqD7SFO/Cu3WRRjgHJGTSrYadCKd7odOsqjtax1VFaGp6VPZotwjLc2j/cnj5U+x9D7Vn1immahXiHiv/kf/EP/AF8x/wDopK9vrxDxX/yP/iH/AK+Y/wD0UldGF/ioyq/AynRRRXrnGFFFFABRRRQAUUUUAdj8FbbTbz4maPBqgRoTISityHkA+UH1r3jT7zxbPqHj+31u1kj023tXXT2MO1NpjbhG78BScd6+WI3eORZI3ZHU5VlOCD6it678beMLpNk/ifV3XyzGVN2+GU9Qeec964MXhJVpXT6W19d0b0aqhufQnh+4s9D+HvhW70Wy1i7syA0qaXbiUzMQciUDnGc/jisvR9U1ifwT48Hh22vbS4tr9zZ2YixNAWG5lCDpyTxXg+ieKPEeiWr2uka3f2MDklo4Z2VcnvgHg+9Gl+KfEmmXVxdWGuahbz3J3Tuk7Ayn1bnk+9Yyy+Tcne9/87mkcQkkrbH0R4XkTR/hlot9Z2msS3BuWfUV063DzvPubzFlHXG7II9hUGmsP7I8ca74S0OS18TfaExazwDz412oc7O2QXIHcivANL8WeJtLe5fT9e1G3a5cyTlLhh5jnqx55b361FZeJPEFnq0mrWutX8V/KMS3AnbzJB6Mc5PQdfSh5fJuTvv/AJp2fkEcQkkrbHvHw81zx5feG/GR1tb6PWILINZwNblJFYxttKpjJJP51RsJfE2n/BxdS8P2s/8Awkt1qr/2q6Q5uN/msDuGMjgAH0FeOxeMvFUWqyaoniHUheyJ5bzfaG3MvZTz0HpTNO8WeJtOu7i7ste1GCe5YvO63DZlb+83PJ9zVPAyu2rdH93T0JVZWtr1/E+nIo7Wz8Zz3/2W1j1dvDomvolAxvB4JH13D8K+ZfG3ijV/Fesfb9YkiaWNfKQRRhFVQTjiqyeIdejvrm+j1rUFurtdtxMtwweVfRjnJHsazO/PWtcNg/Yy5pav8txVK3MrL+tv8goooruOcK9r+HwDfAiVWAIPiOAEEcEboa8UrUs/EWuWWk/2Ta6pPDYGYXHkKRt8wYIbp1+UflWGIpOrFJd0/uZpTkoyu/P8j6hg1YTfGC98HPpunHSjpS3DobZcu5bHzeoxxiuD17U28UfBb+19TsbEXVtrCQwNDAEEaCYLge2OK8/8D33jvxX48jbStfmj1m4hMb3krAbYl5wcDp9Bmq+vzar4duk8Lf8ACVW2qaWbhJ5Y7KTfDv3AnJxndnnivOpYNQqRjdXVn9z1+83dZuMnbT/gH0Dq95qsXxcsvDlvoNo2gXlkZLt/sgKueRkvjGRgDBrE8B6Qvh0X95aMH02510w20NjZLLO4JwVeRshYgd2RjIx15xXP/tD+KfFWh+JY4dL1qe20zULJWWOMj3BI4yM15PoXjTxToemy6dpOuXVpbSOZGRGHDHqQT0zjmssPhJ1KKkmlf8dev5GlWrGMrP8ArQ+hLnR7HSvEXjfXNF0KzuNZtLaJ7SExZAJjLEqvqSO3J6ZFY3wb8U+Kta8Qa5/blmlrKmnLJHGLAQs7DIDcjc3T6V4tD448WRa4dbXX7w6gUEbTFhlkHRSMYIqxH478ZXHiSDVhr1x/aBUW6ScY2Fvu4x0yc1t/Z8+VxlZ6JX7WRm66vddzN1WXV9c8UBtSj8rUryaOMh4BCAxwq5XAwOnavqC10yMaVqfhjV7b7d5Olh5PL05IbKM7SAI+rFzyScnGM8V5L4l+FPxC1HUrjVL7VdO1LVlRZmRLgCYgfdIGB0xx9K5Cf4kePlPkSeJr9DEDEVyvbgg8cniqrQ+twjGlJafh2CEvZTcpJ6np/jXxNL4X+GvhK307TdMLanYJBcTT24ZhHsHTpz35yPauy1mTw74ZTTNLWxvJ9DlsCotLPS1uIrjP8bSDndgZ98557fMOq69rGqWdpZ6lqM91b2a7LaNyMRLjGBgela+lfELxnpelLplj4hu4bVBtjUEEoPRSRwKKmXyktHrdt/Pb7hRxCTXoe/8Aw303+x7DR7CaJpLXUXuGhtrfT12rFliDcyNkkgYAxg5OOa+d/iPaw2Xj7XbS3hWCGK9kWONRgKM9BViy+IXjSy0+OxtPEd7DBG5dQpGQScnkjpkk1galfXep381/f3D3F1O2+WV+rn1OK2w2FnTqynJ7/wCZNSrGUFFHYfBD/jy8Qf8AYSH/AKJjr0MckAck9BXO/ByLwjZaZqrWt1qOrTveK1wrRCCOOTyU+QHJLADHOBXcnXpYQV06ztLFfVE3P/30f8K8+cm5Oy6v8zoitEQ2uiapcKHW0eKP/npMRGv5tim6npuk22m3X9p6uHAhffHZx+Y2MHPLYGfzqvdXl1dMWubmWUn+82R+VZ2rj/iU3gHXyHwP+Ampak+pWh5To/iPwfpek2Q8N+EBc7YI/KudauDM5G0YJjTYoP1zTdU8d+Kr+E2/9rPZ2x6W9ii20YHpiMDP45pvhHwbHY+F9M1Xxndvo1i9pE0VttzeXI2j7kfVR/tNgfWsvX7rTrrU5JNJ09rCy4EcLyeYwA7lsdTXqU1F8vJHm7t9PS/5I5Eo2nzy5dNFbd328tOpRbLOXYlmY5LHkk/WkoorvOQKKKKACu0+CP8AyHPEH/XG2/nJXF12nwR/5DniD/rjbfzkrix38Nepvh/jPX9M1K6092MDAxvxJE43I49x/k1fNjY6sDJpRFvddWs5G4b/AK5sev0P51iUAlSGUkEdCO1eU49Ud1x0sckUrRSxsjqcMrDBBrw7xX/yP/iH/r5j/wDRSV9ERapb30S22tIzkDEd3GP3if7w/iH614n8R/C+qaV4r1bV2RbnS7y4QwXkDb4yRGo2tj7jcfdbBrfCy/epMzqr3GcvRRRXsnEFFFFABRRRQAUUUUAFFFFABRRRQAUUUUAFFFFABRRRQAUUUUAFe0+HfJ8IfA208W6Lpdpe6ze3nlTSzQiUom5htA7AhB/31mvFq6Xwh468TeFbeW20fUPKtpW3vDJGsibv7wDA4PA6egrnxNKVSKUe6+fkaU5KMrs+htGs7DSPinpD6bYWlk2t6W9xewpEAUdACCv93O459cV85+NdUn1fxldXdxHbxv54j2wxBFwpwOB396mTx54sTxO3iYaxIdVKGPzmjRgqH+EKRtA+grnpppZrl7iR90ruXZsdTnOawwuElSlzS10t+L/TQ0qVVKLS7/p/mfUPiPRNL134reHINVtVu4bfRGuEgflXdW4yO/XpXN2pg8ceEPElzr+hWdpNo1+FsZ4oBGVUPjy/ccAH13fSvIr/AMd+LL7V7HVrjWJTfWCeXbSpGiFF9MKACPrmrPiX4j+MPEFmlnqWq7rdZFlMcUKRh3XkFtoG7kA4PHA4rCOBqqyuvx01vp6rQt1o/wBddLHvEuoWMHxYsfBa+HtI+wahp5kuX+zje5EZIz7cY/GvnbW7SGw8fXdjbLtgt9UaKNfRVlwB+VWJPHXiqTxNB4lfVc6rbxGGKfyI/lTGMbdu3ofSsO7vrq61OXUriXfdSzGd5NoGXJ3E4HHWujC4WVGV2+mvrf8AyIq1VNWX9aH1ndXWkn4tyabFpt5Hrdxo2F1Nfnjij3HA2ngHPOe/ArlfCuh6L4P8D3OrzXdmb86iyXeovZeecb+Uxg4B6fj9K8nuPi58RLi3eCTxHIEdSp2W0KNj2ZUBH1BrM8I+PPFPhZJ4tI1R0huGLyxSosqsx6thgcE9yOveuOOX1lG110+dn6aeho68G9v6seu6NZ6JL4u8ReK/D8WnWuhwW0ZluJbDfJBIV3MYYyOpHqMc100+h6DL8WNDvk0iFft2jTSzJJbhSxBTBZOzYOD+VeE2XxQ8cWmq3mpx60Tc3iqs5aCMhtowpC7cAgelNl+J3jiTUrbUpNcLXdrE8MMptocqj43D7vOdo65qpYGu3o1tbfyt27j9vDXT+tD1pPE1tcfDLxB4kbwzov2nQtReGxQ242IN6oG+uGNcZ+0ha2Kaj4f1K2soLWe/sTLceUu0O2RjP51wMfirXk0G/wBCW/I07UJjPdQ+Un7xywYndjI5A6EUzxH4l1vxEtmusXv2oWcXk2/7pE2J6fKBnoOtb0cFKnUU1389rf56mcqylGz/AK1Oh+CH/Hl4g/7CQ/8ARMdeh1598DFaS115EVnZtTUBQMk/uY69aXTbXTUE2tSEydVs4m+c/wC+f4R+v0riqSSk/V/mbxXuoo6bp11qDkW6DYvMkjHCIPUmr73On6UjR6di7vCCDduvyRn/AGFPf3NVNS1W4vUEACW9ov3LeIYQe59T7mqFRZvcq5xepfDuw1K8kvdQ1vW7q5lO55ZbtmZj9arf8Kt0P/oIat/4Emu9oq02tmRyrscF/wAKt0P/AKCGrf8AgSaP+FW6H/0ENW/8CTXe0U+aXcOVdjgv+FW6H/0ENW/8CTR/wq3Q/wDoIat/4Emu9oo5pdw5V2OC/wCFW6H/ANBDVv8AwJNbnhDwjpvhiW7lsZrqV7oIJGnkLnC5xj/vo10NFJtvdjSSCiiigArymXxJqnh/4ieJfsciSW01xGtxaTrvhnXyk4ZTwfr2r1avEPFf/I/+If8Ar5j/APRSVth4qVRJoiq2o6HUvoWi+K0a58It9i1PG6TRp3+/6mBj97/d61x1zBNazvb3ETwzRkq6OMFT6EUxGZHV0YqynKsDgg+orrV8eXs0Ea6xo2j63PGu1bq+hYzFR0DMrLux6nJ969K04bar8Tl0ZyFFdf8A8Jrb9vBfhgf9u8v/AMXR/wAJtD/0Jvhgf9u0n/xdPnn/AC/iFo9zkKK6/wD4TeP/AKE/wx/4CN/8XR/wnC9vCPhj/wAA2/8AiqOef8v4haPc5Clrrv8AhOP+pT8Mf+AR/wDiqz9e8SnVrIWv9iaNZAMG8y0tvLf6Zz0pqU76x/ETS7nqvw/0HR1+Dtlrw8Cx+JtTe7kjeNY90hXzGGfoABVLRdI0y68F/EG8uvDFvp91byJ5FvLCDJacD5QTyP8A69O8Ia9oU3wZsvDbeO18M6ol28rSIJN4XzGOPkI6gjvTNC17w/4e8LeL9PfxdBrd5cvDNbTujhrphgkfNk8EYOTXlTU+apve+m+118jrpte5/wADzOfsvg/4luNNima60+HUJ4DcQac8n7+WMYyR2HUVU8JfC7Xte0g6vNc2Wk2JYpHLePt8xgcYA+vevWrvx9pOr2+nazpXjfS9BaOAJdQXemiaZG9FPUd+Mkc1ytxq3hfx98ONM0HUvE8WiajpUnzNPCWScAEbwBjqOevBqlicS78ytr2em/3k+zp2Wv8AwSmvwr0uP4a3mrT63p/9qQ3Tp9o+1f6OqoSCnoWJFZU3wb8SRaAdYe+04Qm1+0xp5nzScZCj3IP9K2tDl8KXvwo1XwVJ4usrSWHUXkiupIW2Txj7rqvXB/MVW+LHizRbibwPJo+pQ6ouiorTrECBuQxHHI77DTjUxHtORPd9ulrg40+S7X4+ZnR/BvxK9qim+0xdVeDz00xpv3xT19O9VfDfwp1/WtCj1lryw0+1aZ4ZDdPtMRRip3D6g8V6Q3iDwPcfEO2+JjeLII44rExtp5hbzt+wrt9O9cr4w8ZaJrXwkNnHexR6lPrkl49lzuSNp3fnjHQiiOIxMml3tfTbV6f8EHTppX/p6GFJ8JfE6eNF8M77Qu1sbsXW/wDdeSDgt65zxj8a5jxh4ffw3q32BtRstQBjEizWr7lIJI/A8V7NeeK9FvPG+i6lovjbT9Nez0dLdjNA0kUrbvmibpjgA8fnXnvxy1DwzqXjEXXhowOGgH2uW3TbFJL3Kj19a1oV60qkYz2s+hM4QUW15focFRRRXonMFFFFABRRRQAUUUUAFFFFABRRRQAUUVZ0vT77VL6Ox061lurmQ4SOJSxNJtLVjK1dB4b8KX+r2zalPJDpukRn97qF0SsY9l7u3soNa39neHPCHza40Wu60vTToHzbwH/ps4+8f9kZ9657xJ4i1bxBcrNqVxuSMbYYIxtiiX0VRwBWXPKfwbd/8v6+8qyW52/gXxv4G8LQ6tpuiXRspftY86+viBLcny1+dFGRGvYDJPHarz+OvCbuXfxDZsxOSTISSa8jKqTkopPuKPLj/wCeaf8AfIrk+oO7fN+Bt7fTY9b/AOE48I/9B+y/77qOXx94PjKhtftCW6BdzE/kK8o8uP8A55p/3yK6f4NxRN8YvDytFGw8m8yCgI/1VY18NKlTc77eX/BKhV5pJWOu/wCFgeD/APoNxf8Aft//AImj/hYHg/8A6DcX/ft//ia9w+y2n/Ppb/8Afpf8KPstp/z6W/8A36X/AArzfbyOnlR4f/wsDwf/ANBuL/v2/wD8TR/wsDwf/wBBuL/v2/8A8TXuH2W0/wCfS3/79L/hR9ltP+fS3/79L/hR7eQcqPD/APhYHg//AKDcX/ft/wD4mj/hYHg//oNxf9+3/wDia9w+y2n/AD6W/wD36X/Cj7Laf8+lv/36X/Cj28g5UeH/APCwPB//AEG4v+/b/wDxNH/CwPB//Qbi/wC/b/8AxNe4fZbT/n0t/wDv0v8AhSi1tMj/AES3/wC/S/4Ue3kHKjxGLx54PkXcuv2nBwckg5+hFP8A+E48I/8AQfsv++6818XRxjx34mAjQAapJgBRx8iVneXH/wA80/75FepRwsqkFLm38v8AgnNOtyyaset/8Jx4R/6D9l/33XlWtXtrqPjLXb2xnSe3luE2SJ0bEajj8RUPlx/880/75FKAFGFUAewrpo4V05qTZnOrzK1hat6Rpt/q1/HYaZZzXd1J92KJCxPv7D3qpXrf7NV1bx6prtitzDb6nd2QSyZ8AlhnIBPfkVtiKjpUpTSvYzhHmkkcBrnhHxLol5b2mqaLd20tywWEMuRIxOAAwyM+2afrPgzxTo2nyahqmh3lpaxyCN5ZE4DHp+Hv07V7KIb/AMP/AAy0bRfGN0j6zPrkT2kLyiSRF8wEnI7Z3HP+0K5H9pHXtWm8dXWitqM502OOJhah/wB3u5+bHrzXJTxVSpNQVt3r3Stt95s6UVFyd/6uc/4Z8N6FqHw117XrxtTGpWLhbcRRkw8jjccEfXJGPesxfAvjBtF/tlfDt+bHbv8AM8vnb67fvY98e9eifB6ezt/hB4mmv1D2iXsbTJ/eTAyK9HMGrv8AFZPFialC3hA6VxKLhfKAwDjbnnnJz71nVxk6VSa/P0Tt8xwpKUE/63Pm/RPBvijW7SK70rRLu7t5XMaSRr8pYDJ57fU03/hEPE3/AAkH9gf2Jef2njd5Gznb/ez0x75xXrXiTWntPgbd6h4fvZLNJdelMTwvtJQsxGMdsgGuy1i712Dx/omoaNp0OqO2iYvommWOR4y6cqWOC2eabx1W+y6r7lfUHRilv/V7HzP4h0PVvD9+bDWbCayudoYJIOo9QehH0rsPEHgqwPhnwtceG4dVu9V1dX86KSMhCygH5MgD17nin/tAaPYaL44Ftp95LNG1srGF5d/2Y9BGD2GMEDsDXqXhxl+xfCkbhnNxxn/pmaupiZOlCouv+TFGmlUcfL/I8Tk+HfjiOCOdvDGo7JJBGuI8tknHIHIHueKoax4T8SaRqcGmahot5FeXGDDEI95k/wB3bnP4V7nZa9q39ifFKdtTnZ7WbbbEyf6oFCPl9P8A61ONsniLSfhb/amqXEM0i+a1yku2ZnEWQN3UEnvWUcdVTXMlbTv1jcqVCKTs+/4Ox4d4i8G+KPD1tFc6zot1aQyttSRgCuewJBOD7GrcPw78bzWtvdR+GtQaK4/1Z2cnjPI6jp3xX0Vrqw6d4Lu/7Y060tbG11RX8tJ/NYxbxiWQ9mYncfQGptK07xIfi/da218JfDlxpwW223AKFsggBf8Avo56c1n/AGnU5W7Lr+SdvXUp4aKe/wDV7HgS+D9Lm+GNrrFtHqsniCfUPsiw+UfJJ37doOMZ989e1Zc/w88bQ2dxeS+Gr9YYM+YdgyMdcDOT+Ga9b8LMB8ONBywH/FXJ3/6eRW3YavqFx8dfE2nS6hK1lFpq+VAX/dr+7B4H1JNW8ZVjKaWtrvXsrafiJ0Ye7fy/Fs+fdB8H+JtesZb7SNFu7y2i+9IifKfYZ+8fYZqjrej6nod4LLVrKWzuCgk8uUYO09DX0BHa6rr3w98InwPdLBHY3/8AxMIkuBGVIf5i3/jxx6MK4L9pz/kpa85/0CHkfVq3o4yVStyNK2vrp/mROiowueXUUUV6BzBXT+DPAfiXxbBNcaPaRG3hba888ojj3f3QT35H51zFesfBvxbpMegz+BfEtrcrpmrXW2G8gLKUmYKNpI9wpyM4JGRg1hiJzhTbpq7Lgk5e9seb+I9G1Dw/q8+k6rCILqEjeoYEYPQg+lZ2RjNe66J4Fk8N+L/EcusLpmpWVjbpMNU1VpJPJRgcExj/AFhwpBGR0GD2ror3wf4Ub4saDLBpFubTUNNmllg8oqjsBkNtP3TjtXL/AGhFWW+l7/K5t9XbbPmjI9RRkY619Cvd+EH+H2s+JX8DaYH0HUJLa2hDHEm3GC578Hoc9K2bLwj4UvvH+j3h0G0SHU9BkuZbYD92rhocEDscORSeYpbxf9K/5B9X8/6vY+Yl5OBjNb/jfwnqvg/UYLDWPs/nTwCZfJk3DaSR1x7V6l9m8OeMvh34ouV8L2miz6BI32SWAnLBQThifvHjBz69q7fX/C+keI/ixFNrEK3EWn6HHMkLk7HYyOMtjkgY6Up5hyyV1a17/ddAqGm/9XsfK4wenNJXrPxgXwXdeF7S+0y50ca9HcmKaPTI3SJojuIyrd1+UZ9SfYDhvDOtaXolrLdHRo7/AFfePs8ly26CEf3vLx8zemTj2rrpV3UhzKLM50+V2bLWi+EGNguseJLwaLpJ5VpFzPce0UfU/U8U/VPFy29jJpHhOzOj6a42yyBs3V0P+mknXH+yMD2rn9Z1XUdZvnvtUvJbu4b+OQ9B6AdAPYcVTqlTcneevl0J5rfCFFFFbEBRRRQAV0HwqvrPTvi1oF3f3UVrbrFdhpZW2qCYuBmufqOWGGYATRRyAdA6g4/OscRS9rTcL7l05cskz6un8beD4E8yXxLpiLnGTOOtQf8ACwPA/wD0NWl/9/q+XtAsLB/F/h6N7G1ZG1JAymFSGGx+CMc19HHw/wCH8n/iQ6T/AOAUf/xNfP18M6U+W53wmpq5p/8ACwfA/wD0NWl/9/qP+Fg+B/8AoatL/wC/1Zf/AAj/AIf/AOgDpP8A4BR//E0f8I/4f/6AOk/+AUf/AMTWXs2Xc1P+Fg+B/wDoatL/AO/1H/CwfA//AENWl/8Af6sv/hH/AA//ANAHSf8AwCj/APiaP+Ef8P8A/QB0n/wCj/8AiaPZsLmp/wALA8D/APQ1aX/39qxD408IyqskfiTTGQ9D54rCfw/4f8tv+JDpPQ/8uUf/AMTXzLDZWW+5H2O24u7gD90vAEr4HStsPhXWly3sRUqKCubHiW4guvGfiO5tZkmhk1ORkkQ5VhtTkGqdMjjjiXbFGka+iqAP0p9fQ0afs4KPY8+cuaTYUUUVoSFHeiigB0skkr75ZGdvVjk02iigYU7zZPK8rzH8vOdueM/Sm0UCCljd43DxsyMOjKcEUlFACszMxZiSxOST1JptLRQAlKOtFFAE0EwW9iuLhPtAWRXdXP3wDkgn3r0/T/if4Z0L7VeeF/BLadqk0RjjmlvTLHDnGdqHhegOBjoM15VRWVWhCqrSLjNxd0OlkaWV5ZDl3Ysx9STzTaKK1JO+8I+LvBmk6bYJqfgmS+1C0JY3Md6Y1mO4spdOjY4656Vz/j7xReeMPEs2tXkaRF1EccSdI0XoP1NYNFYxoQU+fqVzu3KFFFFbEBXa+D/iXr/hjSF0uzt9NuLeNzJD9otwzRsepBriqKidONRcsldFKTTujutM+K/i6y1PU795rS7k1IL56XEO5BtB2hRngDJ4p1x8WvGE+tWWsSvpzXlnE8UT/ZeNrjByM81wdFZ/VqN78q/rQr2s+50R8Z62fDOo+Hd1t9h1G5a5uB5Xz72xnBzwOBxXpPwb+IM+oeMIH8Ualptlbado8ttayPthHLRYBLHk4T9DXilFTVwtOcHG1r/5W/II1ZJp3/rc7nxf8TfEmvaZNo0hsbazklLTfZIBGZyG4LEdun1qK4+J/i6bxRbeJDdW0d9bwfZwI4dsbx5ztZc88muLoqo4alFWUUJ1JPdnWeNPH2r+KrJLO9s9MtoElE2La2CMz4IyW79elcnRRWkKcaatFWQpScndhRRRVkhRRRQAUUUUAFFFFAFvw7/yOXhz/sJp/wCgPX0uepr5o8O/8jl4c/7Caf8AoD19Lnqa8THfxmd1D4BKKKK5DYKKKKAEf/Vt/umvluH/AFl1/wBflx/6OevqR/8AVt/umvluH/WXX/X5cf8Ao567cv8A4r9P8jnxHwklFFFeycYUUUUAFFFFABRRRQAUUUUAFa3hfw3rXie9ls9DsWu54o/MdQwXC5xnk+prJr179lnB8W6yGfYP7LOW9PnXmsMTVdKlKa3RdOPNJRPP/FHg/wAS+GUjk1zSZ7SOThZCAyE+m4cZ9qwa+jvGGmxyfD/wn4OTVbvWbbWdQjxqrncFQkuP0OB9KqxeGfA2p+OtU+G8XhhLU2dkJYtSWQ+cZMKSWPcfOv5H2rkp5h7rcle19uy66/kbyoa6f1c+e6K9f1zwjodn4I8ETpYRteXmrra3cwzmdd7gg/XArqL7wH4R0vxH4r12bR0uLDRbSN4tOBIRnMW8k+v0rR4+munf8Gl+pCoSbseCaHpd5rWr22k6dGJbu6fy4kLBQTjPU8DpS69pd5omsXOk6jGI7u2fZKoYMAcA9RweCK998Nab4Xu9N8F+LtG8PQ6Td3msBHVCTtwJVYD/AGSVyKm1nT/BvinxL430eXw2sd9YW7XD6j5n7x5AgPHcAfLx04PrWTzBqo1y6JO/fRr8ClQut97Hg+p+F9c03w9Ya/eWXl6bqH/HtN5infwT0ByOAeorHr3y00PT77wl8MLO+SW5trq4CywyzMyEbG6LnA/Cp08PeBNcvPF/haz8Lx2E+jI0kd6r5dmy3Q9QMjp0xVfX1G/Mtr7dk7AqF7Wfb8T58or3aLQfBXhmy8H6NqHhn+17nxCiST3bk74ywU4T0ALDgdh71598bdI07Q/iHeadpVqlrapGjLGvQEjmt6eLjUnypd9fTQzdJqN79vxOKooorqMgrb0Lwj4m12za80fRbu9t1cxmSMDAYAEjk+hFYld58FNb1i18daLpVvqVzFYzXhaWBW+RyUPUfgPyrOtKUYNx38yo2vqYGteDvFOi2JvtW0O7s7UMFMsgG3J6Dg1hV9Fz2v8Awlvxj8TeGteurq50i3s/tEVr5u1FcFMH9TXD+HPB+g3nwqi124tXa+bWFtjIHx+7Mu0jH0rjo42699a6beextUo8rtHz/A830XTL7WdTg0zTbc3F3O22KMEAscZ6njtTNTsbrTdQn0++haG5gfZLGSCVb04r6Dj0vwB4Z+LOkeHtH0i9TWRdLL9oMg8pEMZyo5yexxjv1qvqvh7wR4y8ReL9IttLu7bWbBWuPt5kz5r45GOy5wMfWp/tBcyfK+W1/wAd99h/V9LX1vY+fKK9si8H+C/Clj4bsfEWlT6tqWvSKkkqzbVtweMoO+CR1rz34reF4fB/jW70a2mea2ULJCz/AHtrDIB9SM4z3rpp4qFSfKvP523M3Sko8xytFFFdJkFFFFABRRRQAUUUUAFFFFAFvw7/AMjl4c/7Caf+gPX0uepr5o8O/wDI5eHP+wmn/oD19Lnqa8THfxmd1D4BKKKK5DYKKKKAEk/1bf7p/lXykuoWEc92sl9aowvLjIaVQf8AXP719Vz/AOol/wBxv5V4j4B0vTZ/C0E02mWU0jTXGXe3Vif38nUkV0YWo4VLrt/kZ1Y8yOFXUdPZgq39qSegEy8/rVqu5v8AQ/Ddx4N1OTxIsWhskiiOS001JWC7xhuCOen51TXSfAO0f8VhqnQf8wkf/HK9DD4z2qu018n/AJGWJwroTcLp+jTX3nJUV1v9keAf+hv1T/wUj/45R/ZHgH/ob9U/8FI/+OV0+2j2f3M5+RnJUV1v9keAf+hv1T/wUj/45R/ZHgH/AKG/VP8AwUj/AOOUe2j2f3MORnJUV1v9keAf+hv1T/wUj/45R/ZHgH/ob9U/8FI/+OUe2j2f3MORnJUV1v8AZHgH/ob9U/8ABSP/AI5R/ZHgH/ob9U/8FI/+OUe2j2f3MORnJV0fgLxhqXgzULu90y3tJpLq3Nu4uFYgKSDkbSOeKtf2R4B/6G/VP/BSP/jlH9keAf8Aob9U/wDBSP8A45UTnCcXGSdn5MajJO6JNP8AiJrll4KTwskdq8EU3nW9w4YzQNncChBwMHOMg9a6+x+InjjXNH1bU9J8N6SLyC1WPUNWhhCzLHg4PLdeD0HbpwMeZ+IrXRLWeJdE1S51GNlzI01t5JVs9ANxzxXo3wU/5J38QP8Aryj/AJSVhiadJUpVFHXz82kaUXLnjG5FbeOfGngrwzpmk614b06eLP2rTJtQh8xhzncMN1G7IPBGa0/AfjPxT4l8Ta1q6XXhm3e4t4459Pv2aO3uFHy5GSSDj6/Suxn8I6P4h1/w5p+uSXl5ax+HXnRZJfuMGhGRgejH9K4bW/DXgfX/AIZ3OveHNJutMnsrxbcNLIHMo3BcsPoa5I1KNRO8dXu7aau3fyNOWatZ/wBWudB8TPG0Ph3w54csbR9En1qyuxdm3sFJtIFAYBeDk8NjqCSCcDNeZ2XxI1uz1/XtajtNPM+txGK5VkfYgIAynzZB47k161dfCnwRpsI0G6it43NmXbVJtQSOYTdsRH+H/wDV714x8PtFt9S+JWmaJeMJbc3xSQjkSBCT+R2/ka0wn1eUZWV97+n9Ims6kbM6KTxX430nRvCBuNAt47bT383S2eJy1zgEfMofJ4PYCsuw+IuvaX4g8QaotjYi61lWju45YnAj5OQo3Ag8nrmvRNH1xNS/aVktb+08+K0Z7OwXzMJbbF+8FwQcjjt602fw14T8QeMfF3iLUNLngsdDmmFzBHcZN5OHYlzwNqkY4/WkqtNL95DRq/3vb+upXJJu0XrdL5mv4DvtZOjeHTqWq+C7uysoVdL25fN5apjlAuQN2AFzx9DivH/jDrln4h+IWpalp7iS1yscUgGA4Udf510Hjzwr4bvPhtp/j7w5p8mliabybiyd96jlhlT16r+Oe2K8xrfC0YObqrfVW7GdSTUFHowooor0DnCtPwrrEvh/xHY61BAk8lnJ5ixuSFY4IwSPrWZXffDfwHp/ijw7q2tajrTaZDprLvbyww24yT9ew96zrThCDlPYqMXKSitxdL+KGqWPxGu/GUen22+8j8qe13EqU46N1zkA1a1f4rvdaEuh6f4V0vTLFLtLpFgdh8yvv5HTk9TWjN8JdOu7zw9d6H4gku9D1mUxCd4gJI2CM3Tpg7SPb3rLsPhvb3V54yg/tSVR4e3iM+WP3xXP3vTp2rhUsI/ett69H+hvare3f9TPvviLfXfxKg8cPplstzDtxbCRthwm3r1962tS+MFxNZ6q2m+GdN0vU9VXy7u9hYl2XGO/fGRmtXTfhF4bePQo9S8VTwXet2iy2sCwjJcoGIz6c/oeaqat8JtJh0HXX0zxQb7V9CXfew+TtjAwWwO+doPc9KmVTBu0WttOu1/yuNKtunv/AJGboXxWmtdH02x1rw7Ya3NpTB7C5uGIeMj7ucdcetcZ4t1/UPE2v3Otakym4uCMhRhVAGAo9gMCvSrb4WeF4LTQpta8WXFrJrUaC3hSEZMrdOf7vb6155488NXXhLxRd6FdTJO8BBWVRgOrDIOO3BrejLDuq+Re9r3+diJKpya7af8AAHaR4N8U6tYpfaboV9dWsmdkscZKnBwat/8ACu/HH/Qr6l/35Ncys0qjasrqPQMaXz5/+e0n/fRroaqX0a+7/gmS5ex0v/Cu/HH/AEK+pf8Afk0f8K78cf8AQr6l/wB+TXNefP8A89pP++jR58//AD2k/wC+jRar3X3f8Ed49jpf+Fd+OP8AoV9S/wC/Jo/4V344/wChX1L/AL8mua8+f/ntJ/30aPPn/wCe0n/fRotV7r7v+CF49jpf+Fd+OP8AoV9S/wC/Jo/4V344/wChX1L/AL8mua8+f/ntJ/30aPPn/wCe0n/fRotV7r7v+CF49jpf+Fd+OP8AoV9S/wC/Jo/4V344/wChX1L/AL8mua8+f/ntJ/30aPPn/wCe0n/fRotV7r7v+CF49jrtD+HvjaHxVoVxJ4Z1FIodQSSVzCcKoVxk/mK9+Oj6pk/6DP8A9818veHp5/8AhMfDo86TB1NM/MefkevpQs2T8x/OvGxql7XVnZRtyaFz+x9U/wCfGf8A75plxpuoW9vJPNZzJHGpd2K9ABkmqu5v7x/OhiWUqxyCMEHuK5feNla+pR0XVLHWLBb7T5vOgYlQ20jkexq7UVrb29rCILWCKCIdEjQKo/AVLRHmsubcqq4Ob9mny9L728xsgzG4PQqf5V8qQWu1rlY7q8jQXdwAqTsFA81+gr6sf/Vt/umvluH/AFl1/wBflx/6Oeu3AwjKq1JdP8jlrtqOhBNYrNH5c11eyxkjKvcMQcHPIq1S0V7EYRh8Kscjk3uFFFFWSFFFFABRRRQAUVreDdIXXvFWm6NJM0CXlwsJkUZKgnqK9JvvhDpD+IofDekeLUudWSRmvYniGIIQAd3HfBHGec9sVhVxFOk1GT8y403JXR5BRXqd/wDDXw9c6Vear4d8TT3ttpVyIdUWSAb1XcAzx4xkD5uvXB9OdL43eGPB1jqWi2mn3I0u4njiQJHaZjMZIBlYjksAc471n9dpuUYq+vl8y/Yys32PGq6fwj4yuvDmg65pEFjBcR6xEsUkjuQYwA3IA6/e/Su38S/CCxs/CM2vaXq19Itsw8wXduEWZcgFo++OeM1a1r4SeENG1S20vU/HDW99dsnkQtCNzBiRn8SMA1EsZh6keV636WfSzGqVSL5l0Ma2+MuqwanZX66HYlrTTW09VMz4ZSUO4+/yDj3rmtP8bXll4GvvCkdlAYbu4883G8h0Oc4A6dq6V/hWtpqvitNU1KW107Q7cSx3Gwbpiwygx74Ycd8Vzfwx8F3XjfxC2nQXC21vDH5txMV3FUzgYHcmlD6ryuUdlZvf1QS9qmr/ANdDor34sJqllA2veD9I1bVIIfJS8mzkrzyR65JNcH4e1efRfEdnrVqoWS2uBMEXgEZ5X6EZFeqt8K9E0/UdF1Z9Qv5NFuL37NLHdWoWXzNxC8DHyNg8+mPWjx18PdJ1z4rnw/4XuFtJyvmXkP2cLDaRhVwy4+9kkcepqKdfDRdorR3vvZWKlTqSXvdCj421vTNK8a6V8TPCt3Z3X24mSaxdsPHJjDhh1APTPY1UX4tyW/iK71LT/DGnW9rfoy6hakki6Ykkux7NyfrWJ8QfD/g/RIETw/4ml1W9SYxXETRgBcDlgR2zxXG1pRw9KpBXV1trpoKc5xl2Z2njbx5P4g0G08P6do9ro2i2b+Yltb5ILc8k/ifzri67/wCCevQ2XiJvDuqQxXGja4BbXUUiggNzsYHrkE4/HPYVzfjvRP8AhHPGGp6KGLR205WNj1Knkfz/AErWny05uklbr69/mRK8o819jEooorpMgr2n4Htpi/C3xidZjnk0/KCcQY8zbjqueMjg/hXi1aFjrer2OmXWmWeo3EFld4+0QI2Flx0zWGJpOrTcF5fmaUpqE1J9D1G4+J+g6KnhfR/DFrfy6To9wJp5LraJZRgggAcdGJ7cgVf1D4i/Du2g8TSaTa6619r8bGV5I4/LV2GMD5sgZ5PWvD6KxeBpPv8Afv6lqvJHrU3xK0F9d8D3wtdR8rQLVYbseWm5mEYX5Pm5GfXFV9O+Imh2snj55LfUCPEKbbPEa/J8jj5/m4+8Oma8toqng6TVv63v+YlWl+X4Kx9F+K73wbp2heBb7xRHqnnWkCXFqbMKVcqAdjZPQnHT868Y+JXihvGHjC71vyTBFJhIYyclUUYGffjJrL1XXNY1a3tbfUtRuLuK0TZbpI2RGvoKz6KGFVOXM3d6/iwnVvFRXl+AUUUV1mIUUUUAFFFFABRRRQAUUUUAFteHTdZ0nU/ss10lnepNJHDt3lQrA43EDuO9epH4z6Tn/kV/Ef8A3xb/APx2vLaK5K2DjVlzNs2hWcFY9S/4XNpP/Qr+I/8Avi3/APjtH/C5tJ/6FfxH/wB8W/8A8dry2isv7Oh/M/w/yK+sy7HqX/C5tJ/6FfxH/wB8W/8A8do/4XNpP/Qr+I/++Lf/AOO15bRR/Z0P5n+H+QfWJdj1FvjNpRUj/hF/EfII+5b/APx2vJ7NneOSV4XhMs8sux8blDSMwBwSM4I71PRW1DCRoy5k2ROq5qzCiiiuoyCiiigAooooAKKKKANrwLq1tofjHStYvEle3s7pJpFiALFQecAkDP412Gn/ABGstO+MN/4wgsZ5tOvd0bwuAsojYDJwCRnjpmvNaKxnQhN3l2t8mWptKy9T1fVPHHg/RvCWt6V4MtdSlutcl3zy3yqqwqSTtG084yQB79eK0ta+IngPUNW8PeJpLLV31XTPLja3KJ5W0Ebm5PJABK9OcZrxaisvqVPR3d/Xyt+RbrS26HuniX4qeDbrRdfsLRfENxNqjiUSXAQojcYVRu+VQB0wa4r4qeJF8e+OrXUPDFnqTSJbRxRRtEDL5iszZAUtxyOa4Crmj6pqOjX6X+lXk1ndICFliOGAPWlTwdOk+aG6/wArBOtKasz2n9oTxNdQ+FNI8MXHlx6ndQxz6mEOThR8qsfduf8AgJrz74P+NU8D+JZL65t3uLO6i8m4WP8A1gXOQVzxkHtXJ6lfXmpX0t9qF1LdXUpzJLI2WY+9V6dHCxhSdOXXcU6jck10PVPFHjTwwLjT7jR9T8V6i8F/HcvFqEymEICflAHJYZ4zWve/E3whp/xBj8ZaJb6vcXN4nkahBOqKghwPuYJ+cFVPPB55FeKUUvqVOyWvX8RutK7Z6bdXfwd/4SO3vktfEU9tNM8l3BKE8tQVOAuCG4bB69M1gSXXgP8A4RrUYo9P1Iao9+XspGYYS33cKecZx146965GitI4dL7T+8TqN9Eer+FtH8MeIviXp174Vsrmx0HS7eO61KW6OAjpk5zk9SF79mriviVrcPiLx1qurW2fs805EWepUcA/pWHBd3VvDNDBcSxRzgLKiMQHA6A+tQ0Qocs+Zu9lZfqJ1PdtYKKKK6DMKKKKACiiigAooooAKKKKACiiigAooooAKKKKACiiigAooooAKKKKACiiigAooooAKKKKACiiigAooooAKKKKACiiigAooooAKKKKACiiigAooooAKKKKACiiigAooooAKKKKAP/Z"/>
          <p:cNvSpPr>
            <a:spLocks noChangeAspect="1" noChangeArrowheads="1"/>
          </p:cNvSpPr>
          <p:nvPr/>
        </p:nvSpPr>
        <p:spPr bwMode="auto">
          <a:xfrm>
            <a:off x="1029787" y="7059456"/>
            <a:ext cx="291232" cy="27404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66866" tIns="33433" rIns="66866" bIns="33433" numCol="1" anchor="t" anchorCtr="0" compatLnSpc="1">
            <a:prstTxWarp prst="textNoShape">
              <a:avLst/>
            </a:prstTxWarp>
          </a:bodyPr>
          <a:lstStyle/>
          <a:p>
            <a:endParaRPr lang="en-US" sz="1316"/>
          </a:p>
        </p:txBody>
      </p:sp>
      <p:sp>
        <p:nvSpPr>
          <p:cNvPr id="56" name="Rectangle 55"/>
          <p:cNvSpPr/>
          <p:nvPr/>
        </p:nvSpPr>
        <p:spPr>
          <a:xfrm>
            <a:off x="14793334" y="4840202"/>
            <a:ext cx="13323849" cy="156110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a:p>
        </p:txBody>
      </p:sp>
      <p:sp>
        <p:nvSpPr>
          <p:cNvPr id="57" name="TextBox 56"/>
          <p:cNvSpPr txBox="1"/>
          <p:nvPr/>
        </p:nvSpPr>
        <p:spPr>
          <a:xfrm>
            <a:off x="16409349" y="4986468"/>
            <a:ext cx="10284657" cy="1107996"/>
          </a:xfrm>
          <a:prstGeom prst="rect">
            <a:avLst/>
          </a:prstGeom>
          <a:noFill/>
        </p:spPr>
        <p:txBody>
          <a:bodyPr wrap="square" rtlCol="0">
            <a:spAutoFit/>
          </a:bodyPr>
          <a:lstStyle/>
          <a:p>
            <a:pPr algn="ctr"/>
            <a:r>
              <a:rPr lang="en-US" sz="6600" dirty="0">
                <a:solidFill>
                  <a:schemeClr val="bg1"/>
                </a:solidFill>
                <a:latin typeface="Times New Roman" panose="02020603050405020304" pitchFamily="18" charset="0"/>
                <a:cs typeface="Times New Roman" panose="02020603050405020304" pitchFamily="18" charset="0"/>
              </a:rPr>
              <a:t>Design Process</a:t>
            </a:r>
            <a:endParaRPr lang="en-US" dirty="0">
              <a:solidFill>
                <a:schemeClr val="bg1"/>
              </a:solidFill>
              <a:latin typeface="Times New Roman" panose="02020603050405020304" pitchFamily="18" charset="0"/>
              <a:cs typeface="Times New Roman" panose="02020603050405020304" pitchFamily="18" charset="0"/>
            </a:endParaRPr>
          </a:p>
        </p:txBody>
      </p:sp>
      <p:sp>
        <p:nvSpPr>
          <p:cNvPr id="52" name="Rectangle 51"/>
          <p:cNvSpPr/>
          <p:nvPr/>
        </p:nvSpPr>
        <p:spPr>
          <a:xfrm>
            <a:off x="28579124" y="15305312"/>
            <a:ext cx="13358976" cy="1555349"/>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a:p>
        </p:txBody>
      </p:sp>
      <p:sp>
        <p:nvSpPr>
          <p:cNvPr id="60" name="TextBox 59"/>
          <p:cNvSpPr txBox="1"/>
          <p:nvPr/>
        </p:nvSpPr>
        <p:spPr>
          <a:xfrm>
            <a:off x="29697855" y="15427267"/>
            <a:ext cx="11121514" cy="1107996"/>
          </a:xfrm>
          <a:prstGeom prst="rect">
            <a:avLst/>
          </a:prstGeom>
          <a:noFill/>
        </p:spPr>
        <p:txBody>
          <a:bodyPr wrap="square" rtlCol="0">
            <a:spAutoFit/>
          </a:bodyPr>
          <a:lstStyle/>
          <a:p>
            <a:pPr algn="ctr"/>
            <a:r>
              <a:rPr lang="en-US" sz="6600" dirty="0">
                <a:solidFill>
                  <a:schemeClr val="bg1"/>
                </a:solidFill>
                <a:latin typeface="Times New Roman" panose="02020603050405020304" pitchFamily="18" charset="0"/>
                <a:cs typeface="Times New Roman" panose="02020603050405020304" pitchFamily="18" charset="0"/>
              </a:rPr>
              <a:t>Testing</a:t>
            </a:r>
          </a:p>
        </p:txBody>
      </p:sp>
      <p:sp>
        <p:nvSpPr>
          <p:cNvPr id="77" name="TextBox 76"/>
          <p:cNvSpPr txBox="1"/>
          <p:nvPr/>
        </p:nvSpPr>
        <p:spPr>
          <a:xfrm>
            <a:off x="1169204" y="7977752"/>
            <a:ext cx="6807381" cy="3416320"/>
          </a:xfrm>
          <a:prstGeom prst="rect">
            <a:avLst/>
          </a:prstGeom>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67132" indent="-167132">
              <a:buFont typeface="Arial" panose="020B0604020202020204" pitchFamily="34" charset="0"/>
              <a:buChar char="•"/>
            </a:pPr>
            <a:r>
              <a:rPr lang="en-US" sz="3600" b="1" dirty="0">
                <a:latin typeface="Times New Roman" panose="02020603050405020304" pitchFamily="18" charset="0"/>
                <a:cs typeface="Times New Roman" panose="02020603050405020304" pitchFamily="18" charset="0"/>
              </a:rPr>
              <a:t>Deliverables:</a:t>
            </a:r>
          </a:p>
          <a:p>
            <a:pPr fontAlgn="base"/>
            <a:r>
              <a:rPr lang="en-US" sz="3000" dirty="0">
                <a:latin typeface="Times New Roman" panose="02020603050405020304" pitchFamily="18" charset="0"/>
                <a:cs typeface="Times New Roman" panose="02020603050405020304" pitchFamily="18" charset="0"/>
              </a:rPr>
              <a:t>1. Prototype of the autonomous leveling drone.</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2. Software to interface with the drone.</a:t>
            </a:r>
            <a:br>
              <a:rPr lang="en-US" sz="3000" dirty="0">
                <a:latin typeface="Times New Roman" panose="02020603050405020304" pitchFamily="18" charset="0"/>
                <a:cs typeface="Times New Roman" panose="02020603050405020304" pitchFamily="18" charset="0"/>
              </a:rPr>
            </a:br>
            <a:r>
              <a:rPr lang="en-US" sz="3000" dirty="0">
                <a:latin typeface="Times New Roman" panose="02020603050405020304" pitchFamily="18" charset="0"/>
                <a:cs typeface="Times New Roman" panose="02020603050405020304" pitchFamily="18" charset="0"/>
              </a:rPr>
              <a:t>3. Altitude measurements of specified locations in (m) [area in front of building #3].</a:t>
            </a:r>
          </a:p>
        </p:txBody>
      </p:sp>
      <p:sp>
        <p:nvSpPr>
          <p:cNvPr id="78" name="TextBox 77"/>
          <p:cNvSpPr txBox="1"/>
          <p:nvPr/>
        </p:nvSpPr>
        <p:spPr>
          <a:xfrm>
            <a:off x="8429341" y="7903473"/>
            <a:ext cx="5715617" cy="2830647"/>
          </a:xfrm>
          <a:prstGeom prst="rect">
            <a:avLst/>
          </a:prstGeom>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67132" indent="-167132">
              <a:buFont typeface="Arial" panose="020B0604020202020204" pitchFamily="34" charset="0"/>
              <a:buChar char="•"/>
            </a:pPr>
            <a:r>
              <a:rPr lang="en-US" sz="3600" b="1" dirty="0">
                <a:cs typeface="+mj-cs"/>
              </a:rPr>
              <a:t>Constraints</a:t>
            </a:r>
            <a:r>
              <a:rPr lang="ar-SA" sz="3600" b="1" dirty="0">
                <a:cs typeface="+mj-cs"/>
              </a:rPr>
              <a:t>:</a:t>
            </a:r>
            <a:endParaRPr lang="en-US" sz="3600" b="1" dirty="0">
              <a:cs typeface="+mj-cs"/>
            </a:endParaRPr>
          </a:p>
          <a:p>
            <a:pPr marL="167132" indent="-167132" algn="just">
              <a:buFont typeface="Arial" panose="020B0604020202020204" pitchFamily="34" charset="0"/>
              <a:buChar char="•"/>
            </a:pPr>
            <a:r>
              <a:rPr lang="en-US" sz="3000" dirty="0">
                <a:cs typeface="+mj-cs"/>
              </a:rPr>
              <a:t>Stability of the drone while flying.</a:t>
            </a:r>
          </a:p>
          <a:p>
            <a:pPr marL="167132" indent="-167132" algn="just">
              <a:buFont typeface="Arial" panose="020B0604020202020204" pitchFamily="34" charset="0"/>
              <a:buChar char="•"/>
            </a:pPr>
            <a:r>
              <a:rPr lang="en-US" sz="3000" dirty="0">
                <a:cs typeface="+mj-cs"/>
              </a:rPr>
              <a:t>Smooth horizontal movements.</a:t>
            </a:r>
          </a:p>
          <a:p>
            <a:pPr marL="167132" indent="-167132" algn="just">
              <a:buFont typeface="Arial" panose="020B0604020202020204" pitchFamily="34" charset="0"/>
              <a:buChar char="•"/>
            </a:pPr>
            <a:r>
              <a:rPr lang="en-US" sz="3000" dirty="0">
                <a:cs typeface="+mj-cs"/>
              </a:rPr>
              <a:t>Limited fly time.</a:t>
            </a:r>
          </a:p>
          <a:p>
            <a:pPr marL="167132" indent="-167132" algn="just">
              <a:buFont typeface="Arial" panose="020B0604020202020204" pitchFamily="34" charset="0"/>
              <a:buChar char="•"/>
            </a:pPr>
            <a:r>
              <a:rPr lang="en-US" sz="3000" dirty="0">
                <a:cs typeface="+mj-cs"/>
              </a:rPr>
              <a:t>Limited budget</a:t>
            </a:r>
          </a:p>
          <a:p>
            <a:pPr marL="167132" indent="-167132">
              <a:buFont typeface="Arial" panose="020B0604020202020204" pitchFamily="34" charset="0"/>
              <a:buChar char="•"/>
            </a:pPr>
            <a:endParaRPr lang="en-US" sz="2194" dirty="0">
              <a:cs typeface="+mj-cs"/>
            </a:endParaRPr>
          </a:p>
        </p:txBody>
      </p:sp>
      <p:sp>
        <p:nvSpPr>
          <p:cNvPr id="82" name="Rectangle 81"/>
          <p:cNvSpPr/>
          <p:nvPr/>
        </p:nvSpPr>
        <p:spPr>
          <a:xfrm>
            <a:off x="28613082" y="23835201"/>
            <a:ext cx="13358976" cy="1440231"/>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755"/>
          </a:p>
        </p:txBody>
      </p:sp>
      <p:sp>
        <p:nvSpPr>
          <p:cNvPr id="84" name="TextBox 83"/>
          <p:cNvSpPr txBox="1"/>
          <p:nvPr/>
        </p:nvSpPr>
        <p:spPr>
          <a:xfrm>
            <a:off x="28596688" y="23875409"/>
            <a:ext cx="13375785" cy="1107996"/>
          </a:xfrm>
          <a:prstGeom prst="rect">
            <a:avLst/>
          </a:prstGeom>
          <a:solidFill>
            <a:srgbClr val="002060"/>
          </a:solidFill>
        </p:spPr>
        <p:txBody>
          <a:bodyPr wrap="square" rtlCol="0">
            <a:spAutoFit/>
          </a:bodyPr>
          <a:lstStyle/>
          <a:p>
            <a:pPr algn="ctr"/>
            <a:r>
              <a:rPr lang="en-US" sz="6600" dirty="0">
                <a:solidFill>
                  <a:schemeClr val="bg1"/>
                </a:solidFill>
                <a:latin typeface="Times New Roman" panose="02020603050405020304" pitchFamily="18" charset="0"/>
                <a:cs typeface="Times New Roman" panose="02020603050405020304" pitchFamily="18" charset="0"/>
              </a:rPr>
              <a:t>Conclusion and Points of Improve</a:t>
            </a:r>
          </a:p>
        </p:txBody>
      </p:sp>
      <p:sp>
        <p:nvSpPr>
          <p:cNvPr id="103" name="TextBox 102"/>
          <p:cNvSpPr txBox="1"/>
          <p:nvPr/>
        </p:nvSpPr>
        <p:spPr>
          <a:xfrm>
            <a:off x="28893861" y="25551971"/>
            <a:ext cx="12793867" cy="362407"/>
          </a:xfrm>
          <a:prstGeom prst="rect">
            <a:avLst/>
          </a:prstGeom>
          <a:noFill/>
          <a:ln/>
        </p:spPr>
        <p:style>
          <a:lnRef idx="2">
            <a:schemeClr val="accent2"/>
          </a:lnRef>
          <a:fillRef idx="1">
            <a:schemeClr val="lt1"/>
          </a:fillRef>
          <a:effectRef idx="0">
            <a:schemeClr val="accent2"/>
          </a:effectRef>
          <a:fontRef idx="minor">
            <a:schemeClr val="dk1"/>
          </a:fontRef>
        </p:style>
        <p:txBody>
          <a:bodyPr wrap="square" rtlCol="0">
            <a:spAutoFit/>
          </a:bodyPr>
          <a:lstStyle/>
          <a:p>
            <a:pPr marL="167132" indent="-167132">
              <a:buFont typeface="Arial" panose="020B0604020202020204" pitchFamily="34" charset="0"/>
              <a:buChar char="•"/>
            </a:pPr>
            <a:endParaRPr lang="en-US" sz="1755" dirty="0"/>
          </a:p>
        </p:txBody>
      </p:sp>
      <p:pic>
        <p:nvPicPr>
          <p:cNvPr id="5" name="Picture 4" descr="Text&#10;&#10;Description automatically generated">
            <a:extLst>
              <a:ext uri="{FF2B5EF4-FFF2-40B4-BE49-F238E27FC236}">
                <a16:creationId xmlns:a16="http://schemas.microsoft.com/office/drawing/2014/main" id="{7C2AF93B-0DB2-BAEF-E1DE-F3DE4E892378}"/>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639201" y="106048"/>
            <a:ext cx="17029712" cy="2341901"/>
          </a:xfrm>
          <a:prstGeom prst="rect">
            <a:avLst/>
          </a:prstGeom>
        </p:spPr>
      </p:pic>
      <p:sp>
        <p:nvSpPr>
          <p:cNvPr id="6" name="Rectangle 5">
            <a:extLst>
              <a:ext uri="{FF2B5EF4-FFF2-40B4-BE49-F238E27FC236}">
                <a16:creationId xmlns:a16="http://schemas.microsoft.com/office/drawing/2014/main" id="{E42358AB-2C2F-EBC9-74BD-1A93763CCE7F}"/>
              </a:ext>
            </a:extLst>
          </p:cNvPr>
          <p:cNvSpPr/>
          <p:nvPr/>
        </p:nvSpPr>
        <p:spPr>
          <a:xfrm>
            <a:off x="1009109" y="4835012"/>
            <a:ext cx="13323849" cy="156110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a:latin typeface="Times New Roman" panose="02020603050405020304" pitchFamily="18" charset="0"/>
                <a:cs typeface="Times New Roman" panose="02020603050405020304" pitchFamily="18" charset="0"/>
              </a:rPr>
              <a:t>Introduction</a:t>
            </a:r>
          </a:p>
        </p:txBody>
      </p:sp>
      <p:sp>
        <p:nvSpPr>
          <p:cNvPr id="9" name="Rectangle 8">
            <a:extLst>
              <a:ext uri="{FF2B5EF4-FFF2-40B4-BE49-F238E27FC236}">
                <a16:creationId xmlns:a16="http://schemas.microsoft.com/office/drawing/2014/main" id="{BA355D94-CD9B-440B-2ACA-585DAA4246F7}"/>
              </a:ext>
            </a:extLst>
          </p:cNvPr>
          <p:cNvSpPr/>
          <p:nvPr/>
        </p:nvSpPr>
        <p:spPr>
          <a:xfrm>
            <a:off x="995154" y="14754521"/>
            <a:ext cx="13323849" cy="1561102"/>
          </a:xfrm>
          <a:prstGeom prst="rect">
            <a:avLst/>
          </a:prstGeom>
          <a:solidFill>
            <a:srgbClr val="00206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6600" dirty="0">
                <a:latin typeface="Times New Roman" panose="02020603050405020304" pitchFamily="18" charset="0"/>
                <a:cs typeface="Times New Roman" panose="02020603050405020304" pitchFamily="18" charset="0"/>
              </a:rPr>
              <a:t>Function of Product</a:t>
            </a:r>
          </a:p>
        </p:txBody>
      </p:sp>
      <p:sp>
        <p:nvSpPr>
          <p:cNvPr id="15" name="TextBox 14">
            <a:extLst>
              <a:ext uri="{FF2B5EF4-FFF2-40B4-BE49-F238E27FC236}">
                <a16:creationId xmlns:a16="http://schemas.microsoft.com/office/drawing/2014/main" id="{73F4FA45-F9CE-3488-84F5-28712EC84676}"/>
              </a:ext>
            </a:extLst>
          </p:cNvPr>
          <p:cNvSpPr txBox="1"/>
          <p:nvPr/>
        </p:nvSpPr>
        <p:spPr>
          <a:xfrm>
            <a:off x="1169204" y="16641768"/>
            <a:ext cx="12975751" cy="1015663"/>
          </a:xfrm>
          <a:prstGeom prst="rect">
            <a:avLst/>
          </a:prstGeom>
          <a:noFill/>
        </p:spPr>
        <p:style>
          <a:lnRef idx="2">
            <a:schemeClr val="accent2"/>
          </a:lnRef>
          <a:fillRef idx="1">
            <a:schemeClr val="lt1"/>
          </a:fillRef>
          <a:effectRef idx="0">
            <a:schemeClr val="accent2"/>
          </a:effectRef>
          <a:fontRef idx="minor">
            <a:schemeClr val="dk1"/>
          </a:fontRef>
        </p:style>
        <p:txBody>
          <a:bodyPr wrap="square" rtlCol="0">
            <a:spAutoFit/>
          </a:bodyPr>
          <a:lstStyle/>
          <a:p>
            <a:pPr algn="just"/>
            <a:r>
              <a:rPr lang="en-US" sz="3000" dirty="0">
                <a:effectLst/>
                <a:latin typeface="Times New Roman" panose="02020603050405020304" pitchFamily="18" charset="0"/>
                <a:ea typeface="Calibri" panose="020F0502020204030204" pitchFamily="34" charset="0"/>
                <a:cs typeface="Times New Roman" panose="02020603050405020304" pitchFamily="18" charset="0"/>
              </a:rPr>
              <a:t>In this project we will be investigating </a:t>
            </a:r>
            <a:r>
              <a:rPr lang="en-US" sz="3000" dirty="0">
                <a:latin typeface="Times New Roman" panose="02020603050405020304" pitchFamily="18" charset="0"/>
                <a:ea typeface="Calibri" panose="020F0502020204030204" pitchFamily="34" charset="0"/>
                <a:cs typeface="Times New Roman" panose="02020603050405020304" pitchFamily="18" charset="0"/>
              </a:rPr>
              <a:t>the</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 method of measurement </a:t>
            </a:r>
            <a:r>
              <a:rPr lang="en-US" sz="3000" dirty="0">
                <a:latin typeface="Times New Roman" panose="02020603050405020304" pitchFamily="18" charset="0"/>
                <a:ea typeface="Calibri" panose="020F0502020204030204" pitchFamily="34" charset="0"/>
                <a:cs typeface="Times New Roman" panose="02020603050405020304" pitchFamily="18" charset="0"/>
              </a:rPr>
              <a:t>using </a:t>
            </a:r>
            <a:r>
              <a:rPr lang="en-US" sz="3000" dirty="0" err="1">
                <a:latin typeface="Times New Roman" panose="02020603050405020304" pitchFamily="18" charset="0"/>
                <a:ea typeface="Calibri" panose="020F0502020204030204" pitchFamily="34" charset="0"/>
                <a:cs typeface="Times New Roman" panose="02020603050405020304" pitchFamily="18" charset="0"/>
              </a:rPr>
              <a:t>LiDar</a:t>
            </a:r>
            <a:r>
              <a:rPr lang="en-US" sz="3000" dirty="0">
                <a:latin typeface="Times New Roman" panose="02020603050405020304" pitchFamily="18" charset="0"/>
                <a:ea typeface="Calibri" panose="020F0502020204030204" pitchFamily="34" charset="0"/>
                <a:cs typeface="Times New Roman" panose="02020603050405020304" pitchFamily="18" charset="0"/>
              </a:rPr>
              <a:t> Distance Sensor </a:t>
            </a:r>
            <a:r>
              <a:rPr lang="en-US" sz="3000" dirty="0">
                <a:effectLst/>
                <a:latin typeface="Times New Roman" panose="02020603050405020304" pitchFamily="18" charset="0"/>
                <a:ea typeface="Calibri" panose="020F0502020204030204" pitchFamily="34" charset="0"/>
                <a:cs typeface="Times New Roman" panose="02020603050405020304" pitchFamily="18" charset="0"/>
              </a:rPr>
              <a:t>along with GPS sensor.</a:t>
            </a:r>
          </a:p>
        </p:txBody>
      </p:sp>
      <p:sp>
        <p:nvSpPr>
          <p:cNvPr id="20" name="Oval 4">
            <a:extLst>
              <a:ext uri="{FF2B5EF4-FFF2-40B4-BE49-F238E27FC236}">
                <a16:creationId xmlns:a16="http://schemas.microsoft.com/office/drawing/2014/main" id="{49CAB371-AE85-31F2-067E-2D5FB42A422D}"/>
              </a:ext>
            </a:extLst>
          </p:cNvPr>
          <p:cNvSpPr>
            <a:spLocks noChangeArrowheads="1"/>
          </p:cNvSpPr>
          <p:nvPr/>
        </p:nvSpPr>
        <p:spPr bwMode="auto">
          <a:xfrm>
            <a:off x="2115021" y="17978602"/>
            <a:ext cx="3348378" cy="2400959"/>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Enter required path and checkpoints in software</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2" name="Oval 5">
            <a:extLst>
              <a:ext uri="{FF2B5EF4-FFF2-40B4-BE49-F238E27FC236}">
                <a16:creationId xmlns:a16="http://schemas.microsoft.com/office/drawing/2014/main" id="{3C01C4F5-BA71-8820-BB2C-E4E64049B062}"/>
              </a:ext>
            </a:extLst>
          </p:cNvPr>
          <p:cNvSpPr>
            <a:spLocks noChangeArrowheads="1"/>
          </p:cNvSpPr>
          <p:nvPr/>
        </p:nvSpPr>
        <p:spPr bwMode="auto">
          <a:xfrm>
            <a:off x="7494513" y="20086342"/>
            <a:ext cx="3105150" cy="2096121"/>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30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Drone flies </a:t>
            </a: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following</a:t>
            </a:r>
            <a:r>
              <a:rPr kumimoji="0" lang="en-US" altLang="en-US" sz="30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the path</a:t>
            </a:r>
            <a:endParaRPr kumimoji="0" lang="en-US" altLang="en-US" sz="3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5" name="Oval 45">
            <a:extLst>
              <a:ext uri="{FF2B5EF4-FFF2-40B4-BE49-F238E27FC236}">
                <a16:creationId xmlns:a16="http://schemas.microsoft.com/office/drawing/2014/main" id="{F95108D8-951A-DAF7-1430-7CDCCFEBF942}"/>
              </a:ext>
            </a:extLst>
          </p:cNvPr>
          <p:cNvSpPr>
            <a:spLocks noChangeArrowheads="1"/>
          </p:cNvSpPr>
          <p:nvPr/>
        </p:nvSpPr>
        <p:spPr bwMode="auto">
          <a:xfrm>
            <a:off x="11095417" y="27854431"/>
            <a:ext cx="3131934" cy="1805225"/>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Send elevation data to software</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27" name="Oval 52">
            <a:extLst>
              <a:ext uri="{FF2B5EF4-FFF2-40B4-BE49-F238E27FC236}">
                <a16:creationId xmlns:a16="http://schemas.microsoft.com/office/drawing/2014/main" id="{A2E37013-B79A-0C32-14B3-B0127BF5CCA7}"/>
              </a:ext>
            </a:extLst>
          </p:cNvPr>
          <p:cNvSpPr>
            <a:spLocks noChangeArrowheads="1"/>
          </p:cNvSpPr>
          <p:nvPr/>
        </p:nvSpPr>
        <p:spPr bwMode="auto">
          <a:xfrm>
            <a:off x="4062585" y="22055061"/>
            <a:ext cx="3870012" cy="2716395"/>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 Record measurement at each checkpoint</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cxnSp>
        <p:nvCxnSpPr>
          <p:cNvPr id="28" name="Straight Arrow Connector 27">
            <a:extLst>
              <a:ext uri="{FF2B5EF4-FFF2-40B4-BE49-F238E27FC236}">
                <a16:creationId xmlns:a16="http://schemas.microsoft.com/office/drawing/2014/main" id="{A6371D0E-4914-280A-2CDC-8DC7C96AE1E6}"/>
              </a:ext>
            </a:extLst>
          </p:cNvPr>
          <p:cNvCxnSpPr>
            <a:cxnSpLocks/>
          </p:cNvCxnSpPr>
          <p:nvPr/>
        </p:nvCxnSpPr>
        <p:spPr>
          <a:xfrm flipH="1">
            <a:off x="7533591" y="21990172"/>
            <a:ext cx="407788" cy="476725"/>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30" name="Oval 7">
            <a:extLst>
              <a:ext uri="{FF2B5EF4-FFF2-40B4-BE49-F238E27FC236}">
                <a16:creationId xmlns:a16="http://schemas.microsoft.com/office/drawing/2014/main" id="{841825AD-91ED-B79B-4F9F-298DCB650B95}"/>
              </a:ext>
            </a:extLst>
          </p:cNvPr>
          <p:cNvSpPr>
            <a:spLocks noChangeArrowheads="1"/>
          </p:cNvSpPr>
          <p:nvPr/>
        </p:nvSpPr>
        <p:spPr bwMode="auto">
          <a:xfrm>
            <a:off x="7671033" y="24726394"/>
            <a:ext cx="4817629" cy="2611749"/>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lang="en-US" altLang="en-US" sz="2800" dirty="0">
                <a:solidFill>
                  <a:srgbClr val="FFFFFF"/>
                </a:solidFill>
                <a:latin typeface="Times New Roman" panose="02020603050405020304" pitchFamily="18" charset="0"/>
                <a:cs typeface="Times New Roman" panose="02020603050405020304" pitchFamily="18" charset="0"/>
              </a:rPr>
              <a:t>Using GPS, and </a:t>
            </a:r>
            <a:r>
              <a:rPr lang="en-US" altLang="en-US" sz="2800" dirty="0" err="1">
                <a:solidFill>
                  <a:srgbClr val="FFFFFF"/>
                </a:solidFill>
                <a:latin typeface="Times New Roman" panose="02020603050405020304" pitchFamily="18" charset="0"/>
                <a:cs typeface="Times New Roman" panose="02020603050405020304" pitchFamily="18" charset="0"/>
              </a:rPr>
              <a:t>LiDar</a:t>
            </a:r>
            <a:r>
              <a:rPr lang="en-US" altLang="en-US" sz="2800" dirty="0">
                <a:solidFill>
                  <a:srgbClr val="FFFFFF"/>
                </a:solidFill>
                <a:latin typeface="Times New Roman" panose="02020603050405020304" pitchFamily="18" charset="0"/>
                <a:cs typeface="Times New Roman" panose="02020603050405020304" pitchFamily="18" charset="0"/>
              </a:rPr>
              <a:t> Distance Sensor  </a:t>
            </a:r>
            <a:endParaRPr kumimoji="0" lang="en-US" altLang="en-US" sz="28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cxnSp>
        <p:nvCxnSpPr>
          <p:cNvPr id="37" name="Straight Arrow Connector 36">
            <a:extLst>
              <a:ext uri="{FF2B5EF4-FFF2-40B4-BE49-F238E27FC236}">
                <a16:creationId xmlns:a16="http://schemas.microsoft.com/office/drawing/2014/main" id="{293266C8-2A69-59F2-86DA-E1D5500D1B64}"/>
              </a:ext>
            </a:extLst>
          </p:cNvPr>
          <p:cNvCxnSpPr>
            <a:cxnSpLocks/>
          </p:cNvCxnSpPr>
          <p:nvPr/>
        </p:nvCxnSpPr>
        <p:spPr>
          <a:xfrm>
            <a:off x="11613749" y="27145065"/>
            <a:ext cx="463951" cy="704090"/>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9" name="Straight Arrow Connector 25">
            <a:extLst>
              <a:ext uri="{FF2B5EF4-FFF2-40B4-BE49-F238E27FC236}">
                <a16:creationId xmlns:a16="http://schemas.microsoft.com/office/drawing/2014/main" id="{CA746C44-A30D-782F-6D3A-304522CCB828}"/>
              </a:ext>
            </a:extLst>
          </p:cNvPr>
          <p:cNvCxnSpPr>
            <a:cxnSpLocks/>
          </p:cNvCxnSpPr>
          <p:nvPr/>
        </p:nvCxnSpPr>
        <p:spPr>
          <a:xfrm>
            <a:off x="5480965" y="19201380"/>
            <a:ext cx="3577779" cy="842141"/>
          </a:xfrm>
          <a:prstGeom prst="bentConnector3">
            <a:avLst>
              <a:gd name="adj1" fmla="val 100051"/>
            </a:avLst>
          </a:prstGeom>
          <a:ln>
            <a:tailEnd type="triangle"/>
          </a:ln>
        </p:spPr>
        <p:style>
          <a:lnRef idx="1">
            <a:schemeClr val="dk1"/>
          </a:lnRef>
          <a:fillRef idx="0">
            <a:schemeClr val="dk1"/>
          </a:fillRef>
          <a:effectRef idx="0">
            <a:schemeClr val="dk1"/>
          </a:effectRef>
          <a:fontRef idx="minor">
            <a:schemeClr val="tx1"/>
          </a:fontRef>
        </p:style>
      </p:cxnSp>
      <p:sp>
        <p:nvSpPr>
          <p:cNvPr id="40" name="Rectangle 17">
            <a:extLst>
              <a:ext uri="{FF2B5EF4-FFF2-40B4-BE49-F238E27FC236}">
                <a16:creationId xmlns:a16="http://schemas.microsoft.com/office/drawing/2014/main" id="{3EC1087C-841A-8C8C-BDCB-092105B0A057}"/>
              </a:ext>
            </a:extLst>
          </p:cNvPr>
          <p:cNvSpPr>
            <a:spLocks noChangeArrowheads="1"/>
          </p:cNvSpPr>
          <p:nvPr/>
        </p:nvSpPr>
        <p:spPr bwMode="auto">
          <a:xfrm>
            <a:off x="4370842" y="20300936"/>
            <a:ext cx="42794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1" name="Rectangle 28">
            <a:extLst>
              <a:ext uri="{FF2B5EF4-FFF2-40B4-BE49-F238E27FC236}">
                <a16:creationId xmlns:a16="http://schemas.microsoft.com/office/drawing/2014/main" id="{A94E98B8-653F-2316-D77E-43DFC61B5451}"/>
              </a:ext>
            </a:extLst>
          </p:cNvPr>
          <p:cNvSpPr>
            <a:spLocks noChangeArrowheads="1"/>
          </p:cNvSpPr>
          <p:nvPr/>
        </p:nvSpPr>
        <p:spPr bwMode="auto">
          <a:xfrm>
            <a:off x="4370842" y="20758136"/>
            <a:ext cx="42794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45" name="Oval 45">
            <a:extLst>
              <a:ext uri="{FF2B5EF4-FFF2-40B4-BE49-F238E27FC236}">
                <a16:creationId xmlns:a16="http://schemas.microsoft.com/office/drawing/2014/main" id="{B09370E6-9CB6-0ED9-D2FA-EF1ABB4F7823}"/>
              </a:ext>
            </a:extLst>
          </p:cNvPr>
          <p:cNvSpPr>
            <a:spLocks noChangeArrowheads="1"/>
          </p:cNvSpPr>
          <p:nvPr/>
        </p:nvSpPr>
        <p:spPr bwMode="auto">
          <a:xfrm>
            <a:off x="6636768" y="27849155"/>
            <a:ext cx="3131934" cy="1805225"/>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Analyze data on software</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46" name="Oval 45">
            <a:extLst>
              <a:ext uri="{FF2B5EF4-FFF2-40B4-BE49-F238E27FC236}">
                <a16:creationId xmlns:a16="http://schemas.microsoft.com/office/drawing/2014/main" id="{6C3163CB-5233-7A46-6AA0-600D7227C7F2}"/>
              </a:ext>
            </a:extLst>
          </p:cNvPr>
          <p:cNvSpPr>
            <a:spLocks noChangeArrowheads="1"/>
          </p:cNvSpPr>
          <p:nvPr/>
        </p:nvSpPr>
        <p:spPr bwMode="auto">
          <a:xfrm>
            <a:off x="2069837" y="27849155"/>
            <a:ext cx="3131934" cy="1805225"/>
          </a:xfrm>
          <a:prstGeom prst="ellipse">
            <a:avLst/>
          </a:prstGeom>
          <a:solidFill>
            <a:schemeClr val="accent1">
              <a:lumMod val="50000"/>
            </a:schemeClr>
          </a:solidFill>
          <a:ln w="12700">
            <a:solidFill>
              <a:srgbClr val="525252"/>
            </a:solidFill>
            <a:miter lim="800000"/>
            <a:headEnd/>
            <a:tailEnd/>
          </a:ln>
        </p:spPr>
        <p:txBody>
          <a:bodyPr vert="horz" wrap="square" lIns="91440" tIns="45720" rIns="91440" bIns="45720" numCol="1"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2800" b="0" i="0" u="none" strike="noStrike" cap="none" normalizeH="0" baseline="0" dirty="0">
                <a:ln>
                  <a:noFill/>
                </a:ln>
                <a:solidFill>
                  <a:srgbClr val="FFFFFF"/>
                </a:solidFill>
                <a:effectLst/>
                <a:latin typeface="Times New Roman" panose="02020603050405020304" pitchFamily="18" charset="0"/>
                <a:ea typeface="Calibri" panose="020F0502020204030204" pitchFamily="34" charset="0"/>
                <a:cs typeface="Times New Roman" panose="02020603050405020304" pitchFamily="18" charset="0"/>
              </a:rPr>
              <a:t>Compare the findings</a:t>
            </a:r>
            <a:endParaRPr kumimoji="0" lang="en-US" altLang="en-US" sz="36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cxnSp>
        <p:nvCxnSpPr>
          <p:cNvPr id="64" name="Straight Arrow Connector 63">
            <a:extLst>
              <a:ext uri="{FF2B5EF4-FFF2-40B4-BE49-F238E27FC236}">
                <a16:creationId xmlns:a16="http://schemas.microsoft.com/office/drawing/2014/main" id="{CFF9FB8B-BEB6-EFAC-F2DB-9B7D4BF96D58}"/>
              </a:ext>
            </a:extLst>
          </p:cNvPr>
          <p:cNvCxnSpPr>
            <a:cxnSpLocks/>
          </p:cNvCxnSpPr>
          <p:nvPr/>
        </p:nvCxnSpPr>
        <p:spPr>
          <a:xfrm flipH="1">
            <a:off x="9821658" y="28740445"/>
            <a:ext cx="1211311" cy="11322"/>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6" name="Straight Arrow Connector 65">
            <a:extLst>
              <a:ext uri="{FF2B5EF4-FFF2-40B4-BE49-F238E27FC236}">
                <a16:creationId xmlns:a16="http://schemas.microsoft.com/office/drawing/2014/main" id="{688B6838-ACE5-ACE8-2A6E-6A5FAA843BEF}"/>
              </a:ext>
            </a:extLst>
          </p:cNvPr>
          <p:cNvCxnSpPr>
            <a:cxnSpLocks/>
          </p:cNvCxnSpPr>
          <p:nvPr/>
        </p:nvCxnSpPr>
        <p:spPr>
          <a:xfrm flipH="1">
            <a:off x="5264219" y="28736397"/>
            <a:ext cx="1319593" cy="4048"/>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88" name="TextBox 87">
            <a:extLst>
              <a:ext uri="{FF2B5EF4-FFF2-40B4-BE49-F238E27FC236}">
                <a16:creationId xmlns:a16="http://schemas.microsoft.com/office/drawing/2014/main" id="{CDA40101-0A10-76FE-A6F5-BAC241FB937A}"/>
              </a:ext>
            </a:extLst>
          </p:cNvPr>
          <p:cNvSpPr txBox="1"/>
          <p:nvPr/>
        </p:nvSpPr>
        <p:spPr>
          <a:xfrm>
            <a:off x="15049690" y="6724091"/>
            <a:ext cx="11408824" cy="2123658"/>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Equations needed to find the measurements from the drone:-</a:t>
            </a:r>
          </a:p>
        </p:txBody>
      </p:sp>
      <p:sp>
        <p:nvSpPr>
          <p:cNvPr id="116" name="TextBox 115">
            <a:extLst>
              <a:ext uri="{FF2B5EF4-FFF2-40B4-BE49-F238E27FC236}">
                <a16:creationId xmlns:a16="http://schemas.microsoft.com/office/drawing/2014/main" id="{2046A50D-593D-07B6-C03D-2CFBBBF71347}"/>
              </a:ext>
            </a:extLst>
          </p:cNvPr>
          <p:cNvSpPr txBox="1"/>
          <p:nvPr/>
        </p:nvSpPr>
        <p:spPr>
          <a:xfrm>
            <a:off x="15375747" y="22504591"/>
            <a:ext cx="11408824" cy="1107996"/>
          </a:xfrm>
          <a:prstGeom prst="rect">
            <a:avLst/>
          </a:prstGeom>
          <a:noFill/>
        </p:spPr>
        <p:txBody>
          <a:bodyPr wrap="square" rtlCol="0">
            <a:spAutoFit/>
          </a:bodyPr>
          <a:lstStyle/>
          <a:p>
            <a:r>
              <a:rPr lang="en-US" sz="6600" dirty="0">
                <a:latin typeface="Times New Roman" panose="02020603050405020304" pitchFamily="18" charset="0"/>
                <a:cs typeface="Times New Roman" panose="02020603050405020304" pitchFamily="18" charset="0"/>
              </a:rPr>
              <a:t>Prototype Details:-</a:t>
            </a:r>
          </a:p>
        </p:txBody>
      </p:sp>
      <p:cxnSp>
        <p:nvCxnSpPr>
          <p:cNvPr id="4" name="Straight Arrow Connector 3">
            <a:extLst>
              <a:ext uri="{FF2B5EF4-FFF2-40B4-BE49-F238E27FC236}">
                <a16:creationId xmlns:a16="http://schemas.microsoft.com/office/drawing/2014/main" id="{7745EC4E-B097-D130-E8FC-DBBA6CD1E180}"/>
              </a:ext>
            </a:extLst>
          </p:cNvPr>
          <p:cNvCxnSpPr>
            <a:cxnSpLocks/>
          </p:cNvCxnSpPr>
          <p:nvPr/>
        </p:nvCxnSpPr>
        <p:spPr>
          <a:xfrm>
            <a:off x="7565120" y="24305481"/>
            <a:ext cx="637615" cy="677924"/>
          </a:xfrm>
          <a:prstGeom prst="straightConnector1">
            <a:avLst/>
          </a:prstGeom>
          <a:ln>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7" name="TextBox 6">
            <a:extLst>
              <a:ext uri="{FF2B5EF4-FFF2-40B4-BE49-F238E27FC236}">
                <a16:creationId xmlns:a16="http://schemas.microsoft.com/office/drawing/2014/main" id="{2BA36081-F5F1-4C38-836B-DFFA3B9DBEC2}"/>
              </a:ext>
            </a:extLst>
          </p:cNvPr>
          <p:cNvSpPr txBox="1"/>
          <p:nvPr/>
        </p:nvSpPr>
        <p:spPr>
          <a:xfrm>
            <a:off x="15107028" y="9165771"/>
            <a:ext cx="12085486" cy="4524315"/>
          </a:xfrm>
          <a:prstGeom prst="rect">
            <a:avLst/>
          </a:prstGeom>
          <a:noFill/>
        </p:spPr>
        <p:txBody>
          <a:bodyPr wrap="square" rtlCol="0">
            <a:spAutoFit/>
          </a:bodyPr>
          <a:lstStyle/>
          <a:p>
            <a:r>
              <a:rPr lang="en-US" sz="3000" dirty="0"/>
              <a:t>Drone fly to the specified points (i.e., TP, TP2, and TBM1) and record readings of GPS &amp; LiDAR sensor</a:t>
            </a:r>
          </a:p>
          <a:p>
            <a:r>
              <a:rPr lang="en-US" sz="3000" dirty="0"/>
              <a:t> </a:t>
            </a:r>
          </a:p>
          <a:p>
            <a:r>
              <a:rPr lang="en-US" sz="3000" dirty="0"/>
              <a:t>GPS distance reading - LiDAR Distance Sensor = E(TP1)</a:t>
            </a:r>
          </a:p>
          <a:p>
            <a:r>
              <a:rPr lang="en-US" sz="3000" dirty="0"/>
              <a:t>GPS distance reading - LiDAR Distance Sensor = E(TP2)</a:t>
            </a:r>
          </a:p>
          <a:p>
            <a:r>
              <a:rPr lang="en-US" sz="3000" dirty="0"/>
              <a:t>GPS distance reading - LiDAR Distance Sensor = E(TBM1)</a:t>
            </a:r>
          </a:p>
          <a:p>
            <a:r>
              <a:rPr lang="en-US" sz="3000" dirty="0"/>
              <a:t> </a:t>
            </a:r>
          </a:p>
          <a:p>
            <a:r>
              <a:rPr lang="en-US" sz="3000" dirty="0"/>
              <a:t>For example, To find the difference in elevation between any two points = E(TP2) - E(TP1)</a:t>
            </a:r>
          </a:p>
          <a:p>
            <a:endParaRPr lang="en-US" dirty="0"/>
          </a:p>
        </p:txBody>
      </p:sp>
      <p:sp>
        <p:nvSpPr>
          <p:cNvPr id="59" name="TextBox 58">
            <a:extLst>
              <a:ext uri="{FF2B5EF4-FFF2-40B4-BE49-F238E27FC236}">
                <a16:creationId xmlns:a16="http://schemas.microsoft.com/office/drawing/2014/main" id="{4A259757-F8AE-4F10-B402-C27BE35DD6D3}"/>
              </a:ext>
            </a:extLst>
          </p:cNvPr>
          <p:cNvSpPr txBox="1"/>
          <p:nvPr/>
        </p:nvSpPr>
        <p:spPr>
          <a:xfrm>
            <a:off x="15107028" y="13393503"/>
            <a:ext cx="11408824" cy="2123658"/>
          </a:xfrm>
          <a:prstGeom prst="rect">
            <a:avLst/>
          </a:prstGeom>
          <a:noFill/>
        </p:spPr>
        <p:txBody>
          <a:bodyPr wrap="square" rtlCol="0">
            <a:spAutoFit/>
          </a:bodyPr>
          <a:lstStyle/>
          <a:p>
            <a:r>
              <a:rPr lang="en-US" sz="6600" dirty="0"/>
              <a:t>Proof that specifications are met</a:t>
            </a:r>
            <a:r>
              <a:rPr lang="en-US" sz="6600" dirty="0">
                <a:latin typeface="Times New Roman" panose="02020603050405020304" pitchFamily="18" charset="0"/>
                <a:cs typeface="Times New Roman" panose="02020603050405020304" pitchFamily="18" charset="0"/>
              </a:rPr>
              <a:t>:-</a:t>
            </a:r>
          </a:p>
        </p:txBody>
      </p:sp>
      <p:pic>
        <p:nvPicPr>
          <p:cNvPr id="61" name="image16.jpeg">
            <a:extLst>
              <a:ext uri="{FF2B5EF4-FFF2-40B4-BE49-F238E27FC236}">
                <a16:creationId xmlns:a16="http://schemas.microsoft.com/office/drawing/2014/main" id="{666C1DAB-1310-43C0-BE77-7E2E10971599}"/>
              </a:ext>
            </a:extLst>
          </p:cNvPr>
          <p:cNvPicPr/>
          <p:nvPr/>
        </p:nvPicPr>
        <p:blipFill>
          <a:blip r:embed="rId4" cstate="print"/>
          <a:stretch>
            <a:fillRect/>
          </a:stretch>
        </p:blipFill>
        <p:spPr>
          <a:xfrm>
            <a:off x="15327976" y="23718458"/>
            <a:ext cx="11651020" cy="5617943"/>
          </a:xfrm>
          <a:prstGeom prst="rect">
            <a:avLst/>
          </a:prstGeom>
        </p:spPr>
      </p:pic>
      <p:grpSp>
        <p:nvGrpSpPr>
          <p:cNvPr id="14" name="Group 2">
            <a:extLst>
              <a:ext uri="{FF2B5EF4-FFF2-40B4-BE49-F238E27FC236}">
                <a16:creationId xmlns:a16="http://schemas.microsoft.com/office/drawing/2014/main" id="{F8DE05B1-27C1-4649-8582-96CF10FDF8C4}"/>
              </a:ext>
            </a:extLst>
          </p:cNvPr>
          <p:cNvGrpSpPr>
            <a:grpSpLocks/>
          </p:cNvGrpSpPr>
          <p:nvPr/>
        </p:nvGrpSpPr>
        <p:grpSpPr bwMode="auto">
          <a:xfrm>
            <a:off x="2154238" y="1147763"/>
            <a:ext cx="3692525" cy="381000"/>
            <a:chOff x="3152" y="230"/>
            <a:chExt cx="5816" cy="599"/>
          </a:xfrm>
        </p:grpSpPr>
        <p:sp>
          <p:nvSpPr>
            <p:cNvPr id="16" name="Rectangle 11">
              <a:extLst>
                <a:ext uri="{FF2B5EF4-FFF2-40B4-BE49-F238E27FC236}">
                  <a16:creationId xmlns:a16="http://schemas.microsoft.com/office/drawing/2014/main" id="{51D13F63-A7DA-4951-B342-2E98599DD76F}"/>
                </a:ext>
              </a:extLst>
            </p:cNvPr>
            <p:cNvSpPr>
              <a:spLocks noChangeArrowheads="1"/>
            </p:cNvSpPr>
            <p:nvPr/>
          </p:nvSpPr>
          <p:spPr bwMode="auto">
            <a:xfrm>
              <a:off x="3151" y="230"/>
              <a:ext cx="5800" cy="54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7" name="Rectangle 10">
              <a:extLst>
                <a:ext uri="{FF2B5EF4-FFF2-40B4-BE49-F238E27FC236}">
                  <a16:creationId xmlns:a16="http://schemas.microsoft.com/office/drawing/2014/main" id="{B4628FD6-B9A5-49A3-B794-1F6393AF53D2}"/>
                </a:ext>
              </a:extLst>
            </p:cNvPr>
            <p:cNvSpPr>
              <a:spLocks noChangeArrowheads="1"/>
            </p:cNvSpPr>
            <p:nvPr/>
          </p:nvSpPr>
          <p:spPr bwMode="auto">
            <a:xfrm>
              <a:off x="5213" y="537"/>
              <a:ext cx="994"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8" name="AutoShape 9">
              <a:extLst>
                <a:ext uri="{FF2B5EF4-FFF2-40B4-BE49-F238E27FC236}">
                  <a16:creationId xmlns:a16="http://schemas.microsoft.com/office/drawing/2014/main" id="{839E65EB-3C01-4BD4-A128-1800E35E28B3}"/>
                </a:ext>
              </a:extLst>
            </p:cNvPr>
            <p:cNvSpPr>
              <a:spLocks/>
            </p:cNvSpPr>
            <p:nvPr/>
          </p:nvSpPr>
          <p:spPr bwMode="auto">
            <a:xfrm>
              <a:off x="6654" y="405"/>
              <a:ext cx="531" cy="209"/>
            </a:xfrm>
            <a:custGeom>
              <a:avLst/>
              <a:gdLst>
                <a:gd name="T0" fmla="+- 0 6705 6654"/>
                <a:gd name="T1" fmla="*/ T0 w 531"/>
                <a:gd name="T2" fmla="+- 0 588 406"/>
                <a:gd name="T3" fmla="*/ 588 h 209"/>
                <a:gd name="T4" fmla="+- 0 6654 6654"/>
                <a:gd name="T5" fmla="*/ T4 w 531"/>
                <a:gd name="T6" fmla="+- 0 588 406"/>
                <a:gd name="T7" fmla="*/ 588 h 209"/>
                <a:gd name="T8" fmla="+- 0 6654 6654"/>
                <a:gd name="T9" fmla="*/ T8 w 531"/>
                <a:gd name="T10" fmla="+- 0 614 406"/>
                <a:gd name="T11" fmla="*/ 614 h 209"/>
                <a:gd name="T12" fmla="+- 0 6705 6654"/>
                <a:gd name="T13" fmla="*/ T12 w 531"/>
                <a:gd name="T14" fmla="+- 0 614 406"/>
                <a:gd name="T15" fmla="*/ 614 h 209"/>
                <a:gd name="T16" fmla="+- 0 6705 6654"/>
                <a:gd name="T17" fmla="*/ T16 w 531"/>
                <a:gd name="T18" fmla="+- 0 588 406"/>
                <a:gd name="T19" fmla="*/ 588 h 209"/>
                <a:gd name="T20" fmla="+- 0 6949 6654"/>
                <a:gd name="T21" fmla="*/ T20 w 531"/>
                <a:gd name="T22" fmla="+- 0 521 406"/>
                <a:gd name="T23" fmla="*/ 521 h 209"/>
                <a:gd name="T24" fmla="+- 0 6889 6654"/>
                <a:gd name="T25" fmla="*/ T24 w 531"/>
                <a:gd name="T26" fmla="+- 0 521 406"/>
                <a:gd name="T27" fmla="*/ 521 h 209"/>
                <a:gd name="T28" fmla="+- 0 6889 6654"/>
                <a:gd name="T29" fmla="*/ T28 w 531"/>
                <a:gd name="T30" fmla="+- 0 614 406"/>
                <a:gd name="T31" fmla="*/ 614 h 209"/>
                <a:gd name="T32" fmla="+- 0 6949 6654"/>
                <a:gd name="T33" fmla="*/ T32 w 531"/>
                <a:gd name="T34" fmla="+- 0 614 406"/>
                <a:gd name="T35" fmla="*/ 614 h 209"/>
                <a:gd name="T36" fmla="+- 0 6949 6654"/>
                <a:gd name="T37" fmla="*/ T36 w 531"/>
                <a:gd name="T38" fmla="+- 0 521 406"/>
                <a:gd name="T39" fmla="*/ 521 h 209"/>
                <a:gd name="T40" fmla="+- 0 7185 6654"/>
                <a:gd name="T41" fmla="*/ T40 w 531"/>
                <a:gd name="T42" fmla="+- 0 406 406"/>
                <a:gd name="T43" fmla="*/ 406 h 209"/>
                <a:gd name="T44" fmla="+- 0 7134 6654"/>
                <a:gd name="T45" fmla="*/ T44 w 531"/>
                <a:gd name="T46" fmla="+- 0 406 406"/>
                <a:gd name="T47" fmla="*/ 406 h 209"/>
                <a:gd name="T48" fmla="+- 0 7134 6654"/>
                <a:gd name="T49" fmla="*/ T48 w 531"/>
                <a:gd name="T50" fmla="+- 0 432 406"/>
                <a:gd name="T51" fmla="*/ 432 h 209"/>
                <a:gd name="T52" fmla="+- 0 7185 6654"/>
                <a:gd name="T53" fmla="*/ T52 w 531"/>
                <a:gd name="T54" fmla="+- 0 432 406"/>
                <a:gd name="T55" fmla="*/ 432 h 209"/>
                <a:gd name="T56" fmla="+- 0 7185 6654"/>
                <a:gd name="T57" fmla="*/ T56 w 531"/>
                <a:gd name="T58" fmla="+- 0 406 406"/>
                <a:gd name="T59" fmla="*/ 406 h 2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Lst>
              <a:rect l="0" t="0" r="r" b="b"/>
              <a:pathLst>
                <a:path w="531" h="209">
                  <a:moveTo>
                    <a:pt x="51" y="182"/>
                  </a:moveTo>
                  <a:lnTo>
                    <a:pt x="0" y="182"/>
                  </a:lnTo>
                  <a:lnTo>
                    <a:pt x="0" y="208"/>
                  </a:lnTo>
                  <a:lnTo>
                    <a:pt x="51" y="208"/>
                  </a:lnTo>
                  <a:lnTo>
                    <a:pt x="51" y="182"/>
                  </a:lnTo>
                  <a:close/>
                  <a:moveTo>
                    <a:pt x="295" y="115"/>
                  </a:moveTo>
                  <a:lnTo>
                    <a:pt x="235" y="115"/>
                  </a:lnTo>
                  <a:lnTo>
                    <a:pt x="235" y="208"/>
                  </a:lnTo>
                  <a:lnTo>
                    <a:pt x="295" y="208"/>
                  </a:lnTo>
                  <a:lnTo>
                    <a:pt x="295" y="115"/>
                  </a:lnTo>
                  <a:close/>
                  <a:moveTo>
                    <a:pt x="531" y="0"/>
                  </a:moveTo>
                  <a:lnTo>
                    <a:pt x="480" y="0"/>
                  </a:lnTo>
                  <a:lnTo>
                    <a:pt x="480" y="26"/>
                  </a:lnTo>
                  <a:lnTo>
                    <a:pt x="531" y="26"/>
                  </a:lnTo>
                  <a:lnTo>
                    <a:pt x="531"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19" name="Rectangle 8">
              <a:extLst>
                <a:ext uri="{FF2B5EF4-FFF2-40B4-BE49-F238E27FC236}">
                  <a16:creationId xmlns:a16="http://schemas.microsoft.com/office/drawing/2014/main" id="{2A3D5A59-6E50-410A-803B-BA850A8274FD}"/>
                </a:ext>
              </a:extLst>
            </p:cNvPr>
            <p:cNvSpPr>
              <a:spLocks noChangeArrowheads="1"/>
            </p:cNvSpPr>
            <p:nvPr/>
          </p:nvSpPr>
          <p:spPr bwMode="auto">
            <a:xfrm>
              <a:off x="7002" y="537"/>
              <a:ext cx="315"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21" name="Text Box 7">
              <a:extLst>
                <a:ext uri="{FF2B5EF4-FFF2-40B4-BE49-F238E27FC236}">
                  <a16:creationId xmlns:a16="http://schemas.microsoft.com/office/drawing/2014/main" id="{24F48409-8544-4182-8E73-741EDE54F61F}"/>
                </a:ext>
              </a:extLst>
            </p:cNvPr>
            <p:cNvSpPr txBox="1">
              <a:spLocks noChangeArrowheads="1"/>
            </p:cNvSpPr>
            <p:nvPr/>
          </p:nvSpPr>
          <p:spPr bwMode="auto">
            <a:xfrm>
              <a:off x="3151" y="427"/>
              <a:ext cx="203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time = capacity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4" name="Text Box 6">
              <a:extLst>
                <a:ext uri="{FF2B5EF4-FFF2-40B4-BE49-F238E27FC236}">
                  <a16:creationId xmlns:a16="http://schemas.microsoft.com/office/drawing/2014/main" id="{3A042370-7835-4808-81C2-FB3A1232EDA5}"/>
                </a:ext>
              </a:extLst>
            </p:cNvPr>
            <p:cNvSpPr txBox="1">
              <a:spLocks noChangeArrowheads="1"/>
            </p:cNvSpPr>
            <p:nvPr/>
          </p:nvSpPr>
          <p:spPr bwMode="auto">
            <a:xfrm>
              <a:off x="5213" y="245"/>
              <a:ext cx="1011"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discharge</a:t>
              </a:r>
              <a:endParaRPr kumimoji="0" lang="en-US" altLang="en-US" sz="2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𝐴𝐷𝐷</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6" name="Text Box 5">
              <a:extLst>
                <a:ext uri="{FF2B5EF4-FFF2-40B4-BE49-F238E27FC236}">
                  <a16:creationId xmlns:a16="http://schemas.microsoft.com/office/drawing/2014/main" id="{80742D5C-4589-4FA6-BFDB-3E81963B51F3}"/>
                </a:ext>
              </a:extLst>
            </p:cNvPr>
            <p:cNvSpPr txBox="1">
              <a:spLocks noChangeArrowheads="1"/>
            </p:cNvSpPr>
            <p:nvPr/>
          </p:nvSpPr>
          <p:spPr bwMode="auto">
            <a:xfrm>
              <a:off x="6274" y="427"/>
              <a:ext cx="2693"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eaLnBrk="0" fontAlgn="base" hangingPunct="0">
                <a:spcBef>
                  <a:spcPct val="0"/>
                </a:spcBef>
                <a:spcAft>
                  <a:spcPct val="0"/>
                </a:spcAft>
                <a:tabLst>
                  <a:tab pos="704850" algn="l"/>
                </a:tabLst>
                <a:defRPr>
                  <a:solidFill>
                    <a:schemeClr val="tx1"/>
                  </a:solidFill>
                  <a:latin typeface="Arial" panose="020B0604020202020204" pitchFamily="34" charset="0"/>
                </a:defRPr>
              </a:lvl1pPr>
              <a:lvl2pPr eaLnBrk="0" fontAlgn="base" hangingPunct="0">
                <a:spcBef>
                  <a:spcPct val="0"/>
                </a:spcBef>
                <a:spcAft>
                  <a:spcPct val="0"/>
                </a:spcAft>
                <a:tabLst>
                  <a:tab pos="704850" algn="l"/>
                </a:tabLst>
                <a:defRPr>
                  <a:solidFill>
                    <a:schemeClr val="tx1"/>
                  </a:solidFill>
                  <a:latin typeface="Arial" panose="020B0604020202020204" pitchFamily="34" charset="0"/>
                </a:defRPr>
              </a:lvl2pPr>
              <a:lvl3pPr eaLnBrk="0" fontAlgn="base" hangingPunct="0">
                <a:spcBef>
                  <a:spcPct val="0"/>
                </a:spcBef>
                <a:spcAft>
                  <a:spcPct val="0"/>
                </a:spcAft>
                <a:tabLst>
                  <a:tab pos="704850" algn="l"/>
                </a:tabLst>
                <a:defRPr>
                  <a:solidFill>
                    <a:schemeClr val="tx1"/>
                  </a:solidFill>
                  <a:latin typeface="Arial" panose="020B0604020202020204" pitchFamily="34" charset="0"/>
                </a:defRPr>
              </a:lvl3pPr>
              <a:lvl4pPr eaLnBrk="0" fontAlgn="base" hangingPunct="0">
                <a:spcBef>
                  <a:spcPct val="0"/>
                </a:spcBef>
                <a:spcAft>
                  <a:spcPct val="0"/>
                </a:spcAft>
                <a:tabLst>
                  <a:tab pos="704850" algn="l"/>
                </a:tabLst>
                <a:defRPr>
                  <a:solidFill>
                    <a:schemeClr val="tx1"/>
                  </a:solidFill>
                  <a:latin typeface="Arial" panose="020B0604020202020204" pitchFamily="34" charset="0"/>
                </a:defRPr>
              </a:lvl4pPr>
              <a:lvl5pPr eaLnBrk="0" fontAlgn="base" hangingPunct="0">
                <a:spcBef>
                  <a:spcPct val="0"/>
                </a:spcBef>
                <a:spcAft>
                  <a:spcPct val="0"/>
                </a:spcAft>
                <a:tabLst>
                  <a:tab pos="704850" algn="l"/>
                </a:tabLst>
                <a:defRPr>
                  <a:solidFill>
                    <a:schemeClr val="tx1"/>
                  </a:solidFill>
                  <a:latin typeface="Arial" panose="020B0604020202020204" pitchFamily="34" charset="0"/>
                </a:defRPr>
              </a:lvl5pPr>
              <a:lvl6pPr eaLnBrk="0" fontAlgn="base" hangingPunct="0">
                <a:spcBef>
                  <a:spcPct val="0"/>
                </a:spcBef>
                <a:spcAft>
                  <a:spcPct val="0"/>
                </a:spcAft>
                <a:tabLst>
                  <a:tab pos="704850" algn="l"/>
                </a:tabLst>
                <a:defRPr>
                  <a:solidFill>
                    <a:schemeClr val="tx1"/>
                  </a:solidFill>
                  <a:latin typeface="Arial" panose="020B0604020202020204" pitchFamily="34" charset="0"/>
                </a:defRPr>
              </a:lvl6pPr>
              <a:lvl7pPr eaLnBrk="0" fontAlgn="base" hangingPunct="0">
                <a:spcBef>
                  <a:spcPct val="0"/>
                </a:spcBef>
                <a:spcAft>
                  <a:spcPct val="0"/>
                </a:spcAft>
                <a:tabLst>
                  <a:tab pos="704850" algn="l"/>
                </a:tabLst>
                <a:defRPr>
                  <a:solidFill>
                    <a:schemeClr val="tx1"/>
                  </a:solidFill>
                  <a:latin typeface="Arial" panose="020B0604020202020204" pitchFamily="34" charset="0"/>
                </a:defRPr>
              </a:lvl7pPr>
              <a:lvl8pPr eaLnBrk="0" fontAlgn="base" hangingPunct="0">
                <a:spcBef>
                  <a:spcPct val="0"/>
                </a:spcBef>
                <a:spcAft>
                  <a:spcPct val="0"/>
                </a:spcAft>
                <a:tabLst>
                  <a:tab pos="704850" algn="l"/>
                </a:tabLst>
                <a:defRPr>
                  <a:solidFill>
                    <a:schemeClr val="tx1"/>
                  </a:solidFill>
                  <a:latin typeface="Arial" panose="020B0604020202020204" pitchFamily="34" charset="0"/>
                </a:defRPr>
              </a:lvl8pPr>
              <a:lvl9pPr eaLnBrk="0" fontAlgn="base" hangingPunct="0">
                <a:spcBef>
                  <a:spcPct val="0"/>
                </a:spcBef>
                <a:spcAft>
                  <a:spcPct val="0"/>
                </a:spcAft>
                <a:tabLst>
                  <a:tab pos="704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704850" algn="l"/>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 3.0 ∙	= 15ℎ = 9 𝑚𝑖𝑛</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29" name="Text Box 4">
              <a:extLst>
                <a:ext uri="{FF2B5EF4-FFF2-40B4-BE49-F238E27FC236}">
                  <a16:creationId xmlns:a16="http://schemas.microsoft.com/office/drawing/2014/main" id="{6E64BF1A-2CD0-4E23-A09D-33DABEB64600}"/>
                </a:ext>
              </a:extLst>
            </p:cNvPr>
            <p:cNvSpPr txBox="1">
              <a:spLocks noChangeArrowheads="1"/>
            </p:cNvSpPr>
            <p:nvPr/>
          </p:nvSpPr>
          <p:spPr bwMode="auto">
            <a:xfrm>
              <a:off x="7002" y="245"/>
              <a:ext cx="336"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0.8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31" name="Text Box 3">
              <a:extLst>
                <a:ext uri="{FF2B5EF4-FFF2-40B4-BE49-F238E27FC236}">
                  <a16:creationId xmlns:a16="http://schemas.microsoft.com/office/drawing/2014/main" id="{F51DD514-A996-4C6A-B0A7-251AFC3B1A9F}"/>
                </a:ext>
              </a:extLst>
            </p:cNvPr>
            <p:cNvSpPr txBox="1">
              <a:spLocks noChangeArrowheads="1"/>
            </p:cNvSpPr>
            <p:nvPr/>
          </p:nvSpPr>
          <p:spPr bwMode="auto">
            <a:xfrm>
              <a:off x="7026" y="588"/>
              <a:ext cx="284"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16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33" name="Group 14">
            <a:extLst>
              <a:ext uri="{FF2B5EF4-FFF2-40B4-BE49-F238E27FC236}">
                <a16:creationId xmlns:a16="http://schemas.microsoft.com/office/drawing/2014/main" id="{14428F8A-E72A-4AED-BA58-D1FCE931FB1D}"/>
              </a:ext>
            </a:extLst>
          </p:cNvPr>
          <p:cNvGrpSpPr>
            <a:grpSpLocks/>
          </p:cNvGrpSpPr>
          <p:nvPr/>
        </p:nvGrpSpPr>
        <p:grpSpPr bwMode="auto">
          <a:xfrm>
            <a:off x="152400" y="609600"/>
            <a:ext cx="1939925" cy="381000"/>
            <a:chOff x="0" y="0"/>
            <a:chExt cx="3056" cy="599"/>
          </a:xfrm>
        </p:grpSpPr>
        <p:sp>
          <p:nvSpPr>
            <p:cNvPr id="34" name="Rectangle 17">
              <a:extLst>
                <a:ext uri="{FF2B5EF4-FFF2-40B4-BE49-F238E27FC236}">
                  <a16:creationId xmlns:a16="http://schemas.microsoft.com/office/drawing/2014/main" id="{280F41D9-0DBA-4216-9619-BE83C7CB6E77}"/>
                </a:ext>
              </a:extLst>
            </p:cNvPr>
            <p:cNvSpPr>
              <a:spLocks noChangeArrowheads="1"/>
            </p:cNvSpPr>
            <p:nvPr/>
          </p:nvSpPr>
          <p:spPr bwMode="auto">
            <a:xfrm>
              <a:off x="0" y="0"/>
              <a:ext cx="3056" cy="545"/>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6" name="Rectangle 16">
              <a:extLst>
                <a:ext uri="{FF2B5EF4-FFF2-40B4-BE49-F238E27FC236}">
                  <a16:creationId xmlns:a16="http://schemas.microsoft.com/office/drawing/2014/main" id="{52A2A93D-7AA9-4CDE-8A5F-AF1A734D5B11}"/>
                </a:ext>
              </a:extLst>
            </p:cNvPr>
            <p:cNvSpPr>
              <a:spLocks noChangeArrowheads="1"/>
            </p:cNvSpPr>
            <p:nvPr/>
          </p:nvSpPr>
          <p:spPr bwMode="auto">
            <a:xfrm>
              <a:off x="2062" y="307"/>
              <a:ext cx="994"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38" name="Text Box 15">
              <a:extLst>
                <a:ext uri="{FF2B5EF4-FFF2-40B4-BE49-F238E27FC236}">
                  <a16:creationId xmlns:a16="http://schemas.microsoft.com/office/drawing/2014/main" id="{F76A44AA-4AAA-4B68-AB5D-153C8C7BF14F}"/>
                </a:ext>
              </a:extLst>
            </p:cNvPr>
            <p:cNvSpPr txBox="1">
              <a:spLocks noChangeArrowheads="1"/>
            </p:cNvSpPr>
            <p:nvPr/>
          </p:nvSpPr>
          <p:spPr bwMode="auto">
            <a:xfrm>
              <a:off x="0" y="0"/>
              <a:ext cx="3056" cy="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discharge</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time = capacity ×</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𝐴𝐷𝐷</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42" name="Group 12">
            <a:extLst>
              <a:ext uri="{FF2B5EF4-FFF2-40B4-BE49-F238E27FC236}">
                <a16:creationId xmlns:a16="http://schemas.microsoft.com/office/drawing/2014/main" id="{3031799C-A70D-4AC1-B528-8D8C9C3FF033}"/>
              </a:ext>
            </a:extLst>
          </p:cNvPr>
          <p:cNvGrpSpPr>
            <a:grpSpLocks/>
          </p:cNvGrpSpPr>
          <p:nvPr/>
        </p:nvGrpSpPr>
        <p:grpSpPr bwMode="auto">
          <a:xfrm>
            <a:off x="152400" y="990600"/>
            <a:ext cx="555625" cy="11113"/>
            <a:chOff x="0" y="0"/>
            <a:chExt cx="876" cy="17"/>
          </a:xfrm>
        </p:grpSpPr>
        <p:sp>
          <p:nvSpPr>
            <p:cNvPr id="43" name="Rectangle 13">
              <a:extLst>
                <a:ext uri="{FF2B5EF4-FFF2-40B4-BE49-F238E27FC236}">
                  <a16:creationId xmlns:a16="http://schemas.microsoft.com/office/drawing/2014/main" id="{3E36D03D-80D9-4CA8-97BE-8AB041CC434B}"/>
                </a:ext>
              </a:extLst>
            </p:cNvPr>
            <p:cNvSpPr>
              <a:spLocks noChangeArrowheads="1"/>
            </p:cNvSpPr>
            <p:nvPr/>
          </p:nvSpPr>
          <p:spPr bwMode="auto">
            <a:xfrm>
              <a:off x="0" y="0"/>
              <a:ext cx="876" cy="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44" name="Rectangle 1">
            <a:extLst>
              <a:ext uri="{FF2B5EF4-FFF2-40B4-BE49-F238E27FC236}">
                <a16:creationId xmlns:a16="http://schemas.microsoft.com/office/drawing/2014/main" id="{F323C200-8883-42E2-8424-D4CF0E0963D3}"/>
              </a:ext>
            </a:extLst>
          </p:cNvPr>
          <p:cNvSpPr>
            <a:spLocks noChangeArrowheads="1"/>
          </p:cNvSpPr>
          <p:nvPr/>
        </p:nvSpPr>
        <p:spPr bwMode="auto">
          <a:xfrm>
            <a:off x="4022725" y="1066800"/>
            <a:ext cx="642938" cy="111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47" name="Rectangle 18">
            <a:extLst>
              <a:ext uri="{FF2B5EF4-FFF2-40B4-BE49-F238E27FC236}">
                <a16:creationId xmlns:a16="http://schemas.microsoft.com/office/drawing/2014/main" id="{771EF60A-96C7-4220-AAC2-EF067AF3CA53}"/>
              </a:ext>
            </a:extLst>
          </p:cNvPr>
          <p:cNvSpPr>
            <a:spLocks noChangeArrowheads="1"/>
          </p:cNvSpPr>
          <p:nvPr/>
        </p:nvSpPr>
        <p:spPr bwMode="auto">
          <a:xfrm>
            <a:off x="152400" y="152400"/>
            <a:ext cx="42794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888720" rIns="101568"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Our original thrust goal was 2100g to achieve our goal of a weight double that of the drone. Now we know our drone is well above that goal at 2680g of thrust. For the drone to be lifted even slightly, the thrust needs to be equal to the weight of the drone. However, to have stable and higher height, the thrust needs to be double that of the drone. The thrust used is going to be enough thrust for the drone to fly over 10 m of height stably.</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The flying time can be calculated using the following equations:</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8" name="Rectangle 20">
            <a:extLst>
              <a:ext uri="{FF2B5EF4-FFF2-40B4-BE49-F238E27FC236}">
                <a16:creationId xmlns:a16="http://schemas.microsoft.com/office/drawing/2014/main" id="{6BAFF30A-AA9D-4189-84C6-D36218B01B2F}"/>
              </a:ext>
            </a:extLst>
          </p:cNvPr>
          <p:cNvSpPr>
            <a:spLocks noChangeArrowheads="1"/>
          </p:cNvSpPr>
          <p:nvPr/>
        </p:nvSpPr>
        <p:spPr bwMode="auto">
          <a:xfrm>
            <a:off x="152400" y="990600"/>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317400" rIns="101568"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where capacity of our battery is 3000 mAh, discharge is 0.8 or 80%, and ADD can be calculated</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as</a:t>
            </a:r>
            <a:endParaRPr kumimoji="0" lang="en-US"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𝐴𝐷𝐷 =</a:t>
            </a: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𝐴𝑈𝑊 ∙ 𝑃</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49" name="Rectangle 21">
            <a:extLst>
              <a:ext uri="{FF2B5EF4-FFF2-40B4-BE49-F238E27FC236}">
                <a16:creationId xmlns:a16="http://schemas.microsoft.com/office/drawing/2014/main" id="{604953E3-3EE0-44CE-8FB7-127B621B8261}"/>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3" name="Rectangle 27">
            <a:extLst>
              <a:ext uri="{FF2B5EF4-FFF2-40B4-BE49-F238E27FC236}">
                <a16:creationId xmlns:a16="http://schemas.microsoft.com/office/drawing/2014/main" id="{4A8D7E14-9E03-4C14-9B0C-0B942DD09069}"/>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𝑉</a:t>
            </a: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1.05 ∙ 170</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4" name="Rectangle 28">
            <a:extLst>
              <a:ext uri="{FF2B5EF4-FFF2-40B4-BE49-F238E27FC236}">
                <a16:creationId xmlns:a16="http://schemas.microsoft.com/office/drawing/2014/main" id="{25C0C039-D2B1-4646-BC92-716D6AEC5754}"/>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11.1</a:t>
            </a:r>
            <a:endParaRPr kumimoji="0" lang="en-US" altLang="en-US" sz="1200" b="0" i="0" u="none" strike="noStrike" cap="none" normalizeH="0" baseline="0">
              <a:ln>
                <a:noFill/>
              </a:ln>
              <a:solidFill>
                <a:schemeClr val="tx1"/>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 16.08</a:t>
            </a:r>
            <a:endParaRPr kumimoji="0" lang="en-US" altLang="en-US" sz="1100" b="0" i="0" u="none" strike="noStrike" cap="none" normalizeH="0" baseline="0">
              <a:ln>
                <a:noFill/>
              </a:ln>
              <a:solidFill>
                <a:schemeClr val="tx1"/>
              </a:solidFill>
              <a:effectLst/>
              <a:latin typeface="Cambria Math" panose="02040503050406030204" pitchFamily="18"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Cambria Math" panose="02040503050406030204" pitchFamily="18" charset="0"/>
                <a:ea typeface="Calibri" panose="020F0502020204030204" pitchFamily="34" charset="0"/>
                <a:cs typeface="Calibri" panose="020F0502020204030204" pitchFamily="34" charset="0"/>
              </a:rPr>
            </a:b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which is in the range of specified of 7-15 min.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58" name="TextBox 57">
            <a:extLst>
              <a:ext uri="{FF2B5EF4-FFF2-40B4-BE49-F238E27FC236}">
                <a16:creationId xmlns:a16="http://schemas.microsoft.com/office/drawing/2014/main" id="{0B45063C-05C7-4871-B71E-F9F46AB035E0}"/>
              </a:ext>
            </a:extLst>
          </p:cNvPr>
          <p:cNvSpPr txBox="1"/>
          <p:nvPr/>
        </p:nvSpPr>
        <p:spPr>
          <a:xfrm>
            <a:off x="15302008" y="15718971"/>
            <a:ext cx="11408824" cy="4524315"/>
          </a:xfrm>
          <a:prstGeom prst="rect">
            <a:avLst/>
          </a:prstGeom>
          <a:noFill/>
        </p:spPr>
        <p:txBody>
          <a:bodyPr wrap="square" rtlCol="0">
            <a:spAutoFit/>
          </a:bodyPr>
          <a:lstStyle/>
          <a:p>
            <a:pPr algn="just"/>
            <a:r>
              <a:rPr lang="en-US" sz="3000" dirty="0"/>
              <a:t>Our original thrust goal was 2100g to achieve our goal of a weight double that of the drone. Now we know our drone is well above that goal at 2680g of thrust. For the drone to be lifted even slightly, the thrust needs to be equal to the weight of the drone. However, to have stable and higher height, the thrust needs to be double that of the drone. The thrust used is going to be enough thrust for the drone to fly over 10 m of height stably.</a:t>
            </a:r>
          </a:p>
          <a:p>
            <a:endParaRPr lang="en-US" sz="3000" dirty="0"/>
          </a:p>
          <a:p>
            <a:endParaRPr lang="en-US" sz="3000" dirty="0"/>
          </a:p>
          <a:p>
            <a:endParaRPr lang="en-US" dirty="0"/>
          </a:p>
        </p:txBody>
      </p:sp>
      <p:grpSp>
        <p:nvGrpSpPr>
          <p:cNvPr id="62" name="Group 30">
            <a:extLst>
              <a:ext uri="{FF2B5EF4-FFF2-40B4-BE49-F238E27FC236}">
                <a16:creationId xmlns:a16="http://schemas.microsoft.com/office/drawing/2014/main" id="{8A5A0971-8FF4-4272-ABAF-8768FB3766C0}"/>
              </a:ext>
            </a:extLst>
          </p:cNvPr>
          <p:cNvGrpSpPr>
            <a:grpSpLocks/>
          </p:cNvGrpSpPr>
          <p:nvPr/>
        </p:nvGrpSpPr>
        <p:grpSpPr bwMode="auto">
          <a:xfrm>
            <a:off x="2154238" y="1147763"/>
            <a:ext cx="3692525" cy="381000"/>
            <a:chOff x="3152" y="230"/>
            <a:chExt cx="5816" cy="599"/>
          </a:xfrm>
        </p:grpSpPr>
        <p:sp>
          <p:nvSpPr>
            <p:cNvPr id="63" name="Rectangle 39">
              <a:extLst>
                <a:ext uri="{FF2B5EF4-FFF2-40B4-BE49-F238E27FC236}">
                  <a16:creationId xmlns:a16="http://schemas.microsoft.com/office/drawing/2014/main" id="{9FD6CB2C-0E25-450F-BBB1-6FAED2216C91}"/>
                </a:ext>
              </a:extLst>
            </p:cNvPr>
            <p:cNvSpPr>
              <a:spLocks noChangeArrowheads="1"/>
            </p:cNvSpPr>
            <p:nvPr/>
          </p:nvSpPr>
          <p:spPr bwMode="auto">
            <a:xfrm>
              <a:off x="3151" y="230"/>
              <a:ext cx="5800" cy="548"/>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5" name="Rectangle 38">
              <a:extLst>
                <a:ext uri="{FF2B5EF4-FFF2-40B4-BE49-F238E27FC236}">
                  <a16:creationId xmlns:a16="http://schemas.microsoft.com/office/drawing/2014/main" id="{DB05E7C2-DB83-402C-AF3D-7C8307796072}"/>
                </a:ext>
              </a:extLst>
            </p:cNvPr>
            <p:cNvSpPr>
              <a:spLocks noChangeArrowheads="1"/>
            </p:cNvSpPr>
            <p:nvPr/>
          </p:nvSpPr>
          <p:spPr bwMode="auto">
            <a:xfrm>
              <a:off x="5213" y="537"/>
              <a:ext cx="994"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7" name="AutoShape 37">
              <a:extLst>
                <a:ext uri="{FF2B5EF4-FFF2-40B4-BE49-F238E27FC236}">
                  <a16:creationId xmlns:a16="http://schemas.microsoft.com/office/drawing/2014/main" id="{8A7777FC-8AF0-4928-841B-D25B2587BCDD}"/>
                </a:ext>
              </a:extLst>
            </p:cNvPr>
            <p:cNvSpPr>
              <a:spLocks/>
            </p:cNvSpPr>
            <p:nvPr/>
          </p:nvSpPr>
          <p:spPr bwMode="auto">
            <a:xfrm>
              <a:off x="6654" y="405"/>
              <a:ext cx="531" cy="209"/>
            </a:xfrm>
            <a:custGeom>
              <a:avLst/>
              <a:gdLst>
                <a:gd name="T0" fmla="+- 0 6705 6654"/>
                <a:gd name="T1" fmla="*/ T0 w 531"/>
                <a:gd name="T2" fmla="+- 0 588 406"/>
                <a:gd name="T3" fmla="*/ 588 h 209"/>
                <a:gd name="T4" fmla="+- 0 6654 6654"/>
                <a:gd name="T5" fmla="*/ T4 w 531"/>
                <a:gd name="T6" fmla="+- 0 588 406"/>
                <a:gd name="T7" fmla="*/ 588 h 209"/>
                <a:gd name="T8" fmla="+- 0 6654 6654"/>
                <a:gd name="T9" fmla="*/ T8 w 531"/>
                <a:gd name="T10" fmla="+- 0 614 406"/>
                <a:gd name="T11" fmla="*/ 614 h 209"/>
                <a:gd name="T12" fmla="+- 0 6705 6654"/>
                <a:gd name="T13" fmla="*/ T12 w 531"/>
                <a:gd name="T14" fmla="+- 0 614 406"/>
                <a:gd name="T15" fmla="*/ 614 h 209"/>
                <a:gd name="T16" fmla="+- 0 6705 6654"/>
                <a:gd name="T17" fmla="*/ T16 w 531"/>
                <a:gd name="T18" fmla="+- 0 588 406"/>
                <a:gd name="T19" fmla="*/ 588 h 209"/>
                <a:gd name="T20" fmla="+- 0 6949 6654"/>
                <a:gd name="T21" fmla="*/ T20 w 531"/>
                <a:gd name="T22" fmla="+- 0 521 406"/>
                <a:gd name="T23" fmla="*/ 521 h 209"/>
                <a:gd name="T24" fmla="+- 0 6889 6654"/>
                <a:gd name="T25" fmla="*/ T24 w 531"/>
                <a:gd name="T26" fmla="+- 0 521 406"/>
                <a:gd name="T27" fmla="*/ 521 h 209"/>
                <a:gd name="T28" fmla="+- 0 6889 6654"/>
                <a:gd name="T29" fmla="*/ T28 w 531"/>
                <a:gd name="T30" fmla="+- 0 614 406"/>
                <a:gd name="T31" fmla="*/ 614 h 209"/>
                <a:gd name="T32" fmla="+- 0 6949 6654"/>
                <a:gd name="T33" fmla="*/ T32 w 531"/>
                <a:gd name="T34" fmla="+- 0 614 406"/>
                <a:gd name="T35" fmla="*/ 614 h 209"/>
                <a:gd name="T36" fmla="+- 0 6949 6654"/>
                <a:gd name="T37" fmla="*/ T36 w 531"/>
                <a:gd name="T38" fmla="+- 0 521 406"/>
                <a:gd name="T39" fmla="*/ 521 h 209"/>
                <a:gd name="T40" fmla="+- 0 7185 6654"/>
                <a:gd name="T41" fmla="*/ T40 w 531"/>
                <a:gd name="T42" fmla="+- 0 406 406"/>
                <a:gd name="T43" fmla="*/ 406 h 209"/>
                <a:gd name="T44" fmla="+- 0 7134 6654"/>
                <a:gd name="T45" fmla="*/ T44 w 531"/>
                <a:gd name="T46" fmla="+- 0 406 406"/>
                <a:gd name="T47" fmla="*/ 406 h 209"/>
                <a:gd name="T48" fmla="+- 0 7134 6654"/>
                <a:gd name="T49" fmla="*/ T48 w 531"/>
                <a:gd name="T50" fmla="+- 0 432 406"/>
                <a:gd name="T51" fmla="*/ 432 h 209"/>
                <a:gd name="T52" fmla="+- 0 7185 6654"/>
                <a:gd name="T53" fmla="*/ T52 w 531"/>
                <a:gd name="T54" fmla="+- 0 432 406"/>
                <a:gd name="T55" fmla="*/ 432 h 209"/>
                <a:gd name="T56" fmla="+- 0 7185 6654"/>
                <a:gd name="T57" fmla="*/ T56 w 531"/>
                <a:gd name="T58" fmla="+- 0 406 406"/>
                <a:gd name="T59" fmla="*/ 406 h 209"/>
              </a:gdLst>
              <a:ahLst/>
              <a:cxnLst>
                <a:cxn ang="0">
                  <a:pos x="T1" y="T3"/>
                </a:cxn>
                <a:cxn ang="0">
                  <a:pos x="T5" y="T7"/>
                </a:cxn>
                <a:cxn ang="0">
                  <a:pos x="T9" y="T11"/>
                </a:cxn>
                <a:cxn ang="0">
                  <a:pos x="T13" y="T15"/>
                </a:cxn>
                <a:cxn ang="0">
                  <a:pos x="T17" y="T19"/>
                </a:cxn>
                <a:cxn ang="0">
                  <a:pos x="T21" y="T23"/>
                </a:cxn>
                <a:cxn ang="0">
                  <a:pos x="T25" y="T27"/>
                </a:cxn>
                <a:cxn ang="0">
                  <a:pos x="T29" y="T31"/>
                </a:cxn>
                <a:cxn ang="0">
                  <a:pos x="T33" y="T35"/>
                </a:cxn>
                <a:cxn ang="0">
                  <a:pos x="T37" y="T39"/>
                </a:cxn>
                <a:cxn ang="0">
                  <a:pos x="T41" y="T43"/>
                </a:cxn>
                <a:cxn ang="0">
                  <a:pos x="T45" y="T47"/>
                </a:cxn>
                <a:cxn ang="0">
                  <a:pos x="T49" y="T51"/>
                </a:cxn>
                <a:cxn ang="0">
                  <a:pos x="T53" y="T55"/>
                </a:cxn>
                <a:cxn ang="0">
                  <a:pos x="T57" y="T59"/>
                </a:cxn>
              </a:cxnLst>
              <a:rect l="0" t="0" r="r" b="b"/>
              <a:pathLst>
                <a:path w="531" h="209">
                  <a:moveTo>
                    <a:pt x="51" y="182"/>
                  </a:moveTo>
                  <a:lnTo>
                    <a:pt x="0" y="182"/>
                  </a:lnTo>
                  <a:lnTo>
                    <a:pt x="0" y="208"/>
                  </a:lnTo>
                  <a:lnTo>
                    <a:pt x="51" y="208"/>
                  </a:lnTo>
                  <a:lnTo>
                    <a:pt x="51" y="182"/>
                  </a:lnTo>
                  <a:close/>
                  <a:moveTo>
                    <a:pt x="295" y="115"/>
                  </a:moveTo>
                  <a:lnTo>
                    <a:pt x="235" y="115"/>
                  </a:lnTo>
                  <a:lnTo>
                    <a:pt x="235" y="208"/>
                  </a:lnTo>
                  <a:lnTo>
                    <a:pt x="295" y="208"/>
                  </a:lnTo>
                  <a:lnTo>
                    <a:pt x="295" y="115"/>
                  </a:lnTo>
                  <a:close/>
                  <a:moveTo>
                    <a:pt x="531" y="0"/>
                  </a:moveTo>
                  <a:lnTo>
                    <a:pt x="480" y="0"/>
                  </a:lnTo>
                  <a:lnTo>
                    <a:pt x="480" y="26"/>
                  </a:lnTo>
                  <a:lnTo>
                    <a:pt x="531" y="26"/>
                  </a:lnTo>
                  <a:lnTo>
                    <a:pt x="531" y="0"/>
                  </a:lnTo>
                  <a:close/>
                </a:path>
              </a:pathLst>
            </a:custGeom>
            <a:solidFill>
              <a:srgbClr val="DDDDDD"/>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8" name="Rectangle 36">
              <a:extLst>
                <a:ext uri="{FF2B5EF4-FFF2-40B4-BE49-F238E27FC236}">
                  <a16:creationId xmlns:a16="http://schemas.microsoft.com/office/drawing/2014/main" id="{FDF1AE40-E8C8-4887-AEE5-9A8C4C388427}"/>
                </a:ext>
              </a:extLst>
            </p:cNvPr>
            <p:cNvSpPr>
              <a:spLocks noChangeArrowheads="1"/>
            </p:cNvSpPr>
            <p:nvPr/>
          </p:nvSpPr>
          <p:spPr bwMode="auto">
            <a:xfrm>
              <a:off x="7002" y="537"/>
              <a:ext cx="315"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69" name="Text Box 35">
              <a:extLst>
                <a:ext uri="{FF2B5EF4-FFF2-40B4-BE49-F238E27FC236}">
                  <a16:creationId xmlns:a16="http://schemas.microsoft.com/office/drawing/2014/main" id="{6E234F82-AC83-4C84-A9D8-914C85879B4A}"/>
                </a:ext>
              </a:extLst>
            </p:cNvPr>
            <p:cNvSpPr txBox="1">
              <a:spLocks noChangeArrowheads="1"/>
            </p:cNvSpPr>
            <p:nvPr/>
          </p:nvSpPr>
          <p:spPr bwMode="auto">
            <a:xfrm>
              <a:off x="3151" y="427"/>
              <a:ext cx="2031"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time = capacity ×</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0" name="Text Box 34">
              <a:extLst>
                <a:ext uri="{FF2B5EF4-FFF2-40B4-BE49-F238E27FC236}">
                  <a16:creationId xmlns:a16="http://schemas.microsoft.com/office/drawing/2014/main" id="{2FF33528-1A29-45BE-9C83-D66F63296CB5}"/>
                </a:ext>
              </a:extLst>
            </p:cNvPr>
            <p:cNvSpPr txBox="1">
              <a:spLocks noChangeArrowheads="1"/>
            </p:cNvSpPr>
            <p:nvPr/>
          </p:nvSpPr>
          <p:spPr bwMode="auto">
            <a:xfrm>
              <a:off x="5213" y="245"/>
              <a:ext cx="1011" cy="5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discharge</a:t>
              </a:r>
              <a:endParaRPr kumimoji="0" lang="en-US" altLang="en-US" sz="2800" b="0" i="0" u="none" strike="noStrike" cap="none" normalizeH="0" baseline="0">
                <a:ln>
                  <a:noFill/>
                </a:ln>
                <a:solidFill>
                  <a:schemeClr val="tx1"/>
                </a:solidFill>
                <a:effectLst/>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𝐴𝐷𝐷</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1" name="Text Box 33">
              <a:extLst>
                <a:ext uri="{FF2B5EF4-FFF2-40B4-BE49-F238E27FC236}">
                  <a16:creationId xmlns:a16="http://schemas.microsoft.com/office/drawing/2014/main" id="{60DC1C88-3214-4E4D-80C5-E09408844902}"/>
                </a:ext>
              </a:extLst>
            </p:cNvPr>
            <p:cNvSpPr txBox="1">
              <a:spLocks noChangeArrowheads="1"/>
            </p:cNvSpPr>
            <p:nvPr/>
          </p:nvSpPr>
          <p:spPr bwMode="auto">
            <a:xfrm>
              <a:off x="6274" y="427"/>
              <a:ext cx="2693"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lvl1pPr eaLnBrk="0" fontAlgn="base" hangingPunct="0">
                <a:spcBef>
                  <a:spcPct val="0"/>
                </a:spcBef>
                <a:spcAft>
                  <a:spcPct val="0"/>
                </a:spcAft>
                <a:tabLst>
                  <a:tab pos="704850" algn="l"/>
                </a:tabLst>
                <a:defRPr>
                  <a:solidFill>
                    <a:schemeClr val="tx1"/>
                  </a:solidFill>
                  <a:latin typeface="Arial" panose="020B0604020202020204" pitchFamily="34" charset="0"/>
                </a:defRPr>
              </a:lvl1pPr>
              <a:lvl2pPr eaLnBrk="0" fontAlgn="base" hangingPunct="0">
                <a:spcBef>
                  <a:spcPct val="0"/>
                </a:spcBef>
                <a:spcAft>
                  <a:spcPct val="0"/>
                </a:spcAft>
                <a:tabLst>
                  <a:tab pos="704850" algn="l"/>
                </a:tabLst>
                <a:defRPr>
                  <a:solidFill>
                    <a:schemeClr val="tx1"/>
                  </a:solidFill>
                  <a:latin typeface="Arial" panose="020B0604020202020204" pitchFamily="34" charset="0"/>
                </a:defRPr>
              </a:lvl2pPr>
              <a:lvl3pPr eaLnBrk="0" fontAlgn="base" hangingPunct="0">
                <a:spcBef>
                  <a:spcPct val="0"/>
                </a:spcBef>
                <a:spcAft>
                  <a:spcPct val="0"/>
                </a:spcAft>
                <a:tabLst>
                  <a:tab pos="704850" algn="l"/>
                </a:tabLst>
                <a:defRPr>
                  <a:solidFill>
                    <a:schemeClr val="tx1"/>
                  </a:solidFill>
                  <a:latin typeface="Arial" panose="020B0604020202020204" pitchFamily="34" charset="0"/>
                </a:defRPr>
              </a:lvl3pPr>
              <a:lvl4pPr eaLnBrk="0" fontAlgn="base" hangingPunct="0">
                <a:spcBef>
                  <a:spcPct val="0"/>
                </a:spcBef>
                <a:spcAft>
                  <a:spcPct val="0"/>
                </a:spcAft>
                <a:tabLst>
                  <a:tab pos="704850" algn="l"/>
                </a:tabLst>
                <a:defRPr>
                  <a:solidFill>
                    <a:schemeClr val="tx1"/>
                  </a:solidFill>
                  <a:latin typeface="Arial" panose="020B0604020202020204" pitchFamily="34" charset="0"/>
                </a:defRPr>
              </a:lvl4pPr>
              <a:lvl5pPr eaLnBrk="0" fontAlgn="base" hangingPunct="0">
                <a:spcBef>
                  <a:spcPct val="0"/>
                </a:spcBef>
                <a:spcAft>
                  <a:spcPct val="0"/>
                </a:spcAft>
                <a:tabLst>
                  <a:tab pos="704850" algn="l"/>
                </a:tabLst>
                <a:defRPr>
                  <a:solidFill>
                    <a:schemeClr val="tx1"/>
                  </a:solidFill>
                  <a:latin typeface="Arial" panose="020B0604020202020204" pitchFamily="34" charset="0"/>
                </a:defRPr>
              </a:lvl5pPr>
              <a:lvl6pPr eaLnBrk="0" fontAlgn="base" hangingPunct="0">
                <a:spcBef>
                  <a:spcPct val="0"/>
                </a:spcBef>
                <a:spcAft>
                  <a:spcPct val="0"/>
                </a:spcAft>
                <a:tabLst>
                  <a:tab pos="704850" algn="l"/>
                </a:tabLst>
                <a:defRPr>
                  <a:solidFill>
                    <a:schemeClr val="tx1"/>
                  </a:solidFill>
                  <a:latin typeface="Arial" panose="020B0604020202020204" pitchFamily="34" charset="0"/>
                </a:defRPr>
              </a:lvl6pPr>
              <a:lvl7pPr eaLnBrk="0" fontAlgn="base" hangingPunct="0">
                <a:spcBef>
                  <a:spcPct val="0"/>
                </a:spcBef>
                <a:spcAft>
                  <a:spcPct val="0"/>
                </a:spcAft>
                <a:tabLst>
                  <a:tab pos="704850" algn="l"/>
                </a:tabLst>
                <a:defRPr>
                  <a:solidFill>
                    <a:schemeClr val="tx1"/>
                  </a:solidFill>
                  <a:latin typeface="Arial" panose="020B0604020202020204" pitchFamily="34" charset="0"/>
                </a:defRPr>
              </a:lvl7pPr>
              <a:lvl8pPr eaLnBrk="0" fontAlgn="base" hangingPunct="0">
                <a:spcBef>
                  <a:spcPct val="0"/>
                </a:spcBef>
                <a:spcAft>
                  <a:spcPct val="0"/>
                </a:spcAft>
                <a:tabLst>
                  <a:tab pos="704850" algn="l"/>
                </a:tabLst>
                <a:defRPr>
                  <a:solidFill>
                    <a:schemeClr val="tx1"/>
                  </a:solidFill>
                  <a:latin typeface="Arial" panose="020B0604020202020204" pitchFamily="34" charset="0"/>
                </a:defRPr>
              </a:lvl8pPr>
              <a:lvl9pPr eaLnBrk="0" fontAlgn="base" hangingPunct="0">
                <a:spcBef>
                  <a:spcPct val="0"/>
                </a:spcBef>
                <a:spcAft>
                  <a:spcPct val="0"/>
                </a:spcAft>
                <a:tabLst>
                  <a:tab pos="704850" algn="l"/>
                </a:tabLs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tab pos="704850" algn="l"/>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 3.0 ∙	= 15ℎ = 9 𝑚𝑖𝑛</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2" name="Text Box 32">
              <a:extLst>
                <a:ext uri="{FF2B5EF4-FFF2-40B4-BE49-F238E27FC236}">
                  <a16:creationId xmlns:a16="http://schemas.microsoft.com/office/drawing/2014/main" id="{5502F43C-BA99-4FAA-884F-58A9624E4BDC}"/>
                </a:ext>
              </a:extLst>
            </p:cNvPr>
            <p:cNvSpPr txBox="1">
              <a:spLocks noChangeArrowheads="1"/>
            </p:cNvSpPr>
            <p:nvPr/>
          </p:nvSpPr>
          <p:spPr bwMode="auto">
            <a:xfrm>
              <a:off x="7002" y="245"/>
              <a:ext cx="336"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0.8</a:t>
              </a: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73" name="Text Box 31">
              <a:extLst>
                <a:ext uri="{FF2B5EF4-FFF2-40B4-BE49-F238E27FC236}">
                  <a16:creationId xmlns:a16="http://schemas.microsoft.com/office/drawing/2014/main" id="{2DFDD505-1BB9-48BD-9150-B87960564CF8}"/>
                </a:ext>
              </a:extLst>
            </p:cNvPr>
            <p:cNvSpPr txBox="1">
              <a:spLocks noChangeArrowheads="1"/>
            </p:cNvSpPr>
            <p:nvPr/>
          </p:nvSpPr>
          <p:spPr bwMode="auto">
            <a:xfrm>
              <a:off x="7026" y="588"/>
              <a:ext cx="284" cy="2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16</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74" name="Group 42">
            <a:extLst>
              <a:ext uri="{FF2B5EF4-FFF2-40B4-BE49-F238E27FC236}">
                <a16:creationId xmlns:a16="http://schemas.microsoft.com/office/drawing/2014/main" id="{683E9F23-4DC3-4999-B988-A0C4BF87A13A}"/>
              </a:ext>
            </a:extLst>
          </p:cNvPr>
          <p:cNvGrpSpPr>
            <a:grpSpLocks/>
          </p:cNvGrpSpPr>
          <p:nvPr/>
        </p:nvGrpSpPr>
        <p:grpSpPr bwMode="auto">
          <a:xfrm>
            <a:off x="152400" y="609600"/>
            <a:ext cx="1939925" cy="381000"/>
            <a:chOff x="0" y="0"/>
            <a:chExt cx="3056" cy="599"/>
          </a:xfrm>
        </p:grpSpPr>
        <p:sp>
          <p:nvSpPr>
            <p:cNvPr id="75" name="Rectangle 45">
              <a:extLst>
                <a:ext uri="{FF2B5EF4-FFF2-40B4-BE49-F238E27FC236}">
                  <a16:creationId xmlns:a16="http://schemas.microsoft.com/office/drawing/2014/main" id="{426AD159-BC10-42BB-A276-E6D40BE46F89}"/>
                </a:ext>
              </a:extLst>
            </p:cNvPr>
            <p:cNvSpPr>
              <a:spLocks noChangeArrowheads="1"/>
            </p:cNvSpPr>
            <p:nvPr/>
          </p:nvSpPr>
          <p:spPr bwMode="auto">
            <a:xfrm>
              <a:off x="0" y="0"/>
              <a:ext cx="3056" cy="545"/>
            </a:xfrm>
            <a:prstGeom prst="rect">
              <a:avLst/>
            </a:prstGeom>
            <a:solidFill>
              <a:srgbClr val="DDDDDD"/>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6" name="Rectangle 44">
              <a:extLst>
                <a:ext uri="{FF2B5EF4-FFF2-40B4-BE49-F238E27FC236}">
                  <a16:creationId xmlns:a16="http://schemas.microsoft.com/office/drawing/2014/main" id="{D9D4ECEA-B4E6-4D04-9ABB-BA53EE52D2B1}"/>
                </a:ext>
              </a:extLst>
            </p:cNvPr>
            <p:cNvSpPr>
              <a:spLocks noChangeArrowheads="1"/>
            </p:cNvSpPr>
            <p:nvPr/>
          </p:nvSpPr>
          <p:spPr bwMode="auto">
            <a:xfrm>
              <a:off x="2062" y="307"/>
              <a:ext cx="994" cy="17"/>
            </a:xfrm>
            <a:prstGeom prst="rect">
              <a:avLst/>
            </a:prstGeom>
            <a:solidFill>
              <a:srgbClr val="444444"/>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79" name="Text Box 43">
              <a:extLst>
                <a:ext uri="{FF2B5EF4-FFF2-40B4-BE49-F238E27FC236}">
                  <a16:creationId xmlns:a16="http://schemas.microsoft.com/office/drawing/2014/main" id="{0F3F16A5-9E46-4F73-AB76-A3D02CE0C390}"/>
                </a:ext>
              </a:extLst>
            </p:cNvPr>
            <p:cNvSpPr txBox="1">
              <a:spLocks noChangeArrowheads="1"/>
            </p:cNvSpPr>
            <p:nvPr/>
          </p:nvSpPr>
          <p:spPr bwMode="auto">
            <a:xfrm>
              <a:off x="0" y="0"/>
              <a:ext cx="3056" cy="5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discharge</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Cambria Math" panose="02040503050406030204" pitchFamily="18" charset="0"/>
                  <a:ea typeface="Calibri" panose="020F0502020204030204" pitchFamily="34" charset="0"/>
                </a:rPr>
                <a:t>time = capacity ×</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rgbClr val="444444"/>
                  </a:solidFill>
                  <a:effectLst/>
                  <a:latin typeface="Arial" panose="020B0604020202020204" pitchFamily="34" charset="0"/>
                  <a:ea typeface="Cambria Math" panose="02040503050406030204" pitchFamily="18" charset="0"/>
                </a:rPr>
                <a:t>𝐴𝐷𝐷</a:t>
              </a:r>
              <a:endParaRPr kumimoji="0" lang="en-US" altLang="en-US" sz="1800" b="0" i="0" u="none" strike="noStrike" cap="none" normalizeH="0" baseline="0">
                <a:ln>
                  <a:noFill/>
                </a:ln>
                <a:solidFill>
                  <a:schemeClr val="tx1"/>
                </a:solidFill>
                <a:effectLst/>
                <a:latin typeface="Arial" panose="020B0604020202020204" pitchFamily="34" charset="0"/>
              </a:endParaRPr>
            </a:p>
          </p:txBody>
        </p:sp>
      </p:grpSp>
      <p:grpSp>
        <p:nvGrpSpPr>
          <p:cNvPr id="80" name="Group 40">
            <a:extLst>
              <a:ext uri="{FF2B5EF4-FFF2-40B4-BE49-F238E27FC236}">
                <a16:creationId xmlns:a16="http://schemas.microsoft.com/office/drawing/2014/main" id="{315DFB24-2CC8-4A46-80BC-692A791A2D52}"/>
              </a:ext>
            </a:extLst>
          </p:cNvPr>
          <p:cNvGrpSpPr>
            <a:grpSpLocks/>
          </p:cNvGrpSpPr>
          <p:nvPr/>
        </p:nvGrpSpPr>
        <p:grpSpPr bwMode="auto">
          <a:xfrm>
            <a:off x="152400" y="990600"/>
            <a:ext cx="555625" cy="11113"/>
            <a:chOff x="0" y="0"/>
            <a:chExt cx="876" cy="17"/>
          </a:xfrm>
        </p:grpSpPr>
        <p:sp>
          <p:nvSpPr>
            <p:cNvPr id="81" name="Rectangle 41">
              <a:extLst>
                <a:ext uri="{FF2B5EF4-FFF2-40B4-BE49-F238E27FC236}">
                  <a16:creationId xmlns:a16="http://schemas.microsoft.com/office/drawing/2014/main" id="{FA333FCA-151B-456C-8BBF-95FDFFED30BF}"/>
                </a:ext>
              </a:extLst>
            </p:cNvPr>
            <p:cNvSpPr>
              <a:spLocks noChangeArrowheads="1"/>
            </p:cNvSpPr>
            <p:nvPr/>
          </p:nvSpPr>
          <p:spPr bwMode="auto">
            <a:xfrm>
              <a:off x="0" y="0"/>
              <a:ext cx="876" cy="17"/>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grpSp>
      <p:sp>
        <p:nvSpPr>
          <p:cNvPr id="85" name="Rectangle 29">
            <a:extLst>
              <a:ext uri="{FF2B5EF4-FFF2-40B4-BE49-F238E27FC236}">
                <a16:creationId xmlns:a16="http://schemas.microsoft.com/office/drawing/2014/main" id="{0FAA547D-C84E-44C8-B716-A7830B08EBFB}"/>
              </a:ext>
            </a:extLst>
          </p:cNvPr>
          <p:cNvSpPr>
            <a:spLocks noChangeArrowheads="1"/>
          </p:cNvSpPr>
          <p:nvPr/>
        </p:nvSpPr>
        <p:spPr bwMode="auto">
          <a:xfrm>
            <a:off x="4022725" y="1066800"/>
            <a:ext cx="642938" cy="11113"/>
          </a:xfrm>
          <a:prstGeom prst="rect">
            <a:avLst/>
          </a:prstGeom>
          <a:solidFill>
            <a:srgbClr val="000000"/>
          </a:solidFill>
          <a:ln>
            <a:noFill/>
          </a:ln>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endParaRPr lang="en-US"/>
          </a:p>
        </p:txBody>
      </p:sp>
      <p:sp>
        <p:nvSpPr>
          <p:cNvPr id="86" name="Rectangle 46">
            <a:extLst>
              <a:ext uri="{FF2B5EF4-FFF2-40B4-BE49-F238E27FC236}">
                <a16:creationId xmlns:a16="http://schemas.microsoft.com/office/drawing/2014/main" id="{937485D2-41A7-4AE9-B8FF-478F2E58FBC4}"/>
              </a:ext>
            </a:extLst>
          </p:cNvPr>
          <p:cNvSpPr>
            <a:spLocks noChangeArrowheads="1"/>
          </p:cNvSpPr>
          <p:nvPr/>
        </p:nvSpPr>
        <p:spPr bwMode="auto">
          <a:xfrm>
            <a:off x="152400" y="152400"/>
            <a:ext cx="427942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888720" rIns="101568"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The flying time can be calculated using the following equations:</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7" name="Rectangle 48">
            <a:extLst>
              <a:ext uri="{FF2B5EF4-FFF2-40B4-BE49-F238E27FC236}">
                <a16:creationId xmlns:a16="http://schemas.microsoft.com/office/drawing/2014/main" id="{053F1081-3B24-4C2E-9F46-C8D8241E1101}"/>
              </a:ext>
            </a:extLst>
          </p:cNvPr>
          <p:cNvSpPr>
            <a:spLocks noChangeArrowheads="1"/>
          </p:cNvSpPr>
          <p:nvPr/>
        </p:nvSpPr>
        <p:spPr bwMode="auto">
          <a:xfrm>
            <a:off x="152400" y="990600"/>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457056" tIns="317400" rIns="101568" bIns="177744"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where capacity of our battery is 3000 mAh, discharge is 0.8 or 80%, and ADD can be calculated</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as</a:t>
            </a:r>
            <a:endParaRPr kumimoji="0" lang="en-US"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𝐴𝐷𝐷 =</a:t>
            </a: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𝐴𝑈𝑊 ∙ 𝑃</a:t>
            </a: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1" name="Rectangle 49">
            <a:extLst>
              <a:ext uri="{FF2B5EF4-FFF2-40B4-BE49-F238E27FC236}">
                <a16:creationId xmlns:a16="http://schemas.microsoft.com/office/drawing/2014/main" id="{BF2BDD51-6FD0-4CA1-9578-ABF59EE73E5C}"/>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92" name="Rectangle 55">
            <a:extLst>
              <a:ext uri="{FF2B5EF4-FFF2-40B4-BE49-F238E27FC236}">
                <a16:creationId xmlns:a16="http://schemas.microsoft.com/office/drawing/2014/main" id="{3B1457F1-C10F-4DE1-9C12-7A725C3FEBFB}"/>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200" b="0" i="0" u="none" strike="noStrike" cap="none" normalizeH="0" baseline="0">
              <a:ln>
                <a:noFill/>
              </a:ln>
              <a:solidFill>
                <a:schemeClr val="tx1"/>
              </a:solidFill>
              <a:effectLst/>
              <a:ea typeface="Cambria Math" panose="020405030504060302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mbria Math" panose="02040503050406030204" pitchFamily="18" charset="0"/>
              </a:rPr>
              <a:t>𝑉</a:t>
            </a:r>
            <a:endPar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1.05 ∙ 170</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93" name="Rectangle 56">
            <a:extLst>
              <a:ext uri="{FF2B5EF4-FFF2-40B4-BE49-F238E27FC236}">
                <a16:creationId xmlns:a16="http://schemas.microsoft.com/office/drawing/2014/main" id="{50F18EA5-9DA0-4D0B-A096-2FAE87663A97}"/>
              </a:ext>
            </a:extLst>
          </p:cNvPr>
          <p:cNvSpPr>
            <a:spLocks noChangeArrowheads="1"/>
          </p:cNvSpPr>
          <p:nvPr/>
        </p:nvSpPr>
        <p:spPr bwMode="auto">
          <a:xfrm>
            <a:off x="152400" y="1001713"/>
            <a:ext cx="42794238"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a:t>
            </a: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11.1</a:t>
            </a:r>
            <a:endParaRPr kumimoji="0" lang="en-US" altLang="en-US" sz="1200" b="0" i="0" u="none" strike="noStrike" cap="none" normalizeH="0" baseline="0">
              <a:ln>
                <a:noFill/>
              </a:ln>
              <a:solidFill>
                <a:schemeClr val="tx1"/>
              </a:solidFill>
              <a:effectLst/>
              <a:ea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br>
            <a:endParaRPr kumimoji="0" lang="en-US" altLang="en-US" sz="2800" b="0" i="0" u="none" strike="noStrike" cap="none" normalizeH="0" baseline="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Cambria Math" panose="02040503050406030204" pitchFamily="18" charset="0"/>
                <a:ea typeface="Calibri" panose="020F0502020204030204" pitchFamily="34" charset="0"/>
              </a:rPr>
              <a:t>= 16.08</a:t>
            </a:r>
            <a:endParaRPr kumimoji="0" lang="en-US" altLang="en-US" sz="1100" b="0" i="0" u="none" strike="noStrike" cap="none" normalizeH="0" baseline="0">
              <a:ln>
                <a:noFill/>
              </a:ln>
              <a:solidFill>
                <a:schemeClr val="tx1"/>
              </a:solidFill>
              <a:effectLst/>
              <a:latin typeface="Cambria Math" panose="02040503050406030204" pitchFamily="18" charset="0"/>
              <a:ea typeface="Calibri" panose="020F0502020204030204" pitchFamily="34" charset="0"/>
              <a:cs typeface="Calibri" panose="020F050202020403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br>
              <a:rPr kumimoji="0" lang="en-US" altLang="en-US" sz="1100" b="0" i="0" u="none" strike="noStrike" cap="none" normalizeH="0" baseline="0">
                <a:ln>
                  <a:noFill/>
                </a:ln>
                <a:solidFill>
                  <a:schemeClr val="tx1"/>
                </a:solidFill>
                <a:effectLst/>
                <a:latin typeface="Cambria Math" panose="02040503050406030204" pitchFamily="18" charset="0"/>
                <a:ea typeface="Calibri" panose="020F0502020204030204" pitchFamily="34" charset="0"/>
                <a:cs typeface="Calibri" panose="020F0502020204030204" pitchFamily="34" charset="0"/>
              </a:rPr>
            </a:br>
            <a:endParaRPr kumimoji="0" lang="en-US" altLang="en-US" sz="2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a:ln>
                  <a:noFill/>
                </a:ln>
                <a:solidFill>
                  <a:schemeClr val="tx1"/>
                </a:solidFill>
                <a:effectLst/>
                <a:latin typeface="Arial" panose="020B0604020202020204" pitchFamily="34" charset="0"/>
                <a:ea typeface="Calibri" panose="020F0502020204030204" pitchFamily="34" charset="0"/>
              </a:rPr>
              <a:t>which is in the range of specified of 7-15 min.</a:t>
            </a:r>
            <a:endParaRPr kumimoji="0" lang="en-US" altLang="en-US" sz="1800" b="0" i="0" u="none" strike="noStrike" cap="none" normalizeH="0" baseline="0">
              <a:ln>
                <a:noFill/>
              </a:ln>
              <a:solidFill>
                <a:schemeClr val="tx1"/>
              </a:solidFill>
              <a:effectLst/>
              <a:latin typeface="Arial" panose="020B0604020202020204" pitchFamily="34" charset="0"/>
            </a:endParaRPr>
          </a:p>
        </p:txBody>
      </p:sp>
      <p:pic>
        <p:nvPicPr>
          <p:cNvPr id="98" name="Picture 97">
            <a:extLst>
              <a:ext uri="{FF2B5EF4-FFF2-40B4-BE49-F238E27FC236}">
                <a16:creationId xmlns:a16="http://schemas.microsoft.com/office/drawing/2014/main" id="{603F21F1-5608-47D6-B7CC-C75352EAEC82}"/>
              </a:ext>
            </a:extLst>
          </p:cNvPr>
          <p:cNvPicPr>
            <a:picLocks noChangeAspect="1"/>
          </p:cNvPicPr>
          <p:nvPr/>
        </p:nvPicPr>
        <p:blipFill>
          <a:blip r:embed="rId5"/>
          <a:stretch>
            <a:fillRect/>
          </a:stretch>
        </p:blipFill>
        <p:spPr>
          <a:xfrm>
            <a:off x="14659035" y="19164327"/>
            <a:ext cx="14009878" cy="3340837"/>
          </a:xfrm>
          <a:prstGeom prst="rect">
            <a:avLst/>
          </a:prstGeom>
        </p:spPr>
      </p:pic>
    </p:spTree>
    <p:extLst>
      <p:ext uri="{BB962C8B-B14F-4D97-AF65-F5344CB8AC3E}">
        <p14:creationId xmlns:p14="http://schemas.microsoft.com/office/powerpoint/2010/main" val="377122890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EC504F1786A834AB0A43A8D2AD0E2A1" ma:contentTypeVersion="17" ma:contentTypeDescription="Create a new document." ma:contentTypeScope="" ma:versionID="1dd54b39039cc3a2789d5d1d3fc10e6e">
  <xsd:schema xmlns:xsd="http://www.w3.org/2001/XMLSchema" xmlns:xs="http://www.w3.org/2001/XMLSchema" xmlns:p="http://schemas.microsoft.com/office/2006/metadata/properties" xmlns:ns2="feb4cfa2-2a6f-43b7-9935-58898877aa70" xmlns:ns3="23f71ece-6f79-4b9a-94f9-3a27ffba8014" targetNamespace="http://schemas.microsoft.com/office/2006/metadata/properties" ma:root="true" ma:fieldsID="9ed85d63b31bb9f0e74e4febb6f854bd" ns2:_="" ns3:_="">
    <xsd:import namespace="feb4cfa2-2a6f-43b7-9935-58898877aa70"/>
    <xsd:import namespace="23f71ece-6f79-4b9a-94f9-3a27ffba8014"/>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eb4cfa2-2a6f-43b7-9935-58898877aa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87f4d030-a2bd-4159-b459-856363f4e7ee"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bjectDetectorVersions" ma:index="19" nillable="true" ma:displayName="MediaServiceObjectDetectorVersions" ma:hidden="true" ma:indexed="true" ma:internalName="MediaServiceObjectDetectorVersions"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SearchProperties" ma:index="21" nillable="true" ma:displayName="MediaServiceSearchProperties" ma:hidden="true" ma:internalName="MediaServiceSearchProperties" ma:readOnly="true">
      <xsd:simpleType>
        <xsd:restriction base="dms:Note"/>
      </xsd:simpleType>
    </xsd:element>
    <xsd:element name="MediaServiceLocation" ma:index="22" nillable="true" ma:displayName="Location" ma:indexed="true" ma:internalName="MediaServiceLocation" ma:readOnly="true">
      <xsd:simpleType>
        <xsd:restriction base="dms:Text"/>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f71ece-6f79-4b9a-94f9-3a27ffba8014"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570740f3-2cf5-4288-af9a-52d3becc7e83}" ma:internalName="TaxCatchAll" ma:showField="CatchAllData" ma:web="23f71ece-6f79-4b9a-94f9-3a27ffba8014">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eb4cfa2-2a6f-43b7-9935-58898877aa70">
      <Terms xmlns="http://schemas.microsoft.com/office/infopath/2007/PartnerControls"/>
    </lcf76f155ced4ddcb4097134ff3c332f>
    <TaxCatchAll xmlns="23f71ece-6f79-4b9a-94f9-3a27ffba8014" xsi:nil="true"/>
  </documentManagement>
</p:properties>
</file>

<file path=customXml/itemProps1.xml><?xml version="1.0" encoding="utf-8"?>
<ds:datastoreItem xmlns:ds="http://schemas.openxmlformats.org/officeDocument/2006/customXml" ds:itemID="{6ED200CB-3275-4040-B169-3071C41C9C0E}"/>
</file>

<file path=customXml/itemProps2.xml><?xml version="1.0" encoding="utf-8"?>
<ds:datastoreItem xmlns:ds="http://schemas.openxmlformats.org/officeDocument/2006/customXml" ds:itemID="{68483244-2E86-4B1A-B3C4-298A25E746A7}"/>
</file>

<file path=customXml/itemProps3.xml><?xml version="1.0" encoding="utf-8"?>
<ds:datastoreItem xmlns:ds="http://schemas.openxmlformats.org/officeDocument/2006/customXml" ds:itemID="{B6F8994C-DFFC-4A8D-9779-37AD7563ABD9}"/>
</file>

<file path=docProps/app.xml><?xml version="1.0" encoding="utf-8"?>
<Properties xmlns="http://schemas.openxmlformats.org/officeDocument/2006/extended-properties" xmlns:vt="http://schemas.openxmlformats.org/officeDocument/2006/docPropsVTypes">
  <Template>Office Theme</Template>
  <TotalTime>523</TotalTime>
  <Words>669</Words>
  <Application>Microsoft Office PowerPoint</Application>
  <PresentationFormat>Custom</PresentationFormat>
  <Paragraphs>98</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Aharoni</vt:lpstr>
      <vt:lpstr>Arial</vt:lpstr>
      <vt:lpstr>Calibri</vt:lpstr>
      <vt:lpstr>Calibri Light</vt:lpstr>
      <vt:lpstr>Cambria Math</vt:lpstr>
      <vt:lpstr>Times New Roman</vt:lpstr>
      <vt:lpstr>Office Theme</vt:lpstr>
      <vt:lpstr>Autonomous Leveling Drone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Autonomous Leveling Drone</dc:title>
  <dc:creator>MOHAMMED HUSSAIN ALMUTAWA</dc:creator>
  <cp:lastModifiedBy>ICTC</cp:lastModifiedBy>
  <cp:revision>5</cp:revision>
  <dcterms:created xsi:type="dcterms:W3CDTF">2022-12-04T18:12:11Z</dcterms:created>
  <dcterms:modified xsi:type="dcterms:W3CDTF">2022-12-11T12:19:37Z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0x0101007EC504F1786A834AB0A43A8D2AD0E2A1</vt:lpwstr>
  </property>
</Properties>
</file>