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3" d="100"/>
          <a:sy n="13" d="100"/>
        </p:scale>
        <p:origin x="1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Smart Adaptive Traffic Light Coordination System in the City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Ryyan Khan, Mosa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Assiri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,Ibrahim Alayban, Mohammed Alfilfil, Hasan Zuhair Alghadban.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Md Abdullah Al Bari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M120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A509F840-D9C3-2D2A-2807-96E6686C0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1159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Problem: </a:t>
            </a:r>
            <a:r>
              <a:rPr lang="en-US" sz="4400" dirty="0"/>
              <a:t>Fixed-time traffic signals cause delays, frequent stops, and increased emissions because they cannot adapt to real-time traffic conditions. They operate independently without coordinating with adjacent intersections.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Objective:</a:t>
            </a:r>
            <a:r>
              <a:rPr lang="en-US" sz="4400" dirty="0"/>
              <a:t> To develop a data-driven, adaptive system that dynamically adjusts signal timings and coordinates multiple intersections to improve traffic flow and reduce travel time.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/>
              <a:t>Novelty:</a:t>
            </a:r>
            <a:r>
              <a:rPr lang="en-US" sz="4400" dirty="0"/>
              <a:t> Decentralized onsite treatment which eliminates the need for expensive transportation to centralized facilities.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25F5254-5DE1-A47B-6FB8-06712AC5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Problem Statement &amp; Objective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2B786649-6075-4A53-97FE-9936A79CA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Prototype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D72FCE-CFE8-379E-61C0-D19C63FC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Validation and Verification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150FFE2-E15D-9951-29D5-027AE247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Conclusion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BED6BD-F507-1F50-31EE-FD63E95E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110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/>
              <a:t>Achieved a 20.8% reduction in average delay, exceeding the 15% target. 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/>
              <a:t>Achieved a 23.3% reduction in maximum queue length, exceeding the 20% target. 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/>
              <a:t>The traffic classification algorithm reached 100% accuracy across all tested scenarios.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/>
              <a:t> Emergency preemption operated with a 0.00s algorithmic response time, saving 180 seconds for emergency vehicles. 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dirty="0"/>
              <a:t> Queue lengths were successfully maintained below the </a:t>
            </a:r>
            <a:r>
              <a:rPr lang="en-US" sz="4800" dirty="0"/>
              <a:t>80% spillback safety threshold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3F20AB9-DF86-F445-4616-C25E1BB8A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96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800" dirty="0"/>
              <a:t>The prototype successfully demonstrates the feasibility of real-time, multi-intersection signal coordination.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800" dirty="0"/>
              <a:t>Adaptive signal control offers a more cost-effective solution to congestion than physical road expansion.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800" dirty="0"/>
              <a:t>The system significantly improves urban mobility by reducing travel time, vehicle idling, and emissions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1E61C3B-ACF4-C766-0FBA-8448831FA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507" y="192558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4800" b="1" dirty="0">
                <a:latin typeface="Nunito" panose="00000500000000000000" pitchFamily="2" charset="0"/>
              </a:rPr>
              <a:t>Constraints &amp; All Specifications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FFB08B-3D4F-0B87-0665-18891F7D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07" y="20822274"/>
            <a:ext cx="9811347" cy="61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/>
              <a:t>Pedestrian movements are not included in the algorithm.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/>
              <a:t>Lane widths are restricted to 3.0–3.6 m.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/>
              <a:t>Reduce average delay by ≥ 15%.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/>
              <a:t>Reduce queue length by ≥ 20%.</a:t>
            </a:r>
            <a:endParaRPr lang="en-US" sz="44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156C55F5-E9BC-B3A7-2522-00156984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0994" y="7757896"/>
            <a:ext cx="9875519" cy="95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Hardware</a:t>
            </a: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 Utilizes microcontrollers and LED traffic signal modules to emulate a physical multi-intersection corridor.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Software</a:t>
            </a: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 Integrates a Python-based adaptive controller with the Unity engine for real-time 3D traffic simulation.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4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Integration</a:t>
            </a:r>
            <a:r>
              <a:rPr lang="en-US" sz="4400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 Processes live traffic data to dynamically adjust green splits and synchronization offsets across adjacent nodes.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B95689-8FFD-6DF0-F2EF-9F3305C9F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1880" y="18701834"/>
            <a:ext cx="10536855" cy="81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3B5E1FA-0028-40C9-8F61-9BEC95922FF3}"/>
</file>

<file path=customXml/itemProps2.xml><?xml version="1.0" encoding="utf-8"?>
<ds:datastoreItem xmlns:ds="http://schemas.openxmlformats.org/officeDocument/2006/customXml" ds:itemID="{C996DA8D-0477-448F-9B5D-1EABD0DAE1CD}"/>
</file>

<file path=customXml/itemProps3.xml><?xml version="1.0" encoding="utf-8"?>
<ds:datastoreItem xmlns:ds="http://schemas.openxmlformats.org/officeDocument/2006/customXml" ds:itemID="{991FCC56-1103-44B4-A124-88A6678FF3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329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Nunito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HAMOUD ABDELRAHMAN AL KUTHAMY</cp:lastModifiedBy>
  <cp:revision>8</cp:revision>
  <dcterms:created xsi:type="dcterms:W3CDTF">2025-04-20T10:29:18Z</dcterms:created>
  <dcterms:modified xsi:type="dcterms:W3CDTF">2026-04-23T19:48:33Z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