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35" d="100"/>
          <a:sy n="35" d="100"/>
        </p:scale>
        <p:origin x="16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350" y="0"/>
            <a:ext cx="42793062" cy="3027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18D1E-B452-2494-4ECA-666F83E5D2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7"/>
          <a:stretch>
            <a:fillRect/>
          </a:stretch>
        </p:blipFill>
        <p:spPr>
          <a:xfrm>
            <a:off x="20" y="5659"/>
            <a:ext cx="42803742" cy="302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52DF5EFF-49A1-4C0A-8D61-B53F93353F00}"/>
</file>

<file path=customXml/itemProps2.xml><?xml version="1.0" encoding="utf-8"?>
<ds:datastoreItem xmlns:ds="http://schemas.openxmlformats.org/officeDocument/2006/customXml" ds:itemID="{68F4C6CE-FE1B-4221-BB88-1F1A9788470A}"/>
</file>

<file path=customXml/itemProps3.xml><?xml version="1.0" encoding="utf-8"?>
<ds:datastoreItem xmlns:ds="http://schemas.openxmlformats.org/officeDocument/2006/customXml" ds:itemID="{58B858E0-F70F-4D3D-A80B-80087D476E6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FAHAD AHMED ALWARTHAN</cp:lastModifiedBy>
  <cp:revision>9</cp:revision>
  <dcterms:created xsi:type="dcterms:W3CDTF">2025-04-20T10:29:18Z</dcterms:created>
  <dcterms:modified xsi:type="dcterms:W3CDTF">2026-04-23T19:05:08Z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