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752"/>
  </p:normalViewPr>
  <p:slideViewPr>
    <p:cSldViewPr snapToGrid="0">
      <p:cViewPr>
        <p:scale>
          <a:sx n="26" d="100"/>
          <a:sy n="26" d="100"/>
        </p:scale>
        <p:origin x="13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dirty="0">
                <a:solidFill>
                  <a:schemeClr val="bg1"/>
                </a:solidFill>
              </a:rPr>
              <a:t>IoT Solar Panel Performance Monitoring &amp; Cleaning Robot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394237" y="3218115"/>
            <a:ext cx="27656488" cy="2179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Manhal AL Salem (CS) , Ryan Al Harbi (AE) , Ahmed Nahari (ISE) , Abdulaziz Alfozn (GEO) , Mustafa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Fadul</a:t>
            </a:r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Fahad Alam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M114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1926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lvl="2" algn="ctr">
              <a:spcBef>
                <a:spcPts val="400"/>
              </a:spcBef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Problem Statement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Solar panels in Saudi Arabia lose up to 30% output from dust accumulation in the Eastern Province.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Manual cleaning costs ~SAR 1.43/cycle, is hazardous, and lacks real-time intelligent scheduling, and data collection.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No current system combines autonomous detection, schedule optimization, and drone-based cleaning.</a:t>
            </a:r>
          </a:p>
          <a:p>
            <a:pPr lvl="2" algn="ctr">
              <a:spcBef>
                <a:spcPts val="400"/>
              </a:spcBef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Objective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Design an IoT-enabled autonomous drone that detects soiling via computer vision, optimizes cleaning schedules, and executes automated cleaning to restore solar panel energy output.</a:t>
            </a:r>
          </a:p>
          <a:p>
            <a:pPr lvl="2" algn="ctr">
              <a:spcBef>
                <a:spcPts val="400"/>
              </a:spcBef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Deliverables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Autonomous cleaning drone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Computer vision soiling detection 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Environmental real time data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Mission scheduling optimizer </a:t>
            </a:r>
          </a:p>
          <a:p>
            <a:pPr marL="1457960" lvl="2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Real-time IoT dashboard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&amp; Specs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Conclusion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209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Key Constraints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 Payload ≤ 4.2 kg | Total weight ≤ 10 kg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Total project cost ≤ SAR 15,000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Max flight altitude ≤ 100 m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 Trigger cleaning only if energy recovery &gt; operational cost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Dry-clean only when humidity ≤ 75%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Key Specifications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Battery endurance ≥ 20 min under full load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Op. cost ≤ SAR 0.20/cycle (86% vs. manual)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Live data updated every 10 sec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Drone Position accuracy ± 10 cm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Computer vision must detect dust over high sun glare, shadows , reflections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Integrated Specifications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Maintains ±10 cm positioning accuracy, collects data every 10 S, and uses GEO/ISE to allow cleaning only below 45 C and 5 m/s wind.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Predicts dust-related power loss ≥30 minutes ahead and optimizes a cleaning mission to recover ≥80% of energy within battery limits, logging results to a dashboard.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2003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System Architecture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Drone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Multidisciplinary Roles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AE: Drone design, rotor sizing, aerodynamics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CS: Vision AI, dashboard, communication , drone software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ISE: Schedule optimization, budgeting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GEO: Environmental sensing</a:t>
            </a:r>
          </a:p>
          <a:p>
            <a:pPr marL="314960" indent="-314960" 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</a:rPr>
              <a:t>ME: tank system, structural design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128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Testing &amp; Validation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sz="5800" b="1" dirty="0">
              <a:solidFill>
                <a:srgbClr val="02616D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r>
              <a:rPr lang="en-US" sz="4600" dirty="0">
                <a:latin typeface="Calibri" panose="020F0502020204030204" pitchFamily="34" charset="0"/>
              </a:rPr>
              <a:t> 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The system accurately detects dust on solar panels and sends the data to a central server, which makes an economic decision on whether to clean the panels immediately or delay the operation. It provides a real-time dashboard with all necessary live data, along with logs for solar panel status and drone flights. Once a decision is made, the system sends the appropriate command to the drone. The drone then executes flights to the solar panels with high accuracy and reliability.</a:t>
            </a:r>
            <a:endParaRPr lang="en-US" sz="4600" dirty="0">
              <a:latin typeface="Calibri" panose="020F0502020204030204" pitchFamily="34" charset="0"/>
            </a:endParaRPr>
          </a:p>
          <a:p>
            <a:pPr algn="ctr">
              <a:spcBef>
                <a:spcPts val="100"/>
              </a:spcBef>
            </a:pPr>
            <a:endParaRPr lang="en-US" sz="4600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None/>
            </a:pPr>
            <a:r>
              <a:rPr lang="en-US" sz="5800" b="1" dirty="0">
                <a:solidFill>
                  <a:srgbClr val="02616D"/>
                </a:solidFill>
                <a:latin typeface="Calibri" panose="020F0502020204030204" pitchFamily="34" charset="0"/>
              </a:rPr>
              <a:t>Conclusion</a:t>
            </a:r>
          </a:p>
        </p:txBody>
      </p:sp>
      <p:pic>
        <p:nvPicPr>
          <p:cNvPr id="3" name="Picture 2" descr="s2_card13.png">
            <a:extLst>
              <a:ext uri="{FF2B5EF4-FFF2-40B4-BE49-F238E27FC236}">
                <a16:creationId xmlns:a16="http://schemas.microsoft.com/office/drawing/2014/main" id="{A6DD4AB5-2E70-F81A-C1AB-57B0C8A7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878" y="142728"/>
            <a:ext cx="5518611" cy="4887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CA7BF-44E7-0436-03E8-A181D9BD8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0747" y="15981678"/>
            <a:ext cx="5952383" cy="534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A0F94B-16C1-DD1B-B14A-52A3699E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708" y="8438880"/>
            <a:ext cx="10048090" cy="6698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FEA78D-8D96-D9AC-875D-2857964FA312}"/>
              </a:ext>
            </a:extLst>
          </p:cNvPr>
          <p:cNvSpPr txBox="1"/>
          <p:nvPr/>
        </p:nvSpPr>
        <p:spPr>
          <a:xfrm>
            <a:off x="32841824" y="20559075"/>
            <a:ext cx="925366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This project delivers an autonomous, cost-effective solution to reduce dust-related losses in solar panels by integrating IoT, AI, and drone technology. It improves energy efficiency, enables smart cleaning decisions, and provides real-time monitoring and data insights.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22FB8DBC-62A6-4FB4-B122-A05C1DDF68C7}"/>
</file>

<file path=customXml/itemProps2.xml><?xml version="1.0" encoding="utf-8"?>
<ds:datastoreItem xmlns:ds="http://schemas.openxmlformats.org/officeDocument/2006/customXml" ds:itemID="{96B8A900-45CA-49A6-9F9F-05831B221CFA}"/>
</file>

<file path=customXml/itemProps3.xml><?xml version="1.0" encoding="utf-8"?>
<ds:datastoreItem xmlns:ds="http://schemas.openxmlformats.org/officeDocument/2006/customXml" ds:itemID="{E2A0335C-D540-46E8-850D-EA0F39F9AF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488</Words>
  <Application>Microsoft Office PowerPoint</Application>
  <PresentationFormat>مخصص</PresentationFormat>
  <Paragraphs>66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AHMED ABDULLAH NAHARI</cp:lastModifiedBy>
  <cp:revision>11</cp:revision>
  <dcterms:created xsi:type="dcterms:W3CDTF">2025-04-20T10:29:18Z</dcterms:created>
  <dcterms:modified xsi:type="dcterms:W3CDTF">2026-05-03T13:17:44Z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