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EA177C-E933-5147-BC92-2D02E2D36B89}" v="2" dt="2026-05-08T17:36:32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631"/>
  </p:normalViewPr>
  <p:slideViewPr>
    <p:cSldViewPr snapToGrid="0">
      <p:cViewPr varScale="1">
        <p:scale>
          <a:sx n="27" d="100"/>
          <a:sy n="27" d="100"/>
        </p:scale>
        <p:origin x="131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ED ZAID ALOTHMAN" userId="b2aca240-14e5-4302-a7cf-f8a8636eb60d" providerId="ADAL" clId="{E9B3C44F-FE38-5627-97AF-33E157C22627}"/>
    <pc:docChg chg="undo custSel modSld">
      <pc:chgData name="MOHAMMED ZAID ALOTHMAN" userId="b2aca240-14e5-4302-a7cf-f8a8636eb60d" providerId="ADAL" clId="{E9B3C44F-FE38-5627-97AF-33E157C22627}" dt="2026-05-08T17:36:51.106" v="22" actId="1076"/>
      <pc:docMkLst>
        <pc:docMk/>
      </pc:docMkLst>
      <pc:sldChg chg="addSp delSp modSp mod">
        <pc:chgData name="MOHAMMED ZAID ALOTHMAN" userId="b2aca240-14e5-4302-a7cf-f8a8636eb60d" providerId="ADAL" clId="{E9B3C44F-FE38-5627-97AF-33E157C22627}" dt="2026-05-08T17:36:51.106" v="22" actId="1076"/>
        <pc:sldMkLst>
          <pc:docMk/>
          <pc:sldMk cId="3898667025" sldId="256"/>
        </pc:sldMkLst>
        <pc:picChg chg="del">
          <ac:chgData name="MOHAMMED ZAID ALOTHMAN" userId="b2aca240-14e5-4302-a7cf-f8a8636eb60d" providerId="ADAL" clId="{E9B3C44F-FE38-5627-97AF-33E157C22627}" dt="2026-05-08T17:33:50.879" v="6" actId="478"/>
          <ac:picMkLst>
            <pc:docMk/>
            <pc:sldMk cId="3898667025" sldId="256"/>
            <ac:picMk id="12" creationId="{C01BE44C-174E-2B9F-F309-6C94F1AC5EFB}"/>
          </ac:picMkLst>
        </pc:picChg>
        <pc:picChg chg="add mod">
          <ac:chgData name="MOHAMMED ZAID ALOTHMAN" userId="b2aca240-14e5-4302-a7cf-f8a8636eb60d" providerId="ADAL" clId="{E9B3C44F-FE38-5627-97AF-33E157C22627}" dt="2026-05-08T17:33:55.125" v="7" actId="1076"/>
          <ac:picMkLst>
            <pc:docMk/>
            <pc:sldMk cId="3898667025" sldId="256"/>
            <ac:picMk id="13" creationId="{20AFAE76-206C-D551-C4D0-6255BE9779F6}"/>
          </ac:picMkLst>
        </pc:picChg>
        <pc:picChg chg="add del mod">
          <ac:chgData name="MOHAMMED ZAID ALOTHMAN" userId="b2aca240-14e5-4302-a7cf-f8a8636eb60d" providerId="ADAL" clId="{E9B3C44F-FE38-5627-97AF-33E157C22627}" dt="2026-05-08T17:36:14.504" v="15" actId="478"/>
          <ac:picMkLst>
            <pc:docMk/>
            <pc:sldMk cId="3898667025" sldId="256"/>
            <ac:picMk id="16" creationId="{89E1FAB4-65E8-5BEF-724C-19ECB775F3AC}"/>
          </ac:picMkLst>
        </pc:picChg>
        <pc:picChg chg="add mod">
          <ac:chgData name="MOHAMMED ZAID ALOTHMAN" userId="b2aca240-14e5-4302-a7cf-f8a8636eb60d" providerId="ADAL" clId="{E9B3C44F-FE38-5627-97AF-33E157C22627}" dt="2026-05-08T17:36:51.106" v="22" actId="1076"/>
          <ac:picMkLst>
            <pc:docMk/>
            <pc:sldMk cId="3898667025" sldId="256"/>
            <ac:picMk id="17" creationId="{950EE715-25B2-AF6A-6322-36A95CCE38B4}"/>
          </ac:picMkLst>
        </pc:picChg>
        <pc:picChg chg="mod">
          <ac:chgData name="MOHAMMED ZAID ALOTHMAN" userId="b2aca240-14e5-4302-a7cf-f8a8636eb60d" providerId="ADAL" clId="{E9B3C44F-FE38-5627-97AF-33E157C22627}" dt="2026-05-08T17:35:17.524" v="8" actId="14100"/>
          <ac:picMkLst>
            <pc:docMk/>
            <pc:sldMk cId="3898667025" sldId="256"/>
            <ac:picMk id="22" creationId="{9748D1F1-975C-5872-ECCD-F2F3120313C3}"/>
          </ac:picMkLst>
        </pc:picChg>
        <pc:picChg chg="mod">
          <ac:chgData name="MOHAMMED ZAID ALOTHMAN" userId="b2aca240-14e5-4302-a7cf-f8a8636eb60d" providerId="ADAL" clId="{E9B3C44F-FE38-5627-97AF-33E157C22627}" dt="2026-05-08T17:33:25.475" v="1" actId="1076"/>
          <ac:picMkLst>
            <pc:docMk/>
            <pc:sldMk cId="3898667025" sldId="256"/>
            <ac:picMk id="24" creationId="{A3C362DD-FDFE-796C-0898-17C951575502}"/>
          </ac:picMkLst>
        </pc:picChg>
      </pc:sldChg>
    </pc:docChg>
  </pc:docChgLst>
  <pc:docChgLst>
    <pc:chgData name="YAZEED NASSER ALGHAMDI" userId="S::s202222160@kfupm.edu.sa::b3774340-8ed9-41d5-835a-ba1d239fd94a" providerId="AD" clId="Web-{A566AC46-7B51-C984-730A-8F642A8CFAA9}"/>
    <pc:docChg chg="modSld">
      <pc:chgData name="YAZEED NASSER ALGHAMDI" userId="S::s202222160@kfupm.edu.sa::b3774340-8ed9-41d5-835a-ba1d239fd94a" providerId="AD" clId="Web-{A566AC46-7B51-C984-730A-8F642A8CFAA9}" dt="2026-05-03T01:24:09.723" v="7" actId="20577"/>
      <pc:docMkLst>
        <pc:docMk/>
      </pc:docMkLst>
      <pc:sldChg chg="modSp">
        <pc:chgData name="YAZEED NASSER ALGHAMDI" userId="S::s202222160@kfupm.edu.sa::b3774340-8ed9-41d5-835a-ba1d239fd94a" providerId="AD" clId="Web-{A566AC46-7B51-C984-730A-8F642A8CFAA9}" dt="2026-05-03T01:24:09.723" v="7" actId="20577"/>
        <pc:sldMkLst>
          <pc:docMk/>
          <pc:sldMk cId="3898667025" sldId="256"/>
        </pc:sldMkLst>
        <pc:spChg chg="mod">
          <ac:chgData name="YAZEED NASSER ALGHAMDI" userId="S::s202222160@kfupm.edu.sa::b3774340-8ed9-41d5-835a-ba1d239fd94a" providerId="AD" clId="Web-{A566AC46-7B51-C984-730A-8F642A8CFAA9}" dt="2026-05-03T01:24:09.723" v="7" actId="20577"/>
          <ac:spMkLst>
            <pc:docMk/>
            <pc:sldMk cId="3898667025" sldId="256"/>
            <ac:spMk id="28" creationId="{BFBE4FE0-E663-B868-F2AD-AD6EE08AA964}"/>
          </ac:spMkLst>
        </pc:spChg>
      </pc:sldChg>
    </pc:docChg>
  </pc:docChgLst>
  <pc:docChgLst>
    <pc:chgData name="IBRAHIM HOMOUD ALMOUSA" userId="S::s202221780@kfupm.edu.sa::1cc2b025-26c9-41b9-a872-9ed468234a65" providerId="AD" clId="Web-{2C12EFBB-0910-990C-B828-93B2B047B452}"/>
    <pc:docChg chg="modSld">
      <pc:chgData name="IBRAHIM HOMOUD ALMOUSA" userId="S::s202221780@kfupm.edu.sa::1cc2b025-26c9-41b9-a872-9ed468234a65" providerId="AD" clId="Web-{2C12EFBB-0910-990C-B828-93B2B047B452}" dt="2026-04-22T19:38:07.131" v="1"/>
      <pc:docMkLst>
        <pc:docMk/>
      </pc:docMkLst>
      <pc:sldChg chg="addSp delSp modSp">
        <pc:chgData name="IBRAHIM HOMOUD ALMOUSA" userId="S::s202221780@kfupm.edu.sa::1cc2b025-26c9-41b9-a872-9ed468234a65" providerId="AD" clId="Web-{2C12EFBB-0910-990C-B828-93B2B047B452}" dt="2026-04-22T19:38:07.131" v="1"/>
        <pc:sldMkLst>
          <pc:docMk/>
          <pc:sldMk cId="3898667025" sldId="256"/>
        </pc:sldMkLst>
      </pc:sldChg>
    </pc:docChg>
  </pc:docChgLst>
  <pc:docChgLst>
    <pc:chgData name="IBRAHIM HOMOUD ALMOUSA" userId="S::s202221780@kfupm.edu.sa::1cc2b025-26c9-41b9-a872-9ed468234a65" providerId="AD" clId="Web-{DC6F5983-5AC3-13A8-F7B7-C43A0023F6E9}"/>
    <pc:docChg chg="modSld">
      <pc:chgData name="IBRAHIM HOMOUD ALMOUSA" userId="S::s202221780@kfupm.edu.sa::1cc2b025-26c9-41b9-a872-9ed468234a65" providerId="AD" clId="Web-{DC6F5983-5AC3-13A8-F7B7-C43A0023F6E9}" dt="2026-04-23T15:38:49.273" v="199" actId="1076"/>
      <pc:docMkLst>
        <pc:docMk/>
      </pc:docMkLst>
      <pc:sldChg chg="addSp delSp modSp">
        <pc:chgData name="IBRAHIM HOMOUD ALMOUSA" userId="S::s202221780@kfupm.edu.sa::1cc2b025-26c9-41b9-a872-9ed468234a65" providerId="AD" clId="Web-{DC6F5983-5AC3-13A8-F7B7-C43A0023F6E9}" dt="2026-04-23T15:38:49.273" v="199" actId="1076"/>
        <pc:sldMkLst>
          <pc:docMk/>
          <pc:sldMk cId="3898667025" sldId="256"/>
        </pc:sldMkLst>
        <pc:spChg chg="mod">
          <ac:chgData name="IBRAHIM HOMOUD ALMOUSA" userId="S::s202221780@kfupm.edu.sa::1cc2b025-26c9-41b9-a872-9ed468234a65" providerId="AD" clId="Web-{DC6F5983-5AC3-13A8-F7B7-C43A0023F6E9}" dt="2026-04-23T15:21:54.100" v="47" actId="1076"/>
          <ac:spMkLst>
            <pc:docMk/>
            <pc:sldMk cId="3898667025" sldId="256"/>
            <ac:spMk id="18" creationId="{639AAA4F-A2AE-72B7-30A2-649F23768F11}"/>
          </ac:spMkLst>
        </pc:spChg>
        <pc:spChg chg="mod">
          <ac:chgData name="IBRAHIM HOMOUD ALMOUSA" userId="S::s202221780@kfupm.edu.sa::1cc2b025-26c9-41b9-a872-9ed468234a65" providerId="AD" clId="Web-{DC6F5983-5AC3-13A8-F7B7-C43A0023F6E9}" dt="2026-04-23T15:34:59.274" v="173" actId="1076"/>
          <ac:spMkLst>
            <pc:docMk/>
            <pc:sldMk cId="3898667025" sldId="256"/>
            <ac:spMk id="26" creationId="{C1E88AC9-9F0D-A32C-2339-C83FAE234A74}"/>
          </ac:spMkLst>
        </pc:spChg>
        <pc:spChg chg="mod">
          <ac:chgData name="IBRAHIM HOMOUD ALMOUSA" userId="S::s202221780@kfupm.edu.sa::1cc2b025-26c9-41b9-a872-9ed468234a65" providerId="AD" clId="Web-{DC6F5983-5AC3-13A8-F7B7-C43A0023F6E9}" dt="2026-04-23T15:36:48.421" v="184" actId="1076"/>
          <ac:spMkLst>
            <pc:docMk/>
            <pc:sldMk cId="3898667025" sldId="256"/>
            <ac:spMk id="27" creationId="{B882DDC3-808A-BB6C-95F9-5287CCBA8E69}"/>
          </ac:spMkLst>
        </pc:spChg>
        <pc:spChg chg="mod">
          <ac:chgData name="IBRAHIM HOMOUD ALMOUSA" userId="S::s202221780@kfupm.edu.sa::1cc2b025-26c9-41b9-a872-9ed468234a65" providerId="AD" clId="Web-{DC6F5983-5AC3-13A8-F7B7-C43A0023F6E9}" dt="2026-04-23T15:36:50.859" v="185" actId="14100"/>
          <ac:spMkLst>
            <pc:docMk/>
            <pc:sldMk cId="3898667025" sldId="256"/>
            <ac:spMk id="28" creationId="{BFBE4FE0-E663-B868-F2AD-AD6EE08AA964}"/>
          </ac:spMkLst>
        </pc:spChg>
        <pc:picChg chg="mod">
          <ac:chgData name="IBRAHIM HOMOUD ALMOUSA" userId="S::s202221780@kfupm.edu.sa::1cc2b025-26c9-41b9-a872-9ed468234a65" providerId="AD" clId="Web-{DC6F5983-5AC3-13A8-F7B7-C43A0023F6E9}" dt="2026-04-23T15:34:51.289" v="171" actId="1076"/>
          <ac:picMkLst>
            <pc:docMk/>
            <pc:sldMk cId="3898667025" sldId="256"/>
            <ac:picMk id="8" creationId="{9B685BB0-A5F9-781E-14A8-BDB6DE1F214E}"/>
          </ac:picMkLst>
        </pc:picChg>
        <pc:picChg chg="mod">
          <ac:chgData name="IBRAHIM HOMOUD ALMOUSA" userId="S::s202221780@kfupm.edu.sa::1cc2b025-26c9-41b9-a872-9ed468234a65" providerId="AD" clId="Web-{DC6F5983-5AC3-13A8-F7B7-C43A0023F6E9}" dt="2026-04-23T15:36:28.217" v="176" actId="1076"/>
          <ac:picMkLst>
            <pc:docMk/>
            <pc:sldMk cId="3898667025" sldId="256"/>
            <ac:picMk id="9" creationId="{BAB03D8D-6789-3B65-BDD5-8EEB0DDAC37D}"/>
          </ac:picMkLst>
        </pc:picChg>
        <pc:picChg chg="mod">
          <ac:chgData name="IBRAHIM HOMOUD ALMOUSA" userId="S::s202221780@kfupm.edu.sa::1cc2b025-26c9-41b9-a872-9ed468234a65" providerId="AD" clId="Web-{DC6F5983-5AC3-13A8-F7B7-C43A0023F6E9}" dt="2026-04-23T15:36:38.030" v="180" actId="1076"/>
          <ac:picMkLst>
            <pc:docMk/>
            <pc:sldMk cId="3898667025" sldId="256"/>
            <ac:picMk id="10" creationId="{9D18B884-BF54-B8FB-ADDE-22AFCF997864}"/>
          </ac:picMkLst>
        </pc:picChg>
        <pc:picChg chg="mod">
          <ac:chgData name="IBRAHIM HOMOUD ALMOUSA" userId="S::s202221780@kfupm.edu.sa::1cc2b025-26c9-41b9-a872-9ed468234a65" providerId="AD" clId="Web-{DC6F5983-5AC3-13A8-F7B7-C43A0023F6E9}" dt="2026-04-23T15:36:29.451" v="177" actId="1076"/>
          <ac:picMkLst>
            <pc:docMk/>
            <pc:sldMk cId="3898667025" sldId="256"/>
            <ac:picMk id="12" creationId="{C01BE44C-174E-2B9F-F309-6C94F1AC5EFB}"/>
          </ac:picMkLst>
        </pc:picChg>
        <pc:picChg chg="mod">
          <ac:chgData name="IBRAHIM HOMOUD ALMOUSA" userId="S::s202221780@kfupm.edu.sa::1cc2b025-26c9-41b9-a872-9ed468234a65" providerId="AD" clId="Web-{DC6F5983-5AC3-13A8-F7B7-C43A0023F6E9}" dt="2026-04-23T15:35:05.118" v="175" actId="1076"/>
          <ac:picMkLst>
            <pc:docMk/>
            <pc:sldMk cId="3898667025" sldId="256"/>
            <ac:picMk id="14" creationId="{945F4EC5-3C9B-7694-AD06-42C086DE5095}"/>
          </ac:picMkLst>
        </pc:picChg>
        <pc:picChg chg="add mod modCrop">
          <ac:chgData name="IBRAHIM HOMOUD ALMOUSA" userId="S::s202221780@kfupm.edu.sa::1cc2b025-26c9-41b9-a872-9ed468234a65" providerId="AD" clId="Web-{DC6F5983-5AC3-13A8-F7B7-C43A0023F6E9}" dt="2026-04-23T15:36:39.702" v="181" actId="1076"/>
          <ac:picMkLst>
            <pc:docMk/>
            <pc:sldMk cId="3898667025" sldId="256"/>
            <ac:picMk id="15" creationId="{688CF875-9707-58B0-18E1-407278C11731}"/>
          </ac:picMkLst>
        </pc:picChg>
        <pc:picChg chg="mod">
          <ac:chgData name="IBRAHIM HOMOUD ALMOUSA" userId="S::s202221780@kfupm.edu.sa::1cc2b025-26c9-41b9-a872-9ed468234a65" providerId="AD" clId="Web-{DC6F5983-5AC3-13A8-F7B7-C43A0023F6E9}" dt="2026-04-23T15:34:55.555" v="172" actId="1076"/>
          <ac:picMkLst>
            <pc:docMk/>
            <pc:sldMk cId="3898667025" sldId="256"/>
            <ac:picMk id="22" creationId="{9748D1F1-975C-5872-ECCD-F2F3120313C3}"/>
          </ac:picMkLst>
        </pc:picChg>
        <pc:picChg chg="add mod modCrop">
          <ac:chgData name="IBRAHIM HOMOUD ALMOUSA" userId="S::s202221780@kfupm.edu.sa::1cc2b025-26c9-41b9-a872-9ed468234a65" providerId="AD" clId="Web-{DC6F5983-5AC3-13A8-F7B7-C43A0023F6E9}" dt="2026-04-23T15:38:49.273" v="199" actId="1076"/>
          <ac:picMkLst>
            <pc:docMk/>
            <pc:sldMk cId="3898667025" sldId="256"/>
            <ac:picMk id="24" creationId="{A3C362DD-FDFE-796C-0898-17C951575502}"/>
          </ac:picMkLst>
        </pc:picChg>
      </pc:sldChg>
    </pc:docChg>
  </pc:docChgLst>
  <pc:docChgLst>
    <pc:chgData name="IBRAHIM HOMOUD ALMOUSA" userId="S::s202221780@kfupm.edu.sa::1cc2b025-26c9-41b9-a872-9ed468234a65" providerId="AD" clId="Web-{3C305644-2BFF-B893-BC77-61D293C0F166}"/>
    <pc:docChg chg="modSld">
      <pc:chgData name="IBRAHIM HOMOUD ALMOUSA" userId="S::s202221780@kfupm.edu.sa::1cc2b025-26c9-41b9-a872-9ed468234a65" providerId="AD" clId="Web-{3C305644-2BFF-B893-BC77-61D293C0F166}" dt="2026-04-22T19:43:55.370" v="8" actId="20577"/>
      <pc:docMkLst>
        <pc:docMk/>
      </pc:docMkLst>
      <pc:sldChg chg="modSp">
        <pc:chgData name="IBRAHIM HOMOUD ALMOUSA" userId="S::s202221780@kfupm.edu.sa::1cc2b025-26c9-41b9-a872-9ed468234a65" providerId="AD" clId="Web-{3C305644-2BFF-B893-BC77-61D293C0F166}" dt="2026-04-22T19:43:55.370" v="8" actId="20577"/>
        <pc:sldMkLst>
          <pc:docMk/>
          <pc:sldMk cId="3898667025" sldId="256"/>
        </pc:sldMkLst>
        <pc:spChg chg="mod">
          <ac:chgData name="IBRAHIM HOMOUD ALMOUSA" userId="S::s202221780@kfupm.edu.sa::1cc2b025-26c9-41b9-a872-9ed468234a65" providerId="AD" clId="Web-{3C305644-2BFF-B893-BC77-61D293C0F166}" dt="2026-04-22T19:43:55.370" v="8" actId="20577"/>
          <ac:spMkLst>
            <pc:docMk/>
            <pc:sldMk cId="3898667025" sldId="256"/>
            <ac:spMk id="2" creationId="{0BD999A0-8B60-B533-FF86-BB0476D825A6}"/>
          </ac:spMkLst>
        </pc:spChg>
      </pc:sldChg>
    </pc:docChg>
  </pc:docChgLst>
  <pc:docChgLst>
    <pc:chgData name="IBRAHIM HOMOUD ALMOUSA" userId="S::s202221780@kfupm.edu.sa::1cc2b025-26c9-41b9-a872-9ed468234a65" providerId="AD" clId="Web-{E4B66BCC-0BE5-00D9-51ED-927562007831}"/>
    <pc:docChg chg="modSld">
      <pc:chgData name="IBRAHIM HOMOUD ALMOUSA" userId="S::s202221780@kfupm.edu.sa::1cc2b025-26c9-41b9-a872-9ed468234a65" providerId="AD" clId="Web-{E4B66BCC-0BE5-00D9-51ED-927562007831}" dt="2026-04-23T14:38:51.180" v="132" actId="1076"/>
      <pc:docMkLst>
        <pc:docMk/>
      </pc:docMkLst>
      <pc:sldChg chg="addSp delSp modSp">
        <pc:chgData name="IBRAHIM HOMOUD ALMOUSA" userId="S::s202221780@kfupm.edu.sa::1cc2b025-26c9-41b9-a872-9ed468234a65" providerId="AD" clId="Web-{E4B66BCC-0BE5-00D9-51ED-927562007831}" dt="2026-04-23T14:38:51.180" v="132" actId="1076"/>
        <pc:sldMkLst>
          <pc:docMk/>
          <pc:sldMk cId="3898667025" sldId="256"/>
        </pc:sldMkLst>
        <pc:spChg chg="mod">
          <ac:chgData name="IBRAHIM HOMOUD ALMOUSA" userId="S::s202221780@kfupm.edu.sa::1cc2b025-26c9-41b9-a872-9ed468234a65" providerId="AD" clId="Web-{E4B66BCC-0BE5-00D9-51ED-927562007831}" dt="2026-04-23T14:38:02.894" v="116" actId="1076"/>
          <ac:spMkLst>
            <pc:docMk/>
            <pc:sldMk cId="3898667025" sldId="256"/>
            <ac:spMk id="2" creationId="{0BD999A0-8B60-B533-FF86-BB0476D825A6}"/>
          </ac:spMkLst>
        </pc:spChg>
        <pc:spChg chg="mod">
          <ac:chgData name="IBRAHIM HOMOUD ALMOUSA" userId="S::s202221780@kfupm.edu.sa::1cc2b025-26c9-41b9-a872-9ed468234a65" providerId="AD" clId="Web-{E4B66BCC-0BE5-00D9-51ED-927562007831}" dt="2026-04-23T14:38:02.957" v="117" actId="1076"/>
          <ac:spMkLst>
            <pc:docMk/>
            <pc:sldMk cId="3898667025" sldId="256"/>
            <ac:spMk id="3" creationId="{0DAD55DF-EA24-ECD5-962A-F44DC7C69BBF}"/>
          </ac:spMkLst>
        </pc:spChg>
        <pc:spChg chg="mod">
          <ac:chgData name="IBRAHIM HOMOUD ALMOUSA" userId="S::s202221780@kfupm.edu.sa::1cc2b025-26c9-41b9-a872-9ed468234a65" providerId="AD" clId="Web-{E4B66BCC-0BE5-00D9-51ED-927562007831}" dt="2026-04-23T14:38:09.645" v="121" actId="1076"/>
          <ac:spMkLst>
            <pc:docMk/>
            <pc:sldMk cId="3898667025" sldId="256"/>
            <ac:spMk id="18" creationId="{639AAA4F-A2AE-72B7-30A2-649F23768F11}"/>
          </ac:spMkLst>
        </pc:spChg>
        <pc:spChg chg="mod">
          <ac:chgData name="IBRAHIM HOMOUD ALMOUSA" userId="S::s202221780@kfupm.edu.sa::1cc2b025-26c9-41b9-a872-9ed468234a65" providerId="AD" clId="Web-{E4B66BCC-0BE5-00D9-51ED-927562007831}" dt="2026-04-23T14:33:44.625" v="80" actId="1076"/>
          <ac:spMkLst>
            <pc:docMk/>
            <pc:sldMk cId="3898667025" sldId="256"/>
            <ac:spMk id="26" creationId="{C1E88AC9-9F0D-A32C-2339-C83FAE234A74}"/>
          </ac:spMkLst>
        </pc:spChg>
        <pc:spChg chg="mod">
          <ac:chgData name="IBRAHIM HOMOUD ALMOUSA" userId="S::s202221780@kfupm.edu.sa::1cc2b025-26c9-41b9-a872-9ed468234a65" providerId="AD" clId="Web-{E4B66BCC-0BE5-00D9-51ED-927562007831}" dt="2026-04-23T14:38:12.082" v="124" actId="1076"/>
          <ac:spMkLst>
            <pc:docMk/>
            <pc:sldMk cId="3898667025" sldId="256"/>
            <ac:spMk id="27" creationId="{B882DDC3-808A-BB6C-95F9-5287CCBA8E69}"/>
          </ac:spMkLst>
        </pc:spChg>
        <pc:spChg chg="mod">
          <ac:chgData name="IBRAHIM HOMOUD ALMOUSA" userId="S::s202221780@kfupm.edu.sa::1cc2b025-26c9-41b9-a872-9ed468234a65" providerId="AD" clId="Web-{E4B66BCC-0BE5-00D9-51ED-927562007831}" dt="2026-04-23T14:38:12.145" v="125" actId="1076"/>
          <ac:spMkLst>
            <pc:docMk/>
            <pc:sldMk cId="3898667025" sldId="256"/>
            <ac:spMk id="28" creationId="{BFBE4FE0-E663-B868-F2AD-AD6EE08AA964}"/>
          </ac:spMkLst>
        </pc:spChg>
        <pc:picChg chg="add mod modCrop">
          <ac:chgData name="IBRAHIM HOMOUD ALMOUSA" userId="S::s202221780@kfupm.edu.sa::1cc2b025-26c9-41b9-a872-9ed468234a65" providerId="AD" clId="Web-{E4B66BCC-0BE5-00D9-51ED-927562007831}" dt="2026-04-23T14:37:40.644" v="114" actId="1076"/>
          <ac:picMkLst>
            <pc:docMk/>
            <pc:sldMk cId="3898667025" sldId="256"/>
            <ac:picMk id="10" creationId="{9D18B884-BF54-B8FB-ADDE-22AFCF997864}"/>
          </ac:picMkLst>
        </pc:picChg>
        <pc:picChg chg="add mod">
          <ac:chgData name="IBRAHIM HOMOUD ALMOUSA" userId="S::s202221780@kfupm.edu.sa::1cc2b025-26c9-41b9-a872-9ed468234a65" providerId="AD" clId="Web-{E4B66BCC-0BE5-00D9-51ED-927562007831}" dt="2026-04-23T14:38:51.180" v="132" actId="1076"/>
          <ac:picMkLst>
            <pc:docMk/>
            <pc:sldMk cId="3898667025" sldId="256"/>
            <ac:picMk id="14" creationId="{945F4EC5-3C9B-7694-AD06-42C086DE5095}"/>
          </ac:picMkLst>
        </pc:picChg>
        <pc:picChg chg="add mod">
          <ac:chgData name="IBRAHIM HOMOUD ALMOUSA" userId="S::s202221780@kfupm.edu.sa::1cc2b025-26c9-41b9-a872-9ed468234a65" providerId="AD" clId="Web-{E4B66BCC-0BE5-00D9-51ED-927562007831}" dt="2026-04-23T14:38:38.163" v="126" actId="1076"/>
          <ac:picMkLst>
            <pc:docMk/>
            <pc:sldMk cId="3898667025" sldId="256"/>
            <ac:picMk id="22" creationId="{9748D1F1-975C-5872-ECCD-F2F3120313C3}"/>
          </ac:picMkLst>
        </pc:picChg>
      </pc:sldChg>
    </pc:docChg>
  </pc:docChgLst>
  <pc:docChgLst>
    <pc:chgData name="YAZEED NASSER ALGHAMDI" userId="S::s202222160@kfupm.edu.sa::b3774340-8ed9-41d5-835a-ba1d239fd94a" providerId="AD" clId="Web-{57F4C27B-E5A7-6C2A-DBBD-07DDEDB0FB22}"/>
    <pc:docChg chg="modSld">
      <pc:chgData name="YAZEED NASSER ALGHAMDI" userId="S::s202222160@kfupm.edu.sa::b3774340-8ed9-41d5-835a-ba1d239fd94a" providerId="AD" clId="Web-{57F4C27B-E5A7-6C2A-DBBD-07DDEDB0FB22}" dt="2026-04-23T16:28:12.012" v="337" actId="14100"/>
      <pc:docMkLst>
        <pc:docMk/>
      </pc:docMkLst>
    </pc:docChg>
  </pc:docChgLst>
  <pc:docChgLst>
    <pc:chgData name="IBRAHIM HOMOUD ALMOUSA" userId="S::s202221780@kfupm.edu.sa::1cc2b025-26c9-41b9-a872-9ed468234a65" providerId="AD" clId="Web-{0F410FE2-0924-E453-BA55-4A157E672E3F}"/>
    <pc:docChg chg="modSld">
      <pc:chgData name="IBRAHIM HOMOUD ALMOUSA" userId="S::s202221780@kfupm.edu.sa::1cc2b025-26c9-41b9-a872-9ed468234a65" providerId="AD" clId="Web-{0F410FE2-0924-E453-BA55-4A157E672E3F}" dt="2026-04-23T16:18:51.102" v="74" actId="1076"/>
      <pc:docMkLst>
        <pc:docMk/>
      </pc:docMkLst>
    </pc:docChg>
  </pc:docChgLst>
  <pc:docChgLst>
    <pc:chgData name="IBRAHIM HOMOUD ALMOUSA" userId="S::s202221780@kfupm.edu.sa::1cc2b025-26c9-41b9-a872-9ed468234a65" providerId="AD" clId="Web-{FE480DA7-0A5D-D295-BDEC-D5CA93752AFD}"/>
    <pc:docChg chg="modSld">
      <pc:chgData name="IBRAHIM HOMOUD ALMOUSA" userId="S::s202221780@kfupm.edu.sa::1cc2b025-26c9-41b9-a872-9ed468234a65" providerId="AD" clId="Web-{FE480DA7-0A5D-D295-BDEC-D5CA93752AFD}" dt="2026-04-23T15:51:54.505" v="27" actId="14100"/>
      <pc:docMkLst>
        <pc:docMk/>
      </pc:docMkLst>
      <pc:sldChg chg="modSp">
        <pc:chgData name="IBRAHIM HOMOUD ALMOUSA" userId="S::s202221780@kfupm.edu.sa::1cc2b025-26c9-41b9-a872-9ed468234a65" providerId="AD" clId="Web-{FE480DA7-0A5D-D295-BDEC-D5CA93752AFD}" dt="2026-04-23T15:51:54.505" v="27" actId="14100"/>
        <pc:sldMkLst>
          <pc:docMk/>
          <pc:sldMk cId="3898667025" sldId="256"/>
        </pc:sldMkLst>
        <pc:spChg chg="mod">
          <ac:chgData name="IBRAHIM HOMOUD ALMOUSA" userId="S::s202221780@kfupm.edu.sa::1cc2b025-26c9-41b9-a872-9ed468234a65" providerId="AD" clId="Web-{FE480DA7-0A5D-D295-BDEC-D5CA93752AFD}" dt="2026-04-23T15:51:10.659" v="19"/>
          <ac:spMkLst>
            <pc:docMk/>
            <pc:sldMk cId="3898667025" sldId="256"/>
            <ac:spMk id="3" creationId="{0DAD55DF-EA24-ECD5-962A-F44DC7C69BBF}"/>
          </ac:spMkLst>
        </pc:spChg>
        <pc:spChg chg="mod">
          <ac:chgData name="IBRAHIM HOMOUD ALMOUSA" userId="S::s202221780@kfupm.edu.sa::1cc2b025-26c9-41b9-a872-9ed468234a65" providerId="AD" clId="Web-{FE480DA7-0A5D-D295-BDEC-D5CA93752AFD}" dt="2026-04-23T15:51:15.706" v="20"/>
          <ac:spMkLst>
            <pc:docMk/>
            <pc:sldMk cId="3898667025" sldId="256"/>
            <ac:spMk id="18" creationId="{639AAA4F-A2AE-72B7-30A2-649F23768F11}"/>
          </ac:spMkLst>
        </pc:spChg>
        <pc:spChg chg="mod">
          <ac:chgData name="IBRAHIM HOMOUD ALMOUSA" userId="S::s202221780@kfupm.edu.sa::1cc2b025-26c9-41b9-a872-9ed468234a65" providerId="AD" clId="Web-{FE480DA7-0A5D-D295-BDEC-D5CA93752AFD}" dt="2026-04-23T15:51:18.488" v="21"/>
          <ac:spMkLst>
            <pc:docMk/>
            <pc:sldMk cId="3898667025" sldId="256"/>
            <ac:spMk id="26" creationId="{C1E88AC9-9F0D-A32C-2339-C83FAE234A74}"/>
          </ac:spMkLst>
        </pc:spChg>
        <pc:spChg chg="mod">
          <ac:chgData name="IBRAHIM HOMOUD ALMOUSA" userId="S::s202221780@kfupm.edu.sa::1cc2b025-26c9-41b9-a872-9ed468234a65" providerId="AD" clId="Web-{FE480DA7-0A5D-D295-BDEC-D5CA93752AFD}" dt="2026-04-23T15:51:21.394" v="22"/>
          <ac:spMkLst>
            <pc:docMk/>
            <pc:sldMk cId="3898667025" sldId="256"/>
            <ac:spMk id="27" creationId="{B882DDC3-808A-BB6C-95F9-5287CCBA8E69}"/>
          </ac:spMkLst>
        </pc:spChg>
        <pc:picChg chg="mod modCrop">
          <ac:chgData name="IBRAHIM HOMOUD ALMOUSA" userId="S::s202221780@kfupm.edu.sa::1cc2b025-26c9-41b9-a872-9ed468234a65" providerId="AD" clId="Web-{FE480DA7-0A5D-D295-BDEC-D5CA93752AFD}" dt="2026-04-23T15:49:26.263" v="7" actId="1076"/>
          <ac:picMkLst>
            <pc:docMk/>
            <pc:sldMk cId="3898667025" sldId="256"/>
            <ac:picMk id="8" creationId="{9B685BB0-A5F9-781E-14A8-BDB6DE1F214E}"/>
          </ac:picMkLst>
        </pc:picChg>
        <pc:picChg chg="mod">
          <ac:chgData name="IBRAHIM HOMOUD ALMOUSA" userId="S::s202221780@kfupm.edu.sa::1cc2b025-26c9-41b9-a872-9ed468234a65" providerId="AD" clId="Web-{FE480DA7-0A5D-D295-BDEC-D5CA93752AFD}" dt="2026-04-23T15:50:23.751" v="18" actId="1076"/>
          <ac:picMkLst>
            <pc:docMk/>
            <pc:sldMk cId="3898667025" sldId="256"/>
            <ac:picMk id="14" creationId="{945F4EC5-3C9B-7694-AD06-42C086DE5095}"/>
          </ac:picMkLst>
        </pc:picChg>
        <pc:picChg chg="mod">
          <ac:chgData name="IBRAHIM HOMOUD ALMOUSA" userId="S::s202221780@kfupm.edu.sa::1cc2b025-26c9-41b9-a872-9ed468234a65" providerId="AD" clId="Web-{FE480DA7-0A5D-D295-BDEC-D5CA93752AFD}" dt="2026-04-23T15:49:47.343" v="13" actId="1076"/>
          <ac:picMkLst>
            <pc:docMk/>
            <pc:sldMk cId="3898667025" sldId="256"/>
            <ac:picMk id="22" creationId="{9748D1F1-975C-5872-ECCD-F2F3120313C3}"/>
          </ac:picMkLst>
        </pc:picChg>
        <pc:picChg chg="mod modCrop">
          <ac:chgData name="IBRAHIM HOMOUD ALMOUSA" userId="S::s202221780@kfupm.edu.sa::1cc2b025-26c9-41b9-a872-9ed468234a65" providerId="AD" clId="Web-{FE480DA7-0A5D-D295-BDEC-D5CA93752AFD}" dt="2026-04-23T15:51:54.505" v="27" actId="14100"/>
          <ac:picMkLst>
            <pc:docMk/>
            <pc:sldMk cId="3898667025" sldId="256"/>
            <ac:picMk id="24" creationId="{A3C362DD-FDFE-796C-0898-17C951575502}"/>
          </ac:picMkLst>
        </pc:picChg>
      </pc:sldChg>
    </pc:docChg>
  </pc:docChgLst>
  <pc:docChgLst>
    <pc:chgData name="IBRAHIM HOMOUD ALMOUSA" userId="S::s202221780@kfupm.edu.sa::1cc2b025-26c9-41b9-a872-9ed468234a65" providerId="AD" clId="Web-{56BB6C6A-0824-DB2E-2C9B-A94B7EBD180C}"/>
    <pc:docChg chg="modSld">
      <pc:chgData name="IBRAHIM HOMOUD ALMOUSA" userId="S::s202221780@kfupm.edu.sa::1cc2b025-26c9-41b9-a872-9ed468234a65" providerId="AD" clId="Web-{56BB6C6A-0824-DB2E-2C9B-A94B7EBD180C}" dt="2026-04-22T19:37:03.777" v="34" actId="14100"/>
      <pc:docMkLst>
        <pc:docMk/>
      </pc:docMkLst>
      <pc:sldChg chg="addSp delSp modSp">
        <pc:chgData name="IBRAHIM HOMOUD ALMOUSA" userId="S::s202221780@kfupm.edu.sa::1cc2b025-26c9-41b9-a872-9ed468234a65" providerId="AD" clId="Web-{56BB6C6A-0824-DB2E-2C9B-A94B7EBD180C}" dt="2026-04-22T19:37:03.777" v="34" actId="14100"/>
        <pc:sldMkLst>
          <pc:docMk/>
          <pc:sldMk cId="3898667025" sldId="256"/>
        </pc:sldMkLst>
        <pc:spChg chg="mod">
          <ac:chgData name="IBRAHIM HOMOUD ALMOUSA" userId="S::s202221780@kfupm.edu.sa::1cc2b025-26c9-41b9-a872-9ed468234a65" providerId="AD" clId="Web-{56BB6C6A-0824-DB2E-2C9B-A94B7EBD180C}" dt="2026-04-22T19:34:44.834" v="4" actId="20577"/>
          <ac:spMkLst>
            <pc:docMk/>
            <pc:sldMk cId="3898667025" sldId="256"/>
            <ac:spMk id="4" creationId="{AC8630ED-EEE8-E770-2D2C-EBDEB61CA410}"/>
          </ac:spMkLst>
        </pc:spChg>
        <pc:spChg chg="mod">
          <ac:chgData name="IBRAHIM HOMOUD ALMOUSA" userId="S::s202221780@kfupm.edu.sa::1cc2b025-26c9-41b9-a872-9ed468234a65" providerId="AD" clId="Web-{56BB6C6A-0824-DB2E-2C9B-A94B7EBD180C}" dt="2026-04-22T19:34:52.663" v="7" actId="20577"/>
          <ac:spMkLst>
            <pc:docMk/>
            <pc:sldMk cId="3898667025" sldId="256"/>
            <ac:spMk id="6" creationId="{BF9BA1BF-A04E-D147-1738-4227D27711F6}"/>
          </ac:spMkLst>
        </pc:spChg>
        <pc:spChg chg="mod">
          <ac:chgData name="IBRAHIM HOMOUD ALMOUSA" userId="S::s202221780@kfupm.edu.sa::1cc2b025-26c9-41b9-a872-9ed468234a65" providerId="AD" clId="Web-{56BB6C6A-0824-DB2E-2C9B-A94B7EBD180C}" dt="2026-04-22T19:34:38.115" v="1" actId="20577"/>
          <ac:spMkLst>
            <pc:docMk/>
            <pc:sldMk cId="3898667025" sldId="256"/>
            <ac:spMk id="7" creationId="{A06CAE16-36A2-0680-9435-44BBC2373751}"/>
          </ac:spMkLst>
        </pc:spChg>
      </pc:sldChg>
    </pc:docChg>
  </pc:docChgLst>
  <pc:docChgLst>
    <pc:chgData name="IBRAHIM HOMOUD ALMOUSA" userId="1cc2b025-26c9-41b9-a872-9ed468234a65" providerId="ADAL" clId="{E951720B-AE89-4827-AECD-506EEC7C0181}"/>
    <pc:docChg chg="undo custSel modSld">
      <pc:chgData name="IBRAHIM HOMOUD ALMOUSA" userId="1cc2b025-26c9-41b9-a872-9ed468234a65" providerId="ADAL" clId="{E951720B-AE89-4827-AECD-506EEC7C0181}" dt="2026-04-23T14:47:39.699" v="85" actId="14100"/>
      <pc:docMkLst>
        <pc:docMk/>
      </pc:docMkLst>
      <pc:sldChg chg="addSp delSp modSp mod">
        <pc:chgData name="IBRAHIM HOMOUD ALMOUSA" userId="1cc2b025-26c9-41b9-a872-9ed468234a65" providerId="ADAL" clId="{E951720B-AE89-4827-AECD-506EEC7C0181}" dt="2026-04-23T14:47:39.699" v="85" actId="14100"/>
        <pc:sldMkLst>
          <pc:docMk/>
          <pc:sldMk cId="3898667025" sldId="256"/>
        </pc:sldMkLst>
        <pc:spChg chg="add mod">
          <ac:chgData name="IBRAHIM HOMOUD ALMOUSA" userId="1cc2b025-26c9-41b9-a872-9ed468234a65" providerId="ADAL" clId="{E951720B-AE89-4827-AECD-506EEC7C0181}" dt="2026-04-23T14:44:20.278" v="61" actId="20577"/>
          <ac:spMkLst>
            <pc:docMk/>
            <pc:sldMk cId="3898667025" sldId="256"/>
            <ac:spMk id="2" creationId="{0BD999A0-8B60-B533-FF86-BB0476D825A6}"/>
          </ac:spMkLst>
        </pc:spChg>
        <pc:spChg chg="add mod">
          <ac:chgData name="IBRAHIM HOMOUD ALMOUSA" userId="1cc2b025-26c9-41b9-a872-9ed468234a65" providerId="ADAL" clId="{E951720B-AE89-4827-AECD-506EEC7C0181}" dt="2026-04-22T19:41:00.981" v="26"/>
          <ac:spMkLst>
            <pc:docMk/>
            <pc:sldMk cId="3898667025" sldId="256"/>
            <ac:spMk id="3" creationId="{0DAD55DF-EA24-ECD5-962A-F44DC7C69BBF}"/>
          </ac:spMkLst>
        </pc:spChg>
        <pc:spChg chg="add mod">
          <ac:chgData name="IBRAHIM HOMOUD ALMOUSA" userId="1cc2b025-26c9-41b9-a872-9ed468234a65" providerId="ADAL" clId="{E951720B-AE89-4827-AECD-506EEC7C0181}" dt="2026-04-22T19:41:00.981" v="26"/>
          <ac:spMkLst>
            <pc:docMk/>
            <pc:sldMk cId="3898667025" sldId="256"/>
            <ac:spMk id="18" creationId="{639AAA4F-A2AE-72B7-30A2-649F23768F11}"/>
          </ac:spMkLst>
        </pc:spChg>
        <pc:spChg chg="add mod">
          <ac:chgData name="IBRAHIM HOMOUD ALMOUSA" userId="1cc2b025-26c9-41b9-a872-9ed468234a65" providerId="ADAL" clId="{E951720B-AE89-4827-AECD-506EEC7C0181}" dt="2026-04-23T14:44:12.975" v="60" actId="14100"/>
          <ac:spMkLst>
            <pc:docMk/>
            <pc:sldMk cId="3898667025" sldId="256"/>
            <ac:spMk id="26" creationId="{C1E88AC9-9F0D-A32C-2339-C83FAE234A74}"/>
          </ac:spMkLst>
        </pc:spChg>
        <pc:spChg chg="add mod">
          <ac:chgData name="IBRAHIM HOMOUD ALMOUSA" userId="1cc2b025-26c9-41b9-a872-9ed468234a65" providerId="ADAL" clId="{E951720B-AE89-4827-AECD-506EEC7C0181}" dt="2026-04-22T19:41:00.981" v="26"/>
          <ac:spMkLst>
            <pc:docMk/>
            <pc:sldMk cId="3898667025" sldId="256"/>
            <ac:spMk id="27" creationId="{B882DDC3-808A-BB6C-95F9-5287CCBA8E69}"/>
          </ac:spMkLst>
        </pc:spChg>
        <pc:picChg chg="add mod">
          <ac:chgData name="IBRAHIM HOMOUD ALMOUSA" userId="1cc2b025-26c9-41b9-a872-9ed468234a65" providerId="ADAL" clId="{E951720B-AE89-4827-AECD-506EEC7C0181}" dt="2026-04-23T14:43:45.265" v="56" actId="1076"/>
          <ac:picMkLst>
            <pc:docMk/>
            <pc:sldMk cId="3898667025" sldId="256"/>
            <ac:picMk id="12" creationId="{C01BE44C-174E-2B9F-F309-6C94F1AC5EFB}"/>
          </ac:picMkLst>
        </pc:picChg>
        <pc:picChg chg="mod">
          <ac:chgData name="IBRAHIM HOMOUD ALMOUSA" userId="1cc2b025-26c9-41b9-a872-9ed468234a65" providerId="ADAL" clId="{E951720B-AE89-4827-AECD-506EEC7C0181}" dt="2026-04-23T14:40:57.029" v="45" actId="1076"/>
          <ac:picMkLst>
            <pc:docMk/>
            <pc:sldMk cId="3898667025" sldId="256"/>
            <ac:picMk id="14" creationId="{945F4EC5-3C9B-7694-AD06-42C086DE5095}"/>
          </ac:picMkLst>
        </pc:picChg>
        <pc:picChg chg="mod">
          <ac:chgData name="IBRAHIM HOMOUD ALMOUSA" userId="1cc2b025-26c9-41b9-a872-9ed468234a65" providerId="ADAL" clId="{E951720B-AE89-4827-AECD-506EEC7C0181}" dt="2026-04-23T14:44:02.169" v="58" actId="1076"/>
          <ac:picMkLst>
            <pc:docMk/>
            <pc:sldMk cId="3898667025" sldId="256"/>
            <ac:picMk id="22" creationId="{9748D1F1-975C-5872-ECCD-F2F3120313C3}"/>
          </ac:picMkLst>
        </pc:picChg>
        <pc:picChg chg="add mod">
          <ac:chgData name="IBRAHIM HOMOUD ALMOUSA" userId="1cc2b025-26c9-41b9-a872-9ed468234a65" providerId="ADAL" clId="{E951720B-AE89-4827-AECD-506EEC7C0181}" dt="2026-04-22T19:43:13.395" v="44" actId="1076"/>
          <ac:picMkLst>
            <pc:docMk/>
            <pc:sldMk cId="3898667025" sldId="256"/>
            <ac:picMk id="48" creationId="{6D765249-47A5-BEEE-6968-A29005DDE5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8/5/26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ts val="2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Acoustic Leak Detection in Pipelines Using Microphone Array and Signal Processing</a:t>
            </a:r>
            <a:endParaRPr lang="en-US"/>
          </a:p>
          <a:p>
            <a:pPr algn="ctr" defTabSz="3458319">
              <a:spcBef>
                <a:spcPct val="20000"/>
              </a:spcBef>
              <a:defRPr/>
            </a:pPr>
            <a:endParaRPr lang="en-US" sz="9000" b="1">
              <a:solidFill>
                <a:srgbClr val="C5E0B3"/>
              </a:solidFill>
              <a:latin typeface="Calibri" panose="020F0502020204030204" pitchFamily="34" charset="0"/>
              <a:ea typeface="Calibri"/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ts val="2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Ibrahim Almousa, Yazeed Alghamdi, Ali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Alaboud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Mohammed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Alothman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Ali Al Khalaf, Khayal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Khushaim</a:t>
            </a:r>
            <a:b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Coach: Dr. Hamzah Luqman </a:t>
            </a:r>
            <a:endParaRPr lang="en-US"/>
          </a:p>
          <a:p>
            <a:pPr algn="ctr" defTabSz="3458319">
              <a:spcBef>
                <a:spcPct val="20000"/>
              </a:spcBef>
              <a:defRPr/>
            </a:pPr>
            <a:endParaRPr lang="en-US" sz="480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M110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0BD999A0-8B60-B533-FF86-BB0476D82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68" y="6772340"/>
            <a:ext cx="9875519" cy="95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  <a:p>
            <a:pPr algn="just"/>
            <a:r>
              <a:rPr lang="en-US" sz="4600">
                <a:latin typeface="Calibri"/>
                <a:ea typeface="Calibri"/>
                <a:cs typeface="Calibri"/>
              </a:rPr>
              <a:t>Conventional pipeline leak detection methods are often too slow, intrusive, or insufficiently sensitive to identify small gas leaks early at critical pipeline nodes, increasing safety, environmental, and economic risk.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4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of Project</a:t>
            </a:r>
          </a:p>
          <a:p>
            <a:pPr algn="just"/>
            <a:r>
              <a:rPr lang="en-US" sz="4600">
                <a:latin typeface="Calibri"/>
                <a:ea typeface="Calibri"/>
                <a:cs typeface="Calibri"/>
              </a:rPr>
              <a:t>Design and validate a low-cost, non-invasive acoustic monitoring system that detects, localizes, and displays gas pipeline leaks in real time under representative operating conditions.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DAD55DF-EA24-ECD5-962A-F44DC7C69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869" y="5639107"/>
            <a:ext cx="9875520" cy="1128642"/>
          </a:xfrm>
          <a:prstGeom prst="round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639AAA4F-A2AE-72B7-30A2-649F23768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3354" y="5648357"/>
            <a:ext cx="18869306" cy="1161948"/>
          </a:xfrm>
          <a:prstGeom prst="round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Testing &amp; Validation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C1E88AC9-9F0D-A32C-2339-C83FAE234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17" y="16677206"/>
            <a:ext cx="22594955" cy="1128642"/>
          </a:xfrm>
          <a:prstGeom prst="round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B882DDC3-808A-BB6C-95F9-5287CCBA8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7832" y="21303509"/>
            <a:ext cx="18902617" cy="1128642"/>
          </a:xfrm>
          <a:prstGeom prst="round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BFBE4FE0-E663-B868-F2AD-AD6EE08AA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4257" y="22489059"/>
            <a:ext cx="18869305" cy="550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400" dirty="0">
                <a:ea typeface="Open Sans"/>
                <a:cs typeface="Arial"/>
              </a:rPr>
              <a:t>A non-invasive acoustic monitoring system was developed for gas pipelines, delivering real-time leak detection, fast alert visualization, and accurate localization within a modular, field-practical design. The full prototype was built and validated for SR 2,832 — the majority of which went toward constructing a realistic field-condition test rig using a 2-meter carbon steel pipe, pressure gauges, valves, and an air compressor. The core detection hardware itself remains low-cost and scalable for real deployment.</a:t>
            </a:r>
            <a:endParaRPr lang="en-US" sz="4400">
              <a:cs typeface="Arial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D765249-47A5-BEEE-6968-A29005DDE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7076" y="676842"/>
            <a:ext cx="5127180" cy="4267570"/>
          </a:xfrm>
          <a:prstGeom prst="rect">
            <a:avLst/>
          </a:prstGeom>
        </p:spPr>
      </p:pic>
      <p:pic>
        <p:nvPicPr>
          <p:cNvPr id="10" name="Picture 9" descr="A large black cylinder on a wooden platform&#10;&#10;AI-generated content may be incorrect.">
            <a:extLst>
              <a:ext uri="{FF2B5EF4-FFF2-40B4-BE49-F238E27FC236}">
                <a16:creationId xmlns:a16="http://schemas.microsoft.com/office/drawing/2014/main" id="{9D18B884-BF54-B8FB-ADDE-22AFCF9978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04" t="7438" r="4468" b="16116"/>
          <a:stretch>
            <a:fillRect/>
          </a:stretch>
        </p:blipFill>
        <p:spPr>
          <a:xfrm>
            <a:off x="23416382" y="7062335"/>
            <a:ext cx="12444495" cy="6388236"/>
          </a:xfrm>
          <a:prstGeom prst="rect">
            <a:avLst/>
          </a:prstGeom>
        </p:spPr>
      </p:pic>
      <p:pic>
        <p:nvPicPr>
          <p:cNvPr id="14" name="Picture 13" descr="A computer generated image of a circular object&#10;&#10;AI-generated content may be incorrect.">
            <a:extLst>
              <a:ext uri="{FF2B5EF4-FFF2-40B4-BE49-F238E27FC236}">
                <a16:creationId xmlns:a16="http://schemas.microsoft.com/office/drawing/2014/main" id="{945F4EC5-3C9B-7694-AD06-42C086DE50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181" t="1243" r="-71"/>
          <a:stretch>
            <a:fillRect/>
          </a:stretch>
        </p:blipFill>
        <p:spPr>
          <a:xfrm>
            <a:off x="13540719" y="18192249"/>
            <a:ext cx="9572459" cy="9275175"/>
          </a:xfrm>
          <a:prstGeom prst="rect">
            <a:avLst/>
          </a:prstGeom>
        </p:spPr>
      </p:pic>
      <p:pic>
        <p:nvPicPr>
          <p:cNvPr id="8" name="Picture 7" descr="Diagram of a cylinder with valves and gauges&#10;&#10;AI-generated content may be incorrect.">
            <a:extLst>
              <a:ext uri="{FF2B5EF4-FFF2-40B4-BE49-F238E27FC236}">
                <a16:creationId xmlns:a16="http://schemas.microsoft.com/office/drawing/2014/main" id="{9B685BB0-A5F9-781E-14A8-BDB6DE1F21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91" t="11494" r="-225" b="11446"/>
          <a:stretch>
            <a:fillRect/>
          </a:stretch>
        </p:blipFill>
        <p:spPr>
          <a:xfrm>
            <a:off x="212127" y="17860107"/>
            <a:ext cx="13550174" cy="4322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03D8D-6789-3B65-BDD5-8EEB0DDAC3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08616" y="13473646"/>
            <a:ext cx="7841706" cy="7218101"/>
          </a:xfrm>
          <a:prstGeom prst="rect">
            <a:avLst/>
          </a:prstGeom>
        </p:spPr>
      </p:pic>
      <p:pic>
        <p:nvPicPr>
          <p:cNvPr id="15" name="Picture 14" descr="A black circular object on a wood surface&#10;&#10;AI-generated content may be incorrect.">
            <a:extLst>
              <a:ext uri="{FF2B5EF4-FFF2-40B4-BE49-F238E27FC236}">
                <a16:creationId xmlns:a16="http://schemas.microsoft.com/office/drawing/2014/main" id="{688CF875-9707-58B0-18E1-407278C1173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80" t="10303" r="239" b="32558"/>
          <a:stretch>
            <a:fillRect/>
          </a:stretch>
        </p:blipFill>
        <p:spPr>
          <a:xfrm>
            <a:off x="35961081" y="7063879"/>
            <a:ext cx="6397002" cy="62871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C362DD-FDFE-796C-0898-17C95157550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92" t="1314" r="1158" b="-315"/>
          <a:stretch>
            <a:fillRect/>
          </a:stretch>
        </p:blipFill>
        <p:spPr>
          <a:xfrm>
            <a:off x="10493222" y="5633494"/>
            <a:ext cx="12427458" cy="10727928"/>
          </a:xfrm>
          <a:prstGeom prst="rect">
            <a:avLst/>
          </a:prstGeom>
        </p:spPr>
      </p:pic>
      <p:pic>
        <p:nvPicPr>
          <p:cNvPr id="22" name="Picture 21" descr="A diagram of a circuit board&#10;&#10;AI-generated content may be incorrect.">
            <a:extLst>
              <a:ext uri="{FF2B5EF4-FFF2-40B4-BE49-F238E27FC236}">
                <a16:creationId xmlns:a16="http://schemas.microsoft.com/office/drawing/2014/main" id="{9748D1F1-975C-5872-ECCD-F2F312031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349" y="22190236"/>
            <a:ext cx="8364135" cy="56979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B80407-EE75-1450-8763-1ED9BE3065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11176" y="13369718"/>
            <a:ext cx="7738953" cy="1593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51AAA5-1FF3-16B7-731C-0B6B3767C16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3580" t="13800" r="726" b="-7819"/>
          <a:stretch>
            <a:fillRect/>
          </a:stretch>
        </p:blipFill>
        <p:spPr>
          <a:xfrm rot="5400000">
            <a:off x="27610664" y="16916991"/>
            <a:ext cx="7326510" cy="269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430C2D-97CB-1541-12C7-A75FF52C87C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3580" t="13800" r="726" b="-7819"/>
          <a:stretch>
            <a:fillRect/>
          </a:stretch>
        </p:blipFill>
        <p:spPr>
          <a:xfrm>
            <a:off x="23417684" y="13345491"/>
            <a:ext cx="10819398" cy="2692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0BF9A2-E294-4D56-95EB-948A707FF1E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3580" t="13800" r="726" b="-7819"/>
          <a:stretch>
            <a:fillRect/>
          </a:stretch>
        </p:blipFill>
        <p:spPr>
          <a:xfrm>
            <a:off x="34117472" y="13345491"/>
            <a:ext cx="7326510" cy="2692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FB8603-7907-BAAA-126A-ED7D7C72679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3580" t="13800" r="726" b="-7819"/>
          <a:stretch>
            <a:fillRect/>
          </a:stretch>
        </p:blipFill>
        <p:spPr>
          <a:xfrm>
            <a:off x="35038172" y="13345491"/>
            <a:ext cx="7326510" cy="2692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6759DA-F1F5-C6A2-B77C-9FF75B76A7F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3580" t="13800" r="726" b="-7819"/>
          <a:stretch>
            <a:fillRect/>
          </a:stretch>
        </p:blipFill>
        <p:spPr>
          <a:xfrm rot="5400000">
            <a:off x="32688845" y="10075802"/>
            <a:ext cx="6310469" cy="26920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5F2A9AF-3431-CB97-B256-9EEECDA027F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3580" t="13800" r="726" b="-7819"/>
          <a:stretch>
            <a:fillRect/>
          </a:stretch>
        </p:blipFill>
        <p:spPr>
          <a:xfrm rot="5400000">
            <a:off x="8838170" y="22639830"/>
            <a:ext cx="10022944" cy="4048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DB32AC-4124-9E98-E7EC-43086F6CC52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3580" t="13800" r="726" b="-7819"/>
          <a:stretch>
            <a:fillRect/>
          </a:stretch>
        </p:blipFill>
        <p:spPr>
          <a:xfrm>
            <a:off x="221119" y="22039895"/>
            <a:ext cx="13612702" cy="4048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CBAB04-2630-CD3E-3808-85E09576F8C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3580" t="13800" r="726" b="-7819"/>
          <a:stretch>
            <a:fillRect/>
          </a:stretch>
        </p:blipFill>
        <p:spPr>
          <a:xfrm>
            <a:off x="13753640" y="17833171"/>
            <a:ext cx="9479724" cy="3255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2E25C30-4CD0-AB10-6928-B50F7BC449D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3580" t="13800" r="726" b="-7819"/>
          <a:stretch>
            <a:fillRect/>
          </a:stretch>
        </p:blipFill>
        <p:spPr>
          <a:xfrm rot="5400000">
            <a:off x="18103730" y="22644417"/>
            <a:ext cx="9998285" cy="4089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FE35199-B0BA-37FB-CCAF-F422C8060A6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3580" t="13800" r="726" b="-7819"/>
          <a:stretch>
            <a:fillRect/>
          </a:stretch>
        </p:blipFill>
        <p:spPr>
          <a:xfrm rot="10800000">
            <a:off x="13740361" y="27462001"/>
            <a:ext cx="9578724" cy="4048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AFAE76-206C-D551-C4D0-6255BE9779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551" y="13595452"/>
            <a:ext cx="11071130" cy="72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0EE715-25B2-AF6A-6322-36A95CCE38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1894" y="22150057"/>
            <a:ext cx="5307791" cy="56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DA081B78-FB8D-4F0F-9769-75AC8BC376FB}"/>
</file>

<file path=customXml/itemProps2.xml><?xml version="1.0" encoding="utf-8"?>
<ds:datastoreItem xmlns:ds="http://schemas.openxmlformats.org/officeDocument/2006/customXml" ds:itemID="{979731AA-94B3-4045-B1B3-D6E2FBC5B312}"/>
</file>

<file path=customXml/itemProps3.xml><?xml version="1.0" encoding="utf-8"?>
<ds:datastoreItem xmlns:ds="http://schemas.openxmlformats.org/officeDocument/2006/customXml" ds:itemID="{287B9529-B9A1-4D69-AFD3-E05197C4F50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197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Nunito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MOHAMMED ZAID ALOTHMAN</cp:lastModifiedBy>
  <cp:revision>5</cp:revision>
  <dcterms:created xsi:type="dcterms:W3CDTF">2025-04-20T10:29:18Z</dcterms:created>
  <dcterms:modified xsi:type="dcterms:W3CDTF">2026-05-08T17:36:52Z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