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</p:sldIdLst>
  <p:sldSz cx="42803763" cy="3027521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5E0B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024" autoAdjust="0"/>
    <p:restoredTop sz="94707"/>
  </p:normalViewPr>
  <p:slideViewPr>
    <p:cSldViewPr snapToGrid="0">
      <p:cViewPr varScale="1">
        <p:scale>
          <a:sx n="19" d="100"/>
          <a:sy n="19" d="100"/>
        </p:scale>
        <p:origin x="120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10282" y="4954765"/>
            <a:ext cx="36383199" cy="10540259"/>
          </a:xfrm>
        </p:spPr>
        <p:txBody>
          <a:bodyPr anchor="b"/>
          <a:lstStyle>
            <a:lvl1pPr algn="ctr">
              <a:defRPr sz="26488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50471" y="15901497"/>
            <a:ext cx="32102822" cy="7309499"/>
          </a:xfrm>
        </p:spPr>
        <p:txBody>
          <a:bodyPr/>
          <a:lstStyle>
            <a:lvl1pPr marL="0" indent="0" algn="ctr">
              <a:buNone/>
              <a:defRPr sz="10595"/>
            </a:lvl1pPr>
            <a:lvl2pPr marL="2018355" indent="0" algn="ctr">
              <a:buNone/>
              <a:defRPr sz="8829"/>
            </a:lvl2pPr>
            <a:lvl3pPr marL="4036710" indent="0" algn="ctr">
              <a:buNone/>
              <a:defRPr sz="7946"/>
            </a:lvl3pPr>
            <a:lvl4pPr marL="6055065" indent="0" algn="ctr">
              <a:buNone/>
              <a:defRPr sz="7063"/>
            </a:lvl4pPr>
            <a:lvl5pPr marL="8073420" indent="0" algn="ctr">
              <a:buNone/>
              <a:defRPr sz="7063"/>
            </a:lvl5pPr>
            <a:lvl6pPr marL="10091776" indent="0" algn="ctr">
              <a:buNone/>
              <a:defRPr sz="7063"/>
            </a:lvl6pPr>
            <a:lvl7pPr marL="12110131" indent="0" algn="ctr">
              <a:buNone/>
              <a:defRPr sz="7063"/>
            </a:lvl7pPr>
            <a:lvl8pPr marL="14128486" indent="0" algn="ctr">
              <a:buNone/>
              <a:defRPr sz="7063"/>
            </a:lvl8pPr>
            <a:lvl9pPr marL="16146841" indent="0" algn="ctr">
              <a:buNone/>
              <a:defRPr sz="7063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15CABD-16CE-4F1A-8158-AEA5E90F7EA3}" type="datetimeFigureOut">
              <a:rPr lang="en-SG" smtClean="0"/>
              <a:t>2/5/2026</a:t>
            </a:fld>
            <a:endParaRPr lang="en-S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A9747C-E882-4A12-9F78-A604ABF2E836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4848613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15CABD-16CE-4F1A-8158-AEA5E90F7EA3}" type="datetimeFigureOut">
              <a:rPr lang="en-SG" smtClean="0"/>
              <a:t>2/5/2026</a:t>
            </a:fld>
            <a:endParaRPr lang="en-S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A9747C-E882-4A12-9F78-A604ABF2E836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3227367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0631445" y="1611875"/>
            <a:ext cx="9229561" cy="256568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942761" y="1611875"/>
            <a:ext cx="27153637" cy="256568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15CABD-16CE-4F1A-8158-AEA5E90F7EA3}" type="datetimeFigureOut">
              <a:rPr lang="en-SG" smtClean="0"/>
              <a:t>2/5/2026</a:t>
            </a:fld>
            <a:endParaRPr lang="en-S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A9747C-E882-4A12-9F78-A604ABF2E836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5841228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15CABD-16CE-4F1A-8158-AEA5E90F7EA3}" type="datetimeFigureOut">
              <a:rPr lang="en-SG" smtClean="0"/>
              <a:t>2/5/2026</a:t>
            </a:fld>
            <a:endParaRPr lang="en-S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A9747C-E882-4A12-9F78-A604ABF2E836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8794734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20467" y="7547788"/>
            <a:ext cx="36918246" cy="12593645"/>
          </a:xfrm>
        </p:spPr>
        <p:txBody>
          <a:bodyPr anchor="b"/>
          <a:lstStyle>
            <a:lvl1pPr>
              <a:defRPr sz="26488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20467" y="20260574"/>
            <a:ext cx="36918246" cy="6622701"/>
          </a:xfrm>
        </p:spPr>
        <p:txBody>
          <a:bodyPr/>
          <a:lstStyle>
            <a:lvl1pPr marL="0" indent="0">
              <a:buNone/>
              <a:defRPr sz="10595">
                <a:solidFill>
                  <a:schemeClr val="tx1">
                    <a:tint val="82000"/>
                  </a:schemeClr>
                </a:solidFill>
              </a:defRPr>
            </a:lvl1pPr>
            <a:lvl2pPr marL="2018355" indent="0">
              <a:buNone/>
              <a:defRPr sz="8829">
                <a:solidFill>
                  <a:schemeClr val="tx1">
                    <a:tint val="82000"/>
                  </a:schemeClr>
                </a:solidFill>
              </a:defRPr>
            </a:lvl2pPr>
            <a:lvl3pPr marL="4036710" indent="0">
              <a:buNone/>
              <a:defRPr sz="7946">
                <a:solidFill>
                  <a:schemeClr val="tx1">
                    <a:tint val="82000"/>
                  </a:schemeClr>
                </a:solidFill>
              </a:defRPr>
            </a:lvl3pPr>
            <a:lvl4pPr marL="6055065" indent="0">
              <a:buNone/>
              <a:defRPr sz="7063">
                <a:solidFill>
                  <a:schemeClr val="tx1">
                    <a:tint val="82000"/>
                  </a:schemeClr>
                </a:solidFill>
              </a:defRPr>
            </a:lvl4pPr>
            <a:lvl5pPr marL="8073420" indent="0">
              <a:buNone/>
              <a:defRPr sz="7063">
                <a:solidFill>
                  <a:schemeClr val="tx1">
                    <a:tint val="82000"/>
                  </a:schemeClr>
                </a:solidFill>
              </a:defRPr>
            </a:lvl5pPr>
            <a:lvl6pPr marL="10091776" indent="0">
              <a:buNone/>
              <a:defRPr sz="7063">
                <a:solidFill>
                  <a:schemeClr val="tx1">
                    <a:tint val="82000"/>
                  </a:schemeClr>
                </a:solidFill>
              </a:defRPr>
            </a:lvl6pPr>
            <a:lvl7pPr marL="12110131" indent="0">
              <a:buNone/>
              <a:defRPr sz="7063">
                <a:solidFill>
                  <a:schemeClr val="tx1">
                    <a:tint val="82000"/>
                  </a:schemeClr>
                </a:solidFill>
              </a:defRPr>
            </a:lvl7pPr>
            <a:lvl8pPr marL="14128486" indent="0">
              <a:buNone/>
              <a:defRPr sz="7063">
                <a:solidFill>
                  <a:schemeClr val="tx1">
                    <a:tint val="82000"/>
                  </a:schemeClr>
                </a:solidFill>
              </a:defRPr>
            </a:lvl8pPr>
            <a:lvl9pPr marL="16146841" indent="0">
              <a:buNone/>
              <a:defRPr sz="7063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15CABD-16CE-4F1A-8158-AEA5E90F7EA3}" type="datetimeFigureOut">
              <a:rPr lang="en-SG" smtClean="0"/>
              <a:t>2/5/2026</a:t>
            </a:fld>
            <a:endParaRPr lang="en-S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A9747C-E882-4A12-9F78-A604ABF2E836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5038323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942759" y="8059374"/>
            <a:ext cx="18191599" cy="1920934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1669405" y="8059374"/>
            <a:ext cx="18191599" cy="1920934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15CABD-16CE-4F1A-8158-AEA5E90F7EA3}" type="datetimeFigureOut">
              <a:rPr lang="en-SG" smtClean="0"/>
              <a:t>2/5/2026</a:t>
            </a:fld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A9747C-E882-4A12-9F78-A604ABF2E836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7079457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48334" y="1611882"/>
            <a:ext cx="36918246" cy="585180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48339" y="7421634"/>
            <a:ext cx="18107995" cy="3637228"/>
          </a:xfrm>
        </p:spPr>
        <p:txBody>
          <a:bodyPr anchor="b"/>
          <a:lstStyle>
            <a:lvl1pPr marL="0" indent="0">
              <a:buNone/>
              <a:defRPr sz="10595" b="1"/>
            </a:lvl1pPr>
            <a:lvl2pPr marL="2018355" indent="0">
              <a:buNone/>
              <a:defRPr sz="8829" b="1"/>
            </a:lvl2pPr>
            <a:lvl3pPr marL="4036710" indent="0">
              <a:buNone/>
              <a:defRPr sz="7946" b="1"/>
            </a:lvl3pPr>
            <a:lvl4pPr marL="6055065" indent="0">
              <a:buNone/>
              <a:defRPr sz="7063" b="1"/>
            </a:lvl4pPr>
            <a:lvl5pPr marL="8073420" indent="0">
              <a:buNone/>
              <a:defRPr sz="7063" b="1"/>
            </a:lvl5pPr>
            <a:lvl6pPr marL="10091776" indent="0">
              <a:buNone/>
              <a:defRPr sz="7063" b="1"/>
            </a:lvl6pPr>
            <a:lvl7pPr marL="12110131" indent="0">
              <a:buNone/>
              <a:defRPr sz="7063" b="1"/>
            </a:lvl7pPr>
            <a:lvl8pPr marL="14128486" indent="0">
              <a:buNone/>
              <a:defRPr sz="7063" b="1"/>
            </a:lvl8pPr>
            <a:lvl9pPr marL="16146841" indent="0">
              <a:buNone/>
              <a:defRPr sz="706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48339" y="11058863"/>
            <a:ext cx="18107995" cy="1626592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1669408" y="7421634"/>
            <a:ext cx="18197174" cy="3637228"/>
          </a:xfrm>
        </p:spPr>
        <p:txBody>
          <a:bodyPr anchor="b"/>
          <a:lstStyle>
            <a:lvl1pPr marL="0" indent="0">
              <a:buNone/>
              <a:defRPr sz="10595" b="1"/>
            </a:lvl1pPr>
            <a:lvl2pPr marL="2018355" indent="0">
              <a:buNone/>
              <a:defRPr sz="8829" b="1"/>
            </a:lvl2pPr>
            <a:lvl3pPr marL="4036710" indent="0">
              <a:buNone/>
              <a:defRPr sz="7946" b="1"/>
            </a:lvl3pPr>
            <a:lvl4pPr marL="6055065" indent="0">
              <a:buNone/>
              <a:defRPr sz="7063" b="1"/>
            </a:lvl4pPr>
            <a:lvl5pPr marL="8073420" indent="0">
              <a:buNone/>
              <a:defRPr sz="7063" b="1"/>
            </a:lvl5pPr>
            <a:lvl6pPr marL="10091776" indent="0">
              <a:buNone/>
              <a:defRPr sz="7063" b="1"/>
            </a:lvl6pPr>
            <a:lvl7pPr marL="12110131" indent="0">
              <a:buNone/>
              <a:defRPr sz="7063" b="1"/>
            </a:lvl7pPr>
            <a:lvl8pPr marL="14128486" indent="0">
              <a:buNone/>
              <a:defRPr sz="7063" b="1"/>
            </a:lvl8pPr>
            <a:lvl9pPr marL="16146841" indent="0">
              <a:buNone/>
              <a:defRPr sz="706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1669408" y="11058863"/>
            <a:ext cx="18197174" cy="1626592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15CABD-16CE-4F1A-8158-AEA5E90F7EA3}" type="datetimeFigureOut">
              <a:rPr lang="en-SG" smtClean="0"/>
              <a:t>2/5/2026</a:t>
            </a:fld>
            <a:endParaRPr lang="en-SG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A9747C-E882-4A12-9F78-A604ABF2E836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2497026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15CABD-16CE-4F1A-8158-AEA5E90F7EA3}" type="datetimeFigureOut">
              <a:rPr lang="en-SG" smtClean="0"/>
              <a:t>2/5/2026</a:t>
            </a:fld>
            <a:endParaRPr lang="en-SG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A9747C-E882-4A12-9F78-A604ABF2E836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7161869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15CABD-16CE-4F1A-8158-AEA5E90F7EA3}" type="datetimeFigureOut">
              <a:rPr lang="en-SG" smtClean="0"/>
              <a:t>2/5/2026</a:t>
            </a:fld>
            <a:endParaRPr lang="en-SG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A9747C-E882-4A12-9F78-A604ABF2E836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6627472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48334" y="2018348"/>
            <a:ext cx="13805328" cy="7064216"/>
          </a:xfrm>
        </p:spPr>
        <p:txBody>
          <a:bodyPr anchor="b"/>
          <a:lstStyle>
            <a:lvl1pPr>
              <a:defRPr sz="14127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197174" y="4359077"/>
            <a:ext cx="21669405" cy="21515024"/>
          </a:xfrm>
        </p:spPr>
        <p:txBody>
          <a:bodyPr/>
          <a:lstStyle>
            <a:lvl1pPr>
              <a:defRPr sz="14127"/>
            </a:lvl1pPr>
            <a:lvl2pPr>
              <a:defRPr sz="12361"/>
            </a:lvl2pPr>
            <a:lvl3pPr>
              <a:defRPr sz="10595"/>
            </a:lvl3pPr>
            <a:lvl4pPr>
              <a:defRPr sz="8829"/>
            </a:lvl4pPr>
            <a:lvl5pPr>
              <a:defRPr sz="8829"/>
            </a:lvl5pPr>
            <a:lvl6pPr>
              <a:defRPr sz="8829"/>
            </a:lvl6pPr>
            <a:lvl7pPr>
              <a:defRPr sz="8829"/>
            </a:lvl7pPr>
            <a:lvl8pPr>
              <a:defRPr sz="8829"/>
            </a:lvl8pPr>
            <a:lvl9pPr>
              <a:defRPr sz="882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948334" y="9082564"/>
            <a:ext cx="13805328" cy="16826573"/>
          </a:xfrm>
        </p:spPr>
        <p:txBody>
          <a:bodyPr/>
          <a:lstStyle>
            <a:lvl1pPr marL="0" indent="0">
              <a:buNone/>
              <a:defRPr sz="7063"/>
            </a:lvl1pPr>
            <a:lvl2pPr marL="2018355" indent="0">
              <a:buNone/>
              <a:defRPr sz="6180"/>
            </a:lvl2pPr>
            <a:lvl3pPr marL="4036710" indent="0">
              <a:buNone/>
              <a:defRPr sz="5298"/>
            </a:lvl3pPr>
            <a:lvl4pPr marL="6055065" indent="0">
              <a:buNone/>
              <a:defRPr sz="4415"/>
            </a:lvl4pPr>
            <a:lvl5pPr marL="8073420" indent="0">
              <a:buNone/>
              <a:defRPr sz="4415"/>
            </a:lvl5pPr>
            <a:lvl6pPr marL="10091776" indent="0">
              <a:buNone/>
              <a:defRPr sz="4415"/>
            </a:lvl6pPr>
            <a:lvl7pPr marL="12110131" indent="0">
              <a:buNone/>
              <a:defRPr sz="4415"/>
            </a:lvl7pPr>
            <a:lvl8pPr marL="14128486" indent="0">
              <a:buNone/>
              <a:defRPr sz="4415"/>
            </a:lvl8pPr>
            <a:lvl9pPr marL="16146841" indent="0">
              <a:buNone/>
              <a:defRPr sz="441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15CABD-16CE-4F1A-8158-AEA5E90F7EA3}" type="datetimeFigureOut">
              <a:rPr lang="en-SG" smtClean="0"/>
              <a:t>2/5/2026</a:t>
            </a:fld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A9747C-E882-4A12-9F78-A604ABF2E836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7243820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48334" y="2018348"/>
            <a:ext cx="13805328" cy="7064216"/>
          </a:xfrm>
        </p:spPr>
        <p:txBody>
          <a:bodyPr anchor="b"/>
          <a:lstStyle>
            <a:lvl1pPr>
              <a:defRPr sz="14127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8197174" y="4359077"/>
            <a:ext cx="21669405" cy="21515024"/>
          </a:xfrm>
        </p:spPr>
        <p:txBody>
          <a:bodyPr anchor="t"/>
          <a:lstStyle>
            <a:lvl1pPr marL="0" indent="0">
              <a:buNone/>
              <a:defRPr sz="14127"/>
            </a:lvl1pPr>
            <a:lvl2pPr marL="2018355" indent="0">
              <a:buNone/>
              <a:defRPr sz="12361"/>
            </a:lvl2pPr>
            <a:lvl3pPr marL="4036710" indent="0">
              <a:buNone/>
              <a:defRPr sz="10595"/>
            </a:lvl3pPr>
            <a:lvl4pPr marL="6055065" indent="0">
              <a:buNone/>
              <a:defRPr sz="8829"/>
            </a:lvl4pPr>
            <a:lvl5pPr marL="8073420" indent="0">
              <a:buNone/>
              <a:defRPr sz="8829"/>
            </a:lvl5pPr>
            <a:lvl6pPr marL="10091776" indent="0">
              <a:buNone/>
              <a:defRPr sz="8829"/>
            </a:lvl6pPr>
            <a:lvl7pPr marL="12110131" indent="0">
              <a:buNone/>
              <a:defRPr sz="8829"/>
            </a:lvl7pPr>
            <a:lvl8pPr marL="14128486" indent="0">
              <a:buNone/>
              <a:defRPr sz="8829"/>
            </a:lvl8pPr>
            <a:lvl9pPr marL="16146841" indent="0">
              <a:buNone/>
              <a:defRPr sz="8829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948334" y="9082564"/>
            <a:ext cx="13805328" cy="16826573"/>
          </a:xfrm>
        </p:spPr>
        <p:txBody>
          <a:bodyPr/>
          <a:lstStyle>
            <a:lvl1pPr marL="0" indent="0">
              <a:buNone/>
              <a:defRPr sz="7063"/>
            </a:lvl1pPr>
            <a:lvl2pPr marL="2018355" indent="0">
              <a:buNone/>
              <a:defRPr sz="6180"/>
            </a:lvl2pPr>
            <a:lvl3pPr marL="4036710" indent="0">
              <a:buNone/>
              <a:defRPr sz="5298"/>
            </a:lvl3pPr>
            <a:lvl4pPr marL="6055065" indent="0">
              <a:buNone/>
              <a:defRPr sz="4415"/>
            </a:lvl4pPr>
            <a:lvl5pPr marL="8073420" indent="0">
              <a:buNone/>
              <a:defRPr sz="4415"/>
            </a:lvl5pPr>
            <a:lvl6pPr marL="10091776" indent="0">
              <a:buNone/>
              <a:defRPr sz="4415"/>
            </a:lvl6pPr>
            <a:lvl7pPr marL="12110131" indent="0">
              <a:buNone/>
              <a:defRPr sz="4415"/>
            </a:lvl7pPr>
            <a:lvl8pPr marL="14128486" indent="0">
              <a:buNone/>
              <a:defRPr sz="4415"/>
            </a:lvl8pPr>
            <a:lvl9pPr marL="16146841" indent="0">
              <a:buNone/>
              <a:defRPr sz="441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15CABD-16CE-4F1A-8158-AEA5E90F7EA3}" type="datetimeFigureOut">
              <a:rPr lang="en-SG" smtClean="0"/>
              <a:t>2/5/2026</a:t>
            </a:fld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A9747C-E882-4A12-9F78-A604ABF2E836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5719037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942759" y="1611882"/>
            <a:ext cx="36918246" cy="58518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42759" y="8059374"/>
            <a:ext cx="36918246" cy="192093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942759" y="28060644"/>
            <a:ext cx="9630847" cy="16118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5298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315CABD-16CE-4F1A-8158-AEA5E90F7EA3}" type="datetimeFigureOut">
              <a:rPr lang="en-SG" smtClean="0"/>
              <a:t>2/5/2026</a:t>
            </a:fld>
            <a:endParaRPr lang="en-S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178747" y="28060644"/>
            <a:ext cx="14446270" cy="16118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5298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S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0230157" y="28060644"/>
            <a:ext cx="9630847" cy="16118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5298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BA9747C-E882-4A12-9F78-A604ABF2E836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6652483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4036710" rtl="0" eaLnBrk="1" latinLnBrk="0" hangingPunct="1">
        <a:lnSpc>
          <a:spcPct val="90000"/>
        </a:lnSpc>
        <a:spcBef>
          <a:spcPct val="0"/>
        </a:spcBef>
        <a:buNone/>
        <a:defRPr sz="19424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009178" indent="-1009178" algn="l" defTabSz="4036710" rtl="0" eaLnBrk="1" latinLnBrk="0" hangingPunct="1">
        <a:lnSpc>
          <a:spcPct val="90000"/>
        </a:lnSpc>
        <a:spcBef>
          <a:spcPts val="4415"/>
        </a:spcBef>
        <a:buFont typeface="Arial" panose="020B0604020202020204" pitchFamily="34" charset="0"/>
        <a:buChar char="•"/>
        <a:defRPr sz="12361" kern="1200">
          <a:solidFill>
            <a:schemeClr val="tx1"/>
          </a:solidFill>
          <a:latin typeface="+mn-lt"/>
          <a:ea typeface="+mn-ea"/>
          <a:cs typeface="+mn-cs"/>
        </a:defRPr>
      </a:lvl1pPr>
      <a:lvl2pPr marL="3027533" indent="-1009178" algn="l" defTabSz="4036710" rtl="0" eaLnBrk="1" latinLnBrk="0" hangingPunct="1">
        <a:lnSpc>
          <a:spcPct val="90000"/>
        </a:lnSpc>
        <a:spcBef>
          <a:spcPts val="2207"/>
        </a:spcBef>
        <a:buFont typeface="Arial" panose="020B0604020202020204" pitchFamily="34" charset="0"/>
        <a:buChar char="•"/>
        <a:defRPr sz="10595" kern="1200">
          <a:solidFill>
            <a:schemeClr val="tx1"/>
          </a:solidFill>
          <a:latin typeface="+mn-lt"/>
          <a:ea typeface="+mn-ea"/>
          <a:cs typeface="+mn-cs"/>
        </a:defRPr>
      </a:lvl2pPr>
      <a:lvl3pPr marL="5045888" indent="-1009178" algn="l" defTabSz="4036710" rtl="0" eaLnBrk="1" latinLnBrk="0" hangingPunct="1">
        <a:lnSpc>
          <a:spcPct val="90000"/>
        </a:lnSpc>
        <a:spcBef>
          <a:spcPts val="2207"/>
        </a:spcBef>
        <a:buFont typeface="Arial" panose="020B0604020202020204" pitchFamily="34" charset="0"/>
        <a:buChar char="•"/>
        <a:defRPr sz="8829" kern="1200">
          <a:solidFill>
            <a:schemeClr val="tx1"/>
          </a:solidFill>
          <a:latin typeface="+mn-lt"/>
          <a:ea typeface="+mn-ea"/>
          <a:cs typeface="+mn-cs"/>
        </a:defRPr>
      </a:lvl3pPr>
      <a:lvl4pPr marL="7064243" indent="-1009178" algn="l" defTabSz="4036710" rtl="0" eaLnBrk="1" latinLnBrk="0" hangingPunct="1">
        <a:lnSpc>
          <a:spcPct val="90000"/>
        </a:lnSpc>
        <a:spcBef>
          <a:spcPts val="2207"/>
        </a:spcBef>
        <a:buFont typeface="Arial" panose="020B0604020202020204" pitchFamily="34" charset="0"/>
        <a:buChar char="•"/>
        <a:defRPr sz="7946" kern="1200">
          <a:solidFill>
            <a:schemeClr val="tx1"/>
          </a:solidFill>
          <a:latin typeface="+mn-lt"/>
          <a:ea typeface="+mn-ea"/>
          <a:cs typeface="+mn-cs"/>
        </a:defRPr>
      </a:lvl4pPr>
      <a:lvl5pPr marL="9082598" indent="-1009178" algn="l" defTabSz="4036710" rtl="0" eaLnBrk="1" latinLnBrk="0" hangingPunct="1">
        <a:lnSpc>
          <a:spcPct val="90000"/>
        </a:lnSpc>
        <a:spcBef>
          <a:spcPts val="2207"/>
        </a:spcBef>
        <a:buFont typeface="Arial" panose="020B0604020202020204" pitchFamily="34" charset="0"/>
        <a:buChar char="•"/>
        <a:defRPr sz="7946" kern="1200">
          <a:solidFill>
            <a:schemeClr val="tx1"/>
          </a:solidFill>
          <a:latin typeface="+mn-lt"/>
          <a:ea typeface="+mn-ea"/>
          <a:cs typeface="+mn-cs"/>
        </a:defRPr>
      </a:lvl5pPr>
      <a:lvl6pPr marL="11100953" indent="-1009178" algn="l" defTabSz="4036710" rtl="0" eaLnBrk="1" latinLnBrk="0" hangingPunct="1">
        <a:lnSpc>
          <a:spcPct val="90000"/>
        </a:lnSpc>
        <a:spcBef>
          <a:spcPts val="2207"/>
        </a:spcBef>
        <a:buFont typeface="Arial" panose="020B0604020202020204" pitchFamily="34" charset="0"/>
        <a:buChar char="•"/>
        <a:defRPr sz="7946" kern="1200">
          <a:solidFill>
            <a:schemeClr val="tx1"/>
          </a:solidFill>
          <a:latin typeface="+mn-lt"/>
          <a:ea typeface="+mn-ea"/>
          <a:cs typeface="+mn-cs"/>
        </a:defRPr>
      </a:lvl6pPr>
      <a:lvl7pPr marL="13119308" indent="-1009178" algn="l" defTabSz="4036710" rtl="0" eaLnBrk="1" latinLnBrk="0" hangingPunct="1">
        <a:lnSpc>
          <a:spcPct val="90000"/>
        </a:lnSpc>
        <a:spcBef>
          <a:spcPts val="2207"/>
        </a:spcBef>
        <a:buFont typeface="Arial" panose="020B0604020202020204" pitchFamily="34" charset="0"/>
        <a:buChar char="•"/>
        <a:defRPr sz="7946" kern="1200">
          <a:solidFill>
            <a:schemeClr val="tx1"/>
          </a:solidFill>
          <a:latin typeface="+mn-lt"/>
          <a:ea typeface="+mn-ea"/>
          <a:cs typeface="+mn-cs"/>
        </a:defRPr>
      </a:lvl7pPr>
      <a:lvl8pPr marL="15137663" indent="-1009178" algn="l" defTabSz="4036710" rtl="0" eaLnBrk="1" latinLnBrk="0" hangingPunct="1">
        <a:lnSpc>
          <a:spcPct val="90000"/>
        </a:lnSpc>
        <a:spcBef>
          <a:spcPts val="2207"/>
        </a:spcBef>
        <a:buFont typeface="Arial" panose="020B0604020202020204" pitchFamily="34" charset="0"/>
        <a:buChar char="•"/>
        <a:defRPr sz="7946" kern="1200">
          <a:solidFill>
            <a:schemeClr val="tx1"/>
          </a:solidFill>
          <a:latin typeface="+mn-lt"/>
          <a:ea typeface="+mn-ea"/>
          <a:cs typeface="+mn-cs"/>
        </a:defRPr>
      </a:lvl8pPr>
      <a:lvl9pPr marL="17156019" indent="-1009178" algn="l" defTabSz="4036710" rtl="0" eaLnBrk="1" latinLnBrk="0" hangingPunct="1">
        <a:lnSpc>
          <a:spcPct val="90000"/>
        </a:lnSpc>
        <a:spcBef>
          <a:spcPts val="2207"/>
        </a:spcBef>
        <a:buFont typeface="Arial" panose="020B0604020202020204" pitchFamily="34" charset="0"/>
        <a:buChar char="•"/>
        <a:defRPr sz="794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036710" rtl="0" eaLnBrk="1" latinLnBrk="0" hangingPunct="1">
        <a:defRPr sz="7946" kern="1200">
          <a:solidFill>
            <a:schemeClr val="tx1"/>
          </a:solidFill>
          <a:latin typeface="+mn-lt"/>
          <a:ea typeface="+mn-ea"/>
          <a:cs typeface="+mn-cs"/>
        </a:defRPr>
      </a:lvl1pPr>
      <a:lvl2pPr marL="2018355" algn="l" defTabSz="4036710" rtl="0" eaLnBrk="1" latinLnBrk="0" hangingPunct="1">
        <a:defRPr sz="7946" kern="1200">
          <a:solidFill>
            <a:schemeClr val="tx1"/>
          </a:solidFill>
          <a:latin typeface="+mn-lt"/>
          <a:ea typeface="+mn-ea"/>
          <a:cs typeface="+mn-cs"/>
        </a:defRPr>
      </a:lvl2pPr>
      <a:lvl3pPr marL="4036710" algn="l" defTabSz="4036710" rtl="0" eaLnBrk="1" latinLnBrk="0" hangingPunct="1">
        <a:defRPr sz="7946" kern="1200">
          <a:solidFill>
            <a:schemeClr val="tx1"/>
          </a:solidFill>
          <a:latin typeface="+mn-lt"/>
          <a:ea typeface="+mn-ea"/>
          <a:cs typeface="+mn-cs"/>
        </a:defRPr>
      </a:lvl3pPr>
      <a:lvl4pPr marL="6055065" algn="l" defTabSz="4036710" rtl="0" eaLnBrk="1" latinLnBrk="0" hangingPunct="1">
        <a:defRPr sz="7946" kern="1200">
          <a:solidFill>
            <a:schemeClr val="tx1"/>
          </a:solidFill>
          <a:latin typeface="+mn-lt"/>
          <a:ea typeface="+mn-ea"/>
          <a:cs typeface="+mn-cs"/>
        </a:defRPr>
      </a:lvl4pPr>
      <a:lvl5pPr marL="8073420" algn="l" defTabSz="4036710" rtl="0" eaLnBrk="1" latinLnBrk="0" hangingPunct="1">
        <a:defRPr sz="7946" kern="1200">
          <a:solidFill>
            <a:schemeClr val="tx1"/>
          </a:solidFill>
          <a:latin typeface="+mn-lt"/>
          <a:ea typeface="+mn-ea"/>
          <a:cs typeface="+mn-cs"/>
        </a:defRPr>
      </a:lvl5pPr>
      <a:lvl6pPr marL="10091776" algn="l" defTabSz="4036710" rtl="0" eaLnBrk="1" latinLnBrk="0" hangingPunct="1">
        <a:defRPr sz="7946" kern="1200">
          <a:solidFill>
            <a:schemeClr val="tx1"/>
          </a:solidFill>
          <a:latin typeface="+mn-lt"/>
          <a:ea typeface="+mn-ea"/>
          <a:cs typeface="+mn-cs"/>
        </a:defRPr>
      </a:lvl6pPr>
      <a:lvl7pPr marL="12110131" algn="l" defTabSz="4036710" rtl="0" eaLnBrk="1" latinLnBrk="0" hangingPunct="1">
        <a:defRPr sz="7946" kern="1200">
          <a:solidFill>
            <a:schemeClr val="tx1"/>
          </a:solidFill>
          <a:latin typeface="+mn-lt"/>
          <a:ea typeface="+mn-ea"/>
          <a:cs typeface="+mn-cs"/>
        </a:defRPr>
      </a:lvl7pPr>
      <a:lvl8pPr marL="14128486" algn="l" defTabSz="4036710" rtl="0" eaLnBrk="1" latinLnBrk="0" hangingPunct="1">
        <a:defRPr sz="7946" kern="1200">
          <a:solidFill>
            <a:schemeClr val="tx1"/>
          </a:solidFill>
          <a:latin typeface="+mn-lt"/>
          <a:ea typeface="+mn-ea"/>
          <a:cs typeface="+mn-cs"/>
        </a:defRPr>
      </a:lvl8pPr>
      <a:lvl9pPr marL="16146841" algn="l" defTabSz="4036710" rtl="0" eaLnBrk="1" latinLnBrk="0" hangingPunct="1">
        <a:defRPr sz="794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E1E69D3-1FA5-C188-4A51-97B3E7E552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1F4322E5-C11C-E7B3-F9B9-D94FCD27CED3}"/>
              </a:ext>
            </a:extLst>
          </p:cNvPr>
          <p:cNvSpPr txBox="1"/>
          <p:nvPr/>
        </p:nvSpPr>
        <p:spPr>
          <a:xfrm>
            <a:off x="4898066" y="142728"/>
            <a:ext cx="30217153" cy="525514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defPPr>
              <a:defRPr kern="1200"/>
            </a:defPPr>
            <a:lvl1pPr marL="0" marR="0" indent="0" algn="l" defTabSz="3783013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defRPr sz="6000" kern="1200" baseline="0">
                <a:solidFill>
                  <a:schemeClr val="tx2"/>
                </a:solidFill>
                <a:latin typeface="Franklin Gothic Heavy" pitchFamily="34" charset="0"/>
                <a:ea typeface="+mn-ea"/>
                <a:cs typeface="+mn-cs"/>
              </a:defRPr>
            </a:lvl1pPr>
            <a:lvl2pPr marL="1880543" indent="0" algn="l" defTabSz="3761086" rtl="0" eaLnBrk="1" latinLnBrk="0" hangingPunct="1">
              <a:spcBef>
                <a:spcPct val="20000"/>
              </a:spcBef>
              <a:buFontTx/>
              <a:buNone/>
              <a:defRPr sz="1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761086" indent="0" algn="l" defTabSz="3761086" rtl="0" eaLnBrk="1" latinLnBrk="0" hangingPunct="1">
              <a:spcBef>
                <a:spcPct val="20000"/>
              </a:spcBef>
              <a:buFontTx/>
              <a:buNone/>
              <a:defRPr sz="9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641629" indent="0" algn="l" defTabSz="3761086" rtl="0" eaLnBrk="1" latinLnBrk="0" hangingPunct="1">
              <a:spcBef>
                <a:spcPct val="20000"/>
              </a:spcBef>
              <a:buFontTx/>
              <a:buNone/>
              <a:defRPr sz="8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522172" indent="0" algn="l" defTabSz="3761086" rtl="0" eaLnBrk="1" latinLnBrk="0" hangingPunct="1">
              <a:spcBef>
                <a:spcPct val="20000"/>
              </a:spcBef>
              <a:buFontTx/>
              <a:buNone/>
              <a:defRPr sz="8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342988" indent="-940272" algn="l" defTabSz="376108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8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2223531" indent="-940272" algn="l" defTabSz="376108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8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4104074" indent="-940272" algn="l" defTabSz="376108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8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5984617" indent="-940272" algn="l" defTabSz="376108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8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3458319">
              <a:spcBef>
                <a:spcPct val="20000"/>
              </a:spcBef>
              <a:defRPr/>
            </a:pPr>
            <a:r>
              <a:rPr lang="en-US" dirty="0"/>
              <a:t> </a:t>
            </a:r>
            <a:r>
              <a:rPr lang="en-US" sz="9000" b="1" dirty="0">
                <a:solidFill>
                  <a:srgbClr val="C5E0B3"/>
                </a:solidFill>
                <a:latin typeface="Calibri" panose="020F0502020204030204" pitchFamily="34" charset="0"/>
              </a:rPr>
              <a:t>AI-Integrated Microfluidic Device for At-Home Calcium Testing.</a:t>
            </a:r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6AD3C539-9FCE-2AFF-08C5-96D43A938D06}"/>
              </a:ext>
            </a:extLst>
          </p:cNvPr>
          <p:cNvSpPr txBox="1"/>
          <p:nvPr/>
        </p:nvSpPr>
        <p:spPr>
          <a:xfrm>
            <a:off x="5669280" y="42416"/>
            <a:ext cx="29555378" cy="605645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defPPr>
              <a:defRPr kern="1200"/>
            </a:defPPr>
            <a:lvl1pPr marL="0" marR="0" indent="0" algn="l" defTabSz="3783013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defRPr sz="6000" kern="1200" baseline="0">
                <a:solidFill>
                  <a:schemeClr val="tx2"/>
                </a:solidFill>
                <a:latin typeface="Franklin Gothic Heavy" pitchFamily="34" charset="0"/>
                <a:ea typeface="+mn-ea"/>
                <a:cs typeface="+mn-cs"/>
              </a:defRPr>
            </a:lvl1pPr>
            <a:lvl2pPr marL="1880543" indent="0" algn="l" defTabSz="3761086" rtl="0" eaLnBrk="1" latinLnBrk="0" hangingPunct="1">
              <a:spcBef>
                <a:spcPct val="20000"/>
              </a:spcBef>
              <a:buFontTx/>
              <a:buNone/>
              <a:defRPr sz="1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761086" indent="0" algn="l" defTabSz="3761086" rtl="0" eaLnBrk="1" latinLnBrk="0" hangingPunct="1">
              <a:spcBef>
                <a:spcPct val="20000"/>
              </a:spcBef>
              <a:buFontTx/>
              <a:buNone/>
              <a:defRPr sz="9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641629" indent="0" algn="l" defTabSz="3761086" rtl="0" eaLnBrk="1" latinLnBrk="0" hangingPunct="1">
              <a:spcBef>
                <a:spcPct val="20000"/>
              </a:spcBef>
              <a:buFontTx/>
              <a:buNone/>
              <a:defRPr sz="8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522172" indent="0" algn="l" defTabSz="3761086" rtl="0" eaLnBrk="1" latinLnBrk="0" hangingPunct="1">
              <a:spcBef>
                <a:spcPct val="20000"/>
              </a:spcBef>
              <a:buFontTx/>
              <a:buNone/>
              <a:defRPr sz="8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342988" indent="-940272" algn="l" defTabSz="376108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8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2223531" indent="-940272" algn="l" defTabSz="376108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8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4104074" indent="-940272" algn="l" defTabSz="376108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8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5984617" indent="-940272" algn="l" defTabSz="376108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8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3458319">
              <a:spcBef>
                <a:spcPct val="20000"/>
              </a:spcBef>
              <a:defRPr/>
            </a:pPr>
            <a:endParaRPr lang="en-US" sz="4046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4B4B831-F63C-5AA3-CA9D-2D9F557E5BA7}"/>
              </a:ext>
            </a:extLst>
          </p:cNvPr>
          <p:cNvSpPr txBox="1"/>
          <p:nvPr/>
        </p:nvSpPr>
        <p:spPr>
          <a:xfrm>
            <a:off x="7579105" y="2211863"/>
            <a:ext cx="26037108" cy="2364788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defPPr>
              <a:defRPr kern="1200"/>
            </a:defPPr>
            <a:lvl1pPr marL="0" marR="0" indent="0" algn="l" defTabSz="3783013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defRPr sz="6000" kern="1200" baseline="0">
                <a:solidFill>
                  <a:schemeClr val="tx2"/>
                </a:solidFill>
                <a:latin typeface="Franklin Gothic Heavy" pitchFamily="34" charset="0"/>
                <a:ea typeface="+mn-ea"/>
                <a:cs typeface="+mn-cs"/>
              </a:defRPr>
            </a:lvl1pPr>
            <a:lvl2pPr marL="1880543" indent="0" algn="l" defTabSz="3761086" rtl="0" eaLnBrk="1" latinLnBrk="0" hangingPunct="1">
              <a:spcBef>
                <a:spcPct val="20000"/>
              </a:spcBef>
              <a:buFontTx/>
              <a:buNone/>
              <a:defRPr sz="1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761086" indent="0" algn="l" defTabSz="3761086" rtl="0" eaLnBrk="1" latinLnBrk="0" hangingPunct="1">
              <a:spcBef>
                <a:spcPct val="20000"/>
              </a:spcBef>
              <a:buFontTx/>
              <a:buNone/>
              <a:defRPr sz="9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641629" indent="0" algn="l" defTabSz="3761086" rtl="0" eaLnBrk="1" latinLnBrk="0" hangingPunct="1">
              <a:spcBef>
                <a:spcPct val="20000"/>
              </a:spcBef>
              <a:buFontTx/>
              <a:buNone/>
              <a:defRPr sz="8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522172" indent="0" algn="l" defTabSz="3761086" rtl="0" eaLnBrk="1" latinLnBrk="0" hangingPunct="1">
              <a:spcBef>
                <a:spcPct val="20000"/>
              </a:spcBef>
              <a:buFontTx/>
              <a:buNone/>
              <a:defRPr sz="8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342988" indent="-940272" algn="l" defTabSz="376108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8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2223531" indent="-940272" algn="l" defTabSz="376108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8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4104074" indent="-940272" algn="l" defTabSz="376108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8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5984617" indent="-940272" algn="l" defTabSz="376108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8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3458319">
              <a:spcBef>
                <a:spcPct val="20000"/>
              </a:spcBef>
              <a:defRPr/>
            </a:pPr>
            <a:r>
              <a:rPr lang="en-US" sz="48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Nawaf</a:t>
            </a:r>
            <a:r>
              <a:rPr lang="en-US" sz="4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Alosaimi</a:t>
            </a:r>
            <a:r>
              <a:rPr lang="en-US" sz="4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-EE, </a:t>
            </a:r>
            <a:r>
              <a:rPr lang="en-US" sz="48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Kalad</a:t>
            </a:r>
            <a:r>
              <a:rPr lang="en-US" sz="4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Aloqiel</a:t>
            </a:r>
            <a:r>
              <a:rPr lang="en-US" sz="4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-CHE, </a:t>
            </a:r>
            <a:r>
              <a:rPr lang="en-US" sz="48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Naif</a:t>
            </a:r>
            <a:r>
              <a:rPr lang="en-US" sz="4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Alharbi</a:t>
            </a:r>
            <a:r>
              <a:rPr lang="en-US" sz="4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-CHE, </a:t>
            </a:r>
            <a:r>
              <a:rPr lang="en-US" sz="48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Abdulkarim</a:t>
            </a:r>
            <a:r>
              <a:rPr lang="en-US" sz="4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Alabdulghani</a:t>
            </a:r>
            <a:r>
              <a:rPr lang="en-US" sz="4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-CIE, Hasan </a:t>
            </a:r>
            <a:r>
              <a:rPr lang="en-US" sz="48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Alharbi</a:t>
            </a:r>
            <a:r>
              <a:rPr lang="en-US" sz="4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-ICS, Turkey </a:t>
            </a:r>
            <a:r>
              <a:rPr lang="en-US" sz="48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Alanazi</a:t>
            </a:r>
            <a:r>
              <a:rPr lang="en-US" sz="4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-ICS</a:t>
            </a:r>
            <a:br>
              <a:rPr lang="en-US" sz="4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4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Coach: Dr. Tanzil UrRahman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36F413C-8776-43B6-2A72-3A8B1A797A2B}"/>
              </a:ext>
            </a:extLst>
          </p:cNvPr>
          <p:cNvSpPr txBox="1"/>
          <p:nvPr/>
        </p:nvSpPr>
        <p:spPr>
          <a:xfrm>
            <a:off x="355600" y="1400956"/>
            <a:ext cx="4109611" cy="33393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>
                <a:solidFill>
                  <a:srgbClr val="02616D"/>
                </a:solidFill>
              </a:rPr>
              <a:t>TEAM</a:t>
            </a:r>
            <a:r>
              <a:rPr lang="en-US" sz="8800" b="1" dirty="0">
                <a:solidFill>
                  <a:srgbClr val="02616D"/>
                </a:solidFill>
              </a:rPr>
              <a:t> </a:t>
            </a:r>
          </a:p>
          <a:p>
            <a:pPr algn="ctr"/>
            <a:r>
              <a:rPr lang="en-SG" sz="11500" b="1" dirty="0">
                <a:solidFill>
                  <a:srgbClr val="02616D"/>
                </a:solidFill>
              </a:rPr>
              <a:t>M108</a:t>
            </a:r>
            <a:endParaRPr lang="en-SG" sz="8000" b="1" dirty="0">
              <a:solidFill>
                <a:srgbClr val="02616D"/>
              </a:solidFill>
            </a:endParaRPr>
          </a:p>
        </p:txBody>
      </p:sp>
      <p:sp>
        <p:nvSpPr>
          <p:cNvPr id="9" name="Rectangle 10">
            <a:extLst>
              <a:ext uri="{FF2B5EF4-FFF2-40B4-BE49-F238E27FC236}">
                <a16:creationId xmlns:a16="http://schemas.microsoft.com/office/drawing/2014/main" id="{2AEF7008-E9CA-61FC-0BA2-07DEDB6C21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78776" y="5908319"/>
            <a:ext cx="9812316" cy="1047322"/>
          </a:xfrm>
          <a:prstGeom prst="rect">
            <a:avLst/>
          </a:prstGeom>
          <a:solidFill>
            <a:srgbClr val="C5E0B3"/>
          </a:solidFill>
          <a:ln w="12700">
            <a:noFill/>
            <a:miter lim="800000"/>
          </a:ln>
        </p:spPr>
        <p:txBody>
          <a:bodyPr wrap="none" lIns="252227" tIns="67261" rIns="252227" bIns="63041" anchor="ctr" anchorCtr="0"/>
          <a:lstStyle>
            <a:defPPr>
              <a:defRPr kern="1200"/>
            </a:defPPr>
          </a:lstStyle>
          <a:p>
            <a:pPr algn="ctr" defTabSz="4324030">
              <a:defRPr/>
            </a:pPr>
            <a:r>
              <a:rPr lang="en-US" sz="6000" b="1" dirty="0">
                <a:latin typeface="Nunito" panose="00000500000000000000"/>
              </a:rPr>
              <a:t>Constraints &amp; Specs</a:t>
            </a:r>
          </a:p>
        </p:txBody>
      </p:sp>
      <p:sp>
        <p:nvSpPr>
          <p:cNvPr id="12" name="Rectangle 10">
            <a:extLst>
              <a:ext uri="{FF2B5EF4-FFF2-40B4-BE49-F238E27FC236}">
                <a16:creationId xmlns:a16="http://schemas.microsoft.com/office/drawing/2014/main" id="{5161F5EA-7628-BDA6-DC74-EBCB128ACD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284723" y="5906265"/>
            <a:ext cx="11999207" cy="1049375"/>
          </a:xfrm>
          <a:prstGeom prst="rect">
            <a:avLst/>
          </a:prstGeom>
          <a:solidFill>
            <a:srgbClr val="C5E0B3"/>
          </a:solidFill>
          <a:ln w="12700">
            <a:noFill/>
            <a:miter lim="800000"/>
          </a:ln>
        </p:spPr>
        <p:txBody>
          <a:bodyPr wrap="none" lIns="252227" tIns="67261" rIns="252227" bIns="63041" anchor="ctr" anchorCtr="0"/>
          <a:lstStyle>
            <a:defPPr>
              <a:defRPr kern="1200"/>
            </a:defPPr>
          </a:lstStyle>
          <a:p>
            <a:pPr algn="ctr" defTabSz="4324030">
              <a:defRPr/>
            </a:pPr>
            <a:endParaRPr lang="ar-SA" sz="6000" b="1" dirty="0">
              <a:latin typeface="Nunito" panose="00000500000000000000" pitchFamily="2" charset="0"/>
            </a:endParaRPr>
          </a:p>
          <a:p>
            <a:pPr algn="ctr" defTabSz="4324030">
              <a:defRPr/>
            </a:pPr>
            <a:r>
              <a:rPr lang="en-US" sz="6000" b="1" dirty="0">
                <a:latin typeface="Nunito" panose="00000500000000000000" pitchFamily="2" charset="0"/>
              </a:rPr>
              <a:t>Prototype &amp; Process</a:t>
            </a:r>
          </a:p>
          <a:p>
            <a:pPr algn="ctr" defTabSz="4324030">
              <a:defRPr/>
            </a:pPr>
            <a:endParaRPr lang="en-US" sz="6000" b="1" dirty="0">
              <a:latin typeface="Nunito" panose="00000500000000000000" pitchFamily="2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CE90157B-5C34-C5A5-5400-6301DA11FF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21217" y="18692445"/>
            <a:ext cx="9850649" cy="920117"/>
          </a:xfrm>
          <a:prstGeom prst="rect">
            <a:avLst/>
          </a:prstGeom>
          <a:solidFill>
            <a:srgbClr val="C5E0B3"/>
          </a:solidFill>
          <a:ln w="12700">
            <a:noFill/>
            <a:miter lim="800000"/>
          </a:ln>
        </p:spPr>
        <p:txBody>
          <a:bodyPr wrap="none" lIns="252227" tIns="67261" rIns="252227" bIns="63041" anchor="ctr" anchorCtr="0"/>
          <a:lstStyle>
            <a:defPPr>
              <a:defRPr kern="1200"/>
            </a:defPPr>
          </a:lstStyle>
          <a:p>
            <a:pPr algn="ctr" defTabSz="4324030">
              <a:defRPr/>
            </a:pPr>
            <a:r>
              <a:rPr lang="en-US" sz="6000" b="1" dirty="0">
                <a:latin typeface="Nunito" panose="00000500000000000000" pitchFamily="2" charset="0"/>
              </a:rPr>
              <a:t>Interface &amp; Calibration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15161052-1F98-9C89-23CF-11AE850B29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48074" y="-33220"/>
            <a:ext cx="7096379" cy="5288318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748B28AA-6E6A-B46F-0722-0E5D5C900D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941381" y="18692445"/>
            <a:ext cx="10042763" cy="920117"/>
          </a:xfrm>
          <a:prstGeom prst="rect">
            <a:avLst/>
          </a:prstGeom>
          <a:solidFill>
            <a:srgbClr val="C5E0B3"/>
          </a:solidFill>
          <a:ln w="12700">
            <a:noFill/>
            <a:miter lim="800000"/>
          </a:ln>
        </p:spPr>
        <p:txBody>
          <a:bodyPr wrap="none" lIns="252227" tIns="67261" rIns="252227" bIns="63041" anchor="ctr" anchorCtr="0"/>
          <a:lstStyle>
            <a:defPPr>
              <a:defRPr kern="1200"/>
            </a:defPPr>
          </a:lstStyle>
          <a:p>
            <a:pPr algn="ctr" defTabSz="4324030">
              <a:defRPr/>
            </a:pPr>
            <a:r>
              <a:rPr lang="en-US" sz="6000" b="1" dirty="0">
                <a:latin typeface="Nunito" panose="00000500000000000000" pitchFamily="2" charset="0"/>
              </a:rPr>
              <a:t> Future Work </a:t>
            </a:r>
          </a:p>
        </p:txBody>
      </p:sp>
      <p:graphicFrame>
        <p:nvGraphicFramePr>
          <p:cNvPr id="30" name="Table 29">
            <a:extLst>
              <a:ext uri="{FF2B5EF4-FFF2-40B4-BE49-F238E27FC236}">
                <a16:creationId xmlns:a16="http://schemas.microsoft.com/office/drawing/2014/main" id="{EE8DC3DC-90DB-C737-7B35-2705032850E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87962060"/>
              </p:ext>
            </p:extLst>
          </p:nvPr>
        </p:nvGraphicFramePr>
        <p:xfrm>
          <a:off x="187092" y="14325232"/>
          <a:ext cx="9346347" cy="1097280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9346347">
                  <a:extLst>
                    <a:ext uri="{9D8B030D-6E8A-4147-A177-3AD203B41FA5}">
                      <a16:colId xmlns:a16="http://schemas.microsoft.com/office/drawing/2014/main" val="304103478"/>
                    </a:ext>
                  </a:extLst>
                </a:gridCol>
              </a:tblGrid>
              <a:tr h="952033">
                <a:tc>
                  <a:txBody>
                    <a:bodyPr/>
                    <a:lstStyle/>
                    <a:p>
                      <a:pPr marL="0" indent="0" algn="ctr" defTabSz="4324030">
                        <a:buFont typeface="Arial" panose="020B0604020202020204" pitchFamily="34" charset="0"/>
                        <a:buNone/>
                        <a:defRPr/>
                      </a:pPr>
                      <a:r>
                        <a:rPr lang="en-US" sz="6600" dirty="0"/>
                        <a:t>Innovation / Novelty</a:t>
                      </a:r>
                      <a:endParaRPr lang="en-US" sz="6600" b="1" dirty="0">
                        <a:latin typeface="Nunito" panose="00000500000000000000"/>
                      </a:endParaRPr>
                    </a:p>
                  </a:txBody>
                  <a:tcPr>
                    <a:solidFill>
                      <a:srgbClr val="C5E0B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19021620"/>
                  </a:ext>
                </a:extLst>
              </a:tr>
            </a:tbl>
          </a:graphicData>
        </a:graphic>
      </p:graphicFrame>
      <p:sp>
        <p:nvSpPr>
          <p:cNvPr id="22" name="TextBox 19">
            <a:extLst>
              <a:ext uri="{FF2B5EF4-FFF2-40B4-BE49-F238E27FC236}">
                <a16:creationId xmlns:a16="http://schemas.microsoft.com/office/drawing/2014/main" id="{E71AD0FE-02AB-6D57-D8F8-3A397DF020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3249" y="15519659"/>
            <a:ext cx="9438453" cy="11411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4056" tIns="42028" rIns="84056" bIns="42028" anchor="t">
            <a:spAutoFit/>
          </a:bodyPr>
          <a:lstStyle>
            <a:defPPr>
              <a:defRPr kern="1200"/>
            </a:defPPr>
            <a:lvl1pPr eaLnBrk="0" hangingPunct="0"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1pPr>
            <a:lvl2pPr eaLnBrk="0" hangingPunct="0"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9pPr>
          </a:lstStyle>
          <a:p>
            <a:r>
              <a:rPr lang="en-US" sz="4600" dirty="0">
                <a:latin typeface="Calibri" panose="020F0502020204030204" pitchFamily="34" charset="0"/>
                <a:ea typeface="Open Sans"/>
                <a:cs typeface="Calibri" panose="020F0502020204030204" pitchFamily="34" charset="0"/>
              </a:rPr>
              <a:t>This project introduces a portable calcium  sensing device integrating: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4600" dirty="0">
                <a:latin typeface="Calibri" panose="020F0502020204030204" pitchFamily="34" charset="0"/>
                <a:ea typeface="Open Sans"/>
                <a:cs typeface="Calibri" panose="020F0502020204030204" pitchFamily="34" charset="0"/>
              </a:rPr>
              <a:t>Single-use sealed microfluidic cartridge with </a:t>
            </a:r>
            <a:r>
              <a:rPr lang="en-US" sz="4600" dirty="0" err="1">
                <a:latin typeface="Calibri" panose="020F0502020204030204" pitchFamily="34" charset="0"/>
                <a:ea typeface="Open Sans"/>
                <a:cs typeface="Calibri" panose="020F0502020204030204" pitchFamily="34" charset="0"/>
              </a:rPr>
              <a:t>Arsenazo</a:t>
            </a:r>
            <a:r>
              <a:rPr lang="en-US" sz="4600" dirty="0">
                <a:latin typeface="Calibri" panose="020F0502020204030204" pitchFamily="34" charset="0"/>
                <a:ea typeface="Open Sans"/>
                <a:cs typeface="Calibri" panose="020F0502020204030204" pitchFamily="34" charset="0"/>
              </a:rPr>
              <a:t> III reagent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4600" dirty="0">
                <a:latin typeface="Calibri" panose="020F0502020204030204" pitchFamily="34" charset="0"/>
                <a:ea typeface="Open Sans"/>
                <a:cs typeface="Calibri" panose="020F0502020204030204" pitchFamily="34" charset="0"/>
              </a:rPr>
              <a:t>Controlled bubble-reduced sample flow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4600" dirty="0">
                <a:latin typeface="Calibri" panose="020F0502020204030204" pitchFamily="34" charset="0"/>
                <a:ea typeface="Open Sans"/>
                <a:cs typeface="Calibri" panose="020F0502020204030204" pitchFamily="34" charset="0"/>
              </a:rPr>
              <a:t>LED-photodiode optical custom designed voltage sensor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4600" dirty="0">
                <a:latin typeface="Calibri" panose="020F0502020204030204" pitchFamily="34" charset="0"/>
                <a:ea typeface="Open Sans"/>
                <a:cs typeface="Calibri" panose="020F0502020204030204" pitchFamily="34" charset="0"/>
              </a:rPr>
              <a:t>AI regression for calcium concentration estimation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4600" dirty="0">
                <a:latin typeface="Calibri" panose="020F0502020204030204" pitchFamily="34" charset="0"/>
                <a:ea typeface="Open Sans"/>
                <a:cs typeface="Calibri" panose="020F0502020204030204" pitchFamily="34" charset="0"/>
              </a:rPr>
              <a:t>Rapid local results through a user-friendly interface</a:t>
            </a:r>
          </a:p>
          <a:p>
            <a:r>
              <a:rPr lang="en-US" sz="4600" dirty="0">
                <a:latin typeface="Calibri" panose="020F0502020204030204" pitchFamily="34" charset="0"/>
                <a:ea typeface="Open Sans"/>
                <a:cs typeface="Calibri" panose="020F0502020204030204" pitchFamily="34" charset="0"/>
              </a:rPr>
              <a:t>This enables rapid calcium measurement from a small blood sample without relying on large clinical analyzers.</a:t>
            </a:r>
          </a:p>
        </p:txBody>
      </p:sp>
      <p:sp>
        <p:nvSpPr>
          <p:cNvPr id="35" name="Rectangle 10">
            <a:extLst>
              <a:ext uri="{FF2B5EF4-FFF2-40B4-BE49-F238E27FC236}">
                <a16:creationId xmlns:a16="http://schemas.microsoft.com/office/drawing/2014/main" id="{7C7AE1ED-2F37-BB70-216B-2C8EC4EC77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941382" y="5908319"/>
            <a:ext cx="10042762" cy="1029122"/>
          </a:xfrm>
          <a:prstGeom prst="rect">
            <a:avLst/>
          </a:prstGeom>
          <a:solidFill>
            <a:srgbClr val="C5E0B3"/>
          </a:solidFill>
          <a:ln w="12700">
            <a:noFill/>
            <a:miter lim="800000"/>
          </a:ln>
        </p:spPr>
        <p:txBody>
          <a:bodyPr wrap="none" lIns="252227" tIns="67261" rIns="252227" bIns="63041" anchor="ctr" anchorCtr="0"/>
          <a:lstStyle>
            <a:defPPr>
              <a:defRPr kern="1200"/>
            </a:defPPr>
          </a:lstStyle>
          <a:p>
            <a:pPr algn="ctr" defTabSz="4324030">
              <a:defRPr/>
            </a:pPr>
            <a:r>
              <a:rPr lang="en-US" sz="6000" b="1" dirty="0">
                <a:latin typeface="Nunito" panose="00000500000000000000"/>
              </a:rPr>
              <a:t>Validation</a:t>
            </a:r>
            <a:r>
              <a:rPr lang="ar-SA" sz="6000" b="1" dirty="0">
                <a:latin typeface="Nunito" panose="00000500000000000000"/>
              </a:rPr>
              <a:t> </a:t>
            </a:r>
            <a:r>
              <a:rPr lang="en-US" sz="6000" b="1" dirty="0">
                <a:latin typeface="Nunito" panose="00000500000000000000"/>
              </a:rPr>
              <a:t>&amp;</a:t>
            </a:r>
            <a:r>
              <a:rPr lang="ar-SA" sz="6000" b="1" dirty="0">
                <a:latin typeface="Nunito" panose="00000500000000000000"/>
              </a:rPr>
              <a:t> </a:t>
            </a:r>
            <a:r>
              <a:rPr lang="en-US" sz="6000" b="1" dirty="0">
                <a:latin typeface="Nunito" panose="00000500000000000000"/>
              </a:rPr>
              <a:t>Verification</a:t>
            </a:r>
          </a:p>
        </p:txBody>
      </p:sp>
      <p:sp>
        <p:nvSpPr>
          <p:cNvPr id="45" name="Rectangle 10">
            <a:extLst>
              <a:ext uri="{FF2B5EF4-FFF2-40B4-BE49-F238E27FC236}">
                <a16:creationId xmlns:a16="http://schemas.microsoft.com/office/drawing/2014/main" id="{18450B25-58A6-7ACB-C928-32216BA820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4544" y="5853238"/>
            <a:ext cx="9510815" cy="1056893"/>
          </a:xfrm>
          <a:prstGeom prst="rect">
            <a:avLst/>
          </a:prstGeom>
          <a:solidFill>
            <a:srgbClr val="C5E0B3"/>
          </a:solidFill>
          <a:ln w="12700">
            <a:noFill/>
            <a:miter lim="800000"/>
          </a:ln>
        </p:spPr>
        <p:txBody>
          <a:bodyPr wrap="none" lIns="252227" tIns="67261" rIns="252227" bIns="63041" anchor="ctr" anchorCtr="0"/>
          <a:lstStyle>
            <a:defPPr>
              <a:defRPr kern="1200"/>
            </a:defPPr>
          </a:lstStyle>
          <a:p>
            <a:pPr algn="ctr" defTabSz="4324030">
              <a:defRPr/>
            </a:pPr>
            <a:r>
              <a:rPr lang="en-US" sz="6000" b="1" dirty="0">
                <a:latin typeface="Nunito" panose="00000500000000000000"/>
              </a:rPr>
              <a:t>Problem Statement</a:t>
            </a:r>
            <a:endParaRPr lang="en-US" sz="6000" b="1" dirty="0">
              <a:latin typeface="Nunito" panose="00000500000000000000" pitchFamily="2" charset="0"/>
            </a:endParaRPr>
          </a:p>
        </p:txBody>
      </p:sp>
      <p:sp>
        <p:nvSpPr>
          <p:cNvPr id="48" name="TextBox 19">
            <a:extLst>
              <a:ext uri="{FF2B5EF4-FFF2-40B4-BE49-F238E27FC236}">
                <a16:creationId xmlns:a16="http://schemas.microsoft.com/office/drawing/2014/main" id="{9FB9CAFD-2696-D06E-0A47-46F0BD7531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6984" y="7115975"/>
            <a:ext cx="9268375" cy="64558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4056" tIns="42028" rIns="84056" bIns="42028" anchor="t">
            <a:spAutoFit/>
          </a:bodyPr>
          <a:lstStyle>
            <a:defPPr>
              <a:defRPr kern="1200"/>
            </a:defPPr>
            <a:lvl1pPr eaLnBrk="0" hangingPunct="0"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1pPr>
            <a:lvl2pPr eaLnBrk="0" hangingPunct="0"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9pPr>
          </a:lstStyle>
          <a:p>
            <a:r>
              <a:rPr lang="en-US" sz="4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Patients requiring frequent blood calcium monitoring, such as post-thyroidectomy and endocrine patients, currently rely on time-consuming hospital visits. There is a critical need for a portable, accurate, and rapid at-home diagnostic solution that reduces dependency on traditional clinical laboratories.</a:t>
            </a:r>
          </a:p>
        </p:txBody>
      </p:sp>
      <p:pic>
        <p:nvPicPr>
          <p:cNvPr id="53" name="Picture 52">
            <a:extLst>
              <a:ext uri="{FF2B5EF4-FFF2-40B4-BE49-F238E27FC236}">
                <a16:creationId xmlns:a16="http://schemas.microsoft.com/office/drawing/2014/main" id="{DD51E939-2EC5-5AEF-A1BD-9D014B3E58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91810" y="27913429"/>
            <a:ext cx="18558469" cy="230505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52F3466-4AFC-E6D4-0F0D-24156F01A8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284722" y="7165445"/>
            <a:ext cx="12236049" cy="789716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60E0617-A96D-4CC6-41A2-A62743E594F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272795" y="15062610"/>
            <a:ext cx="12247975" cy="12781743"/>
          </a:xfrm>
          <a:prstGeom prst="rect">
            <a:avLst/>
          </a:prstGeom>
        </p:spPr>
      </p:pic>
      <p:sp>
        <p:nvSpPr>
          <p:cNvPr id="43" name="TextBox 19">
            <a:extLst>
              <a:ext uri="{FF2B5EF4-FFF2-40B4-BE49-F238E27FC236}">
                <a16:creationId xmlns:a16="http://schemas.microsoft.com/office/drawing/2014/main" id="{792D0790-65B1-2DCC-156B-1EBA3C384F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079743" y="19918007"/>
            <a:ext cx="9904400" cy="7871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4056" tIns="42028" rIns="84056" bIns="42028" anchor="t">
            <a:spAutoFit/>
          </a:bodyPr>
          <a:lstStyle>
            <a:defPPr>
              <a:defRPr kern="1200"/>
            </a:defPPr>
            <a:lvl1pPr eaLnBrk="0" hangingPunct="0"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1pPr>
            <a:lvl2pPr eaLnBrk="0" hangingPunct="0"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9pPr>
          </a:lstStyle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4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Improve calibration with larger datasets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4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Enhance cartridge manufacturability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4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Increase measurement accuracy and repeatability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4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Expand clinical and usability validation</a:t>
            </a:r>
          </a:p>
          <a:p>
            <a:r>
              <a:rPr lang="en-US" sz="4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These improvements will enhance the device’s accuracy, reliability, and readiness for practical healthcare applications.</a:t>
            </a:r>
          </a:p>
        </p:txBody>
      </p:sp>
      <p:pic>
        <p:nvPicPr>
          <p:cNvPr id="54" name="Picture 53">
            <a:extLst>
              <a:ext uri="{FF2B5EF4-FFF2-40B4-BE49-F238E27FC236}">
                <a16:creationId xmlns:a16="http://schemas.microsoft.com/office/drawing/2014/main" id="{7528BECF-3FC2-B3B2-641E-AFA4F5E3159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21216" y="19736359"/>
            <a:ext cx="9929151" cy="8053272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6EB54EDA-5205-9B67-DEB2-8D3AD1B39B2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077787" y="7165444"/>
            <a:ext cx="9850649" cy="11221555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7D8FDACA-15B5-DE25-714F-7DCBF0C3F91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944010" y="7079438"/>
            <a:ext cx="9847082" cy="11307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40469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EC504F1786A834AB0A43A8D2AD0E2A1" ma:contentTypeVersion="17" ma:contentTypeDescription="Create a new document." ma:contentTypeScope="" ma:versionID="1dd54b39039cc3a2789d5d1d3fc10e6e">
  <xsd:schema xmlns:xsd="http://www.w3.org/2001/XMLSchema" xmlns:xs="http://www.w3.org/2001/XMLSchema" xmlns:p="http://schemas.microsoft.com/office/2006/metadata/properties" xmlns:ns2="feb4cfa2-2a6f-43b7-9935-58898877aa70" xmlns:ns3="23f71ece-6f79-4b9a-94f9-3a27ffba8014" targetNamespace="http://schemas.microsoft.com/office/2006/metadata/properties" ma:root="true" ma:fieldsID="9ed85d63b31bb9f0e74e4febb6f854bd" ns2:_="" ns3:_="">
    <xsd:import namespace="feb4cfa2-2a6f-43b7-9935-58898877aa70"/>
    <xsd:import namespace="23f71ece-6f79-4b9a-94f9-3a27ffba801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ObjectDetectorVersions" minOccurs="0"/>
                <xsd:element ref="ns2:MediaLengthInSeconds" minOccurs="0"/>
                <xsd:element ref="ns2:MediaServiceSearchProperties" minOccurs="0"/>
                <xsd:element ref="ns2:MediaServiceLocation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eb4cfa2-2a6f-43b7-9935-58898877aa7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87f4d030-a2bd-4159-b459-856363f4e7e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9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Location" ma:index="22" nillable="true" ma:displayName="Location" ma:indexed="true" ma:internalName="MediaServiceLocation" ma:readOnly="true">
      <xsd:simpleType>
        <xsd:restriction base="dms:Text"/>
      </xsd:simpleType>
    </xsd:element>
    <xsd:element name="MediaServiceBillingMetadata" ma:index="23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f71ece-6f79-4b9a-94f9-3a27ffba8014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4" nillable="true" ma:displayName="Taxonomy Catch All Column" ma:hidden="true" ma:list="{570740f3-2cf5-4288-af9a-52d3becc7e83}" ma:internalName="TaxCatchAll" ma:showField="CatchAllData" ma:web="23f71ece-6f79-4b9a-94f9-3a27ffba801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feb4cfa2-2a6f-43b7-9935-58898877aa70">
      <Terms xmlns="http://schemas.microsoft.com/office/infopath/2007/PartnerControls"/>
    </lcf76f155ced4ddcb4097134ff3c332f>
    <TaxCatchAll xmlns="23f71ece-6f79-4b9a-94f9-3a27ffba8014" xsi:nil="true"/>
  </documentManagement>
</p:properties>
</file>

<file path=customXml/itemProps1.xml><?xml version="1.0" encoding="utf-8"?>
<ds:datastoreItem xmlns:ds="http://schemas.openxmlformats.org/officeDocument/2006/customXml" ds:itemID="{6F90C203-58F6-4A32-A9CF-85CA61BC0D04}"/>
</file>

<file path=customXml/itemProps2.xml><?xml version="1.0" encoding="utf-8"?>
<ds:datastoreItem xmlns:ds="http://schemas.openxmlformats.org/officeDocument/2006/customXml" ds:itemID="{9AF1CE73-61A1-4FA6-B3CE-B6D960686B11}"/>
</file>

<file path=customXml/itemProps3.xml><?xml version="1.0" encoding="utf-8"?>
<ds:datastoreItem xmlns:ds="http://schemas.openxmlformats.org/officeDocument/2006/customXml" ds:itemID="{90371D29-5E87-45D4-A7A2-AE2B9706BB29}"/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529</TotalTime>
  <Words>193</Words>
  <Application>Microsoft Office PowerPoint</Application>
  <PresentationFormat>Custom</PresentationFormat>
  <Paragraphs>25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7" baseType="lpstr">
      <vt:lpstr>Aptos</vt:lpstr>
      <vt:lpstr>Aptos Display</vt:lpstr>
      <vt:lpstr>Arial</vt:lpstr>
      <vt:lpstr>Calibri</vt:lpstr>
      <vt:lpstr>Nunito</vt:lpstr>
      <vt:lpstr>Office Theme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Darim Ferry</dc:creator>
  <cp:lastModifiedBy>رغد علي سالم العصيمي</cp:lastModifiedBy>
  <cp:revision>20</cp:revision>
  <dcterms:created xsi:type="dcterms:W3CDTF">2025-04-20T10:29:18Z</dcterms:created>
  <dcterms:modified xsi:type="dcterms:W3CDTF">2026-05-02T20:33:28Z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0x0101007EC504F1786A834AB0A43A8D2AD0E2A1</vt:lpwstr>
  </property>
</Properties>
</file>