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2A2C9-75DA-3387-6B31-B6EBEF11B630}" v="347" dt="2026-04-23T20:56:21.571"/>
    <p1510:client id="{16D259AE-37BE-41EB-9B91-8D92A355918C}" v="8" dt="2026-04-23T20:15:23.139"/>
    <p1510:client id="{71AFCECF-49D3-797F-1FE5-C2732771C5B4}" v="40" dt="2026-04-23T20:59:42.802"/>
    <p1510:client id="{8F253C2C-9A12-D6E9-7B11-1A4DF8801B48}" v="1594" dt="2026-04-23T19:23:36.680"/>
    <p1510:client id="{9F9A8B32-E356-244A-959A-A12B9ACBA9CE}" v="2" dt="2026-04-23T20:03:47.479"/>
    <p1510:client id="{A5B01063-D376-C2E3-D97F-24F7A8C8452E}" v="359" dt="2026-04-23T19:46:06.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AD ADBULLAH ALSHABIB" userId="S::s202157750@kfupm.edu.sa::4a0e8961-d665-480d-b220-74e54845e8b8" providerId="AD" clId="Web-{8F253C2C-9A12-D6E9-7B11-1A4DF8801B48}"/>
    <pc:docChg chg="modSld">
      <pc:chgData name="JAWAD ADBULLAH ALSHABIB" userId="S::s202157750@kfupm.edu.sa::4a0e8961-d665-480d-b220-74e54845e8b8" providerId="AD" clId="Web-{8F253C2C-9A12-D6E9-7B11-1A4DF8801B48}" dt="2026-04-23T19:23:36.680" v="925" actId="14100"/>
      <pc:docMkLst>
        <pc:docMk/>
      </pc:docMkLst>
      <pc:sldChg chg="addSp delSp modSp">
        <pc:chgData name="JAWAD ADBULLAH ALSHABIB" userId="S::s202157750@kfupm.edu.sa::4a0e8961-d665-480d-b220-74e54845e8b8" providerId="AD" clId="Web-{8F253C2C-9A12-D6E9-7B11-1A4DF8801B48}" dt="2026-04-23T19:23:36.680" v="925" actId="14100"/>
        <pc:sldMkLst>
          <pc:docMk/>
          <pc:sldMk cId="3898667025" sldId="256"/>
        </pc:sldMkLst>
        <pc:spChg chg="del">
          <ac:chgData name="JAWAD ADBULLAH ALSHABIB" userId="S::s202157750@kfupm.edu.sa::4a0e8961-d665-480d-b220-74e54845e8b8" providerId="AD" clId="Web-{8F253C2C-9A12-D6E9-7B11-1A4DF8801B48}" dt="2026-04-23T18:32:53.963" v="0"/>
          <ac:spMkLst>
            <pc:docMk/>
            <pc:sldMk cId="3898667025" sldId="256"/>
            <ac:spMk id="2" creationId="{3455A298-471A-4972-2B1B-E3D340B0321A}"/>
          </ac:spMkLst>
        </pc:spChg>
        <pc:spChg chg="add del mod">
          <ac:chgData name="JAWAD ADBULLAH ALSHABIB" userId="S::s202157750@kfupm.edu.sa::4a0e8961-d665-480d-b220-74e54845e8b8" providerId="AD" clId="Web-{8F253C2C-9A12-D6E9-7B11-1A4DF8801B48}" dt="2026-04-23T19:01:22.158" v="404" actId="20577"/>
          <ac:spMkLst>
            <pc:docMk/>
            <pc:sldMk cId="3898667025" sldId="256"/>
            <ac:spMk id="8" creationId="{631B57E8-7109-D710-D7FF-8D593C758A85}"/>
          </ac:spMkLst>
        </pc:spChg>
        <pc:spChg chg="mod">
          <ac:chgData name="JAWAD ADBULLAH ALSHABIB" userId="S::s202157750@kfupm.edu.sa::4a0e8961-d665-480d-b220-74e54845e8b8" providerId="AD" clId="Web-{8F253C2C-9A12-D6E9-7B11-1A4DF8801B48}" dt="2026-04-23T18:52:56.687" v="132" actId="20577"/>
          <ac:spMkLst>
            <pc:docMk/>
            <pc:sldMk cId="3898667025" sldId="256"/>
            <ac:spMk id="9" creationId="{0AEAB2CC-F32C-69D9-FC00-E64397B6DB63}"/>
          </ac:spMkLst>
        </pc:spChg>
        <pc:spChg chg="mod">
          <ac:chgData name="JAWAD ADBULLAH ALSHABIB" userId="S::s202157750@kfupm.edu.sa::4a0e8961-d665-480d-b220-74e54845e8b8" providerId="AD" clId="Web-{8F253C2C-9A12-D6E9-7B11-1A4DF8801B48}" dt="2026-04-23T18:39:02.875" v="58" actId="20577"/>
          <ac:spMkLst>
            <pc:docMk/>
            <pc:sldMk cId="3898667025" sldId="256"/>
            <ac:spMk id="10" creationId="{8DEB6504-74CF-2A50-F26A-53409F3CB5E0}"/>
          </ac:spMkLst>
        </pc:spChg>
        <pc:spChg chg="mod">
          <ac:chgData name="JAWAD ADBULLAH ALSHABIB" userId="S::s202157750@kfupm.edu.sa::4a0e8961-d665-480d-b220-74e54845e8b8" providerId="AD" clId="Web-{8F253C2C-9A12-D6E9-7B11-1A4DF8801B48}" dt="2026-04-23T18:43:40.660" v="113" actId="20577"/>
          <ac:spMkLst>
            <pc:docMk/>
            <pc:sldMk cId="3898667025" sldId="256"/>
            <ac:spMk id="11" creationId="{65BBDC38-55EC-46B5-C2E1-C851E5A941F3}"/>
          </ac:spMkLst>
        </pc:spChg>
        <pc:spChg chg="mod">
          <ac:chgData name="JAWAD ADBULLAH ALSHABIB" userId="S::s202157750@kfupm.edu.sa::4a0e8961-d665-480d-b220-74e54845e8b8" providerId="AD" clId="Web-{8F253C2C-9A12-D6E9-7B11-1A4DF8801B48}" dt="2026-04-23T18:39:20.282" v="67" actId="20577"/>
          <ac:spMkLst>
            <pc:docMk/>
            <pc:sldMk cId="3898667025" sldId="256"/>
            <ac:spMk id="12" creationId="{06CE33DB-EC92-DE01-8293-97A192E33D8E}"/>
          </ac:spMkLst>
        </pc:spChg>
        <pc:spChg chg="del mod">
          <ac:chgData name="JAWAD ADBULLAH ALSHABIB" userId="S::s202157750@kfupm.edu.sa::4a0e8961-d665-480d-b220-74e54845e8b8" providerId="AD" clId="Web-{8F253C2C-9A12-D6E9-7B11-1A4DF8801B48}" dt="2026-04-23T19:11:33.491" v="654"/>
          <ac:spMkLst>
            <pc:docMk/>
            <pc:sldMk cId="3898667025" sldId="256"/>
            <ac:spMk id="13" creationId="{92CC9254-2BF9-3998-5B7A-A9098F3AFC0E}"/>
          </ac:spMkLst>
        </pc:spChg>
        <pc:spChg chg="mod">
          <ac:chgData name="JAWAD ADBULLAH ALSHABIB" userId="S::s202157750@kfupm.edu.sa::4a0e8961-d665-480d-b220-74e54845e8b8" providerId="AD" clId="Web-{8F253C2C-9A12-D6E9-7B11-1A4DF8801B48}" dt="2026-04-23T19:23:36.680" v="925" actId="14100"/>
          <ac:spMkLst>
            <pc:docMk/>
            <pc:sldMk cId="3898667025" sldId="256"/>
            <ac:spMk id="15" creationId="{7D048E69-7358-6591-4D76-9A562E34568C}"/>
          </ac:spMkLst>
        </pc:spChg>
        <pc:spChg chg="add mod">
          <ac:chgData name="JAWAD ADBULLAH ALSHABIB" userId="S::s202157750@kfupm.edu.sa::4a0e8961-d665-480d-b220-74e54845e8b8" providerId="AD" clId="Web-{8F253C2C-9A12-D6E9-7B11-1A4DF8801B48}" dt="2026-04-23T18:38:53.203" v="54" actId="20577"/>
          <ac:spMkLst>
            <pc:docMk/>
            <pc:sldMk cId="3898667025" sldId="256"/>
            <ac:spMk id="16" creationId="{4FE734C9-0DC4-BCF1-E9E6-2B51BAAFA033}"/>
          </ac:spMkLst>
        </pc:spChg>
        <pc:spChg chg="add mod">
          <ac:chgData name="JAWAD ADBULLAH ALSHABIB" userId="S::s202157750@kfupm.edu.sa::4a0e8961-d665-480d-b220-74e54845e8b8" providerId="AD" clId="Web-{8F253C2C-9A12-D6E9-7B11-1A4DF8801B48}" dt="2026-04-23T18:40:37.377" v="91" actId="20577"/>
          <ac:spMkLst>
            <pc:docMk/>
            <pc:sldMk cId="3898667025" sldId="256"/>
            <ac:spMk id="17" creationId="{C8F1E337-87F0-D0CF-EAFA-3196DC2A7F5E}"/>
          </ac:spMkLst>
        </pc:spChg>
        <pc:spChg chg="add mod">
          <ac:chgData name="JAWAD ADBULLAH ALSHABIB" userId="S::s202157750@kfupm.edu.sa::4a0e8961-d665-480d-b220-74e54845e8b8" providerId="AD" clId="Web-{8F253C2C-9A12-D6E9-7B11-1A4DF8801B48}" dt="2026-04-23T18:43:46.160" v="118" actId="20577"/>
          <ac:spMkLst>
            <pc:docMk/>
            <pc:sldMk cId="3898667025" sldId="256"/>
            <ac:spMk id="18" creationId="{6F805526-1F47-EACA-B9C4-87D1BAB7397E}"/>
          </ac:spMkLst>
        </pc:spChg>
        <pc:spChg chg="add mod">
          <ac:chgData name="JAWAD ADBULLAH ALSHABIB" userId="S::s202157750@kfupm.edu.sa::4a0e8961-d665-480d-b220-74e54845e8b8" providerId="AD" clId="Web-{8F253C2C-9A12-D6E9-7B11-1A4DF8801B48}" dt="2026-04-23T18:39:27.751" v="79" actId="20577"/>
          <ac:spMkLst>
            <pc:docMk/>
            <pc:sldMk cId="3898667025" sldId="256"/>
            <ac:spMk id="19" creationId="{C6DC8A54-926E-D0E0-9774-3F91DE4E25C9}"/>
          </ac:spMkLst>
        </pc:spChg>
        <pc:spChg chg="add mod">
          <ac:chgData name="JAWAD ADBULLAH ALSHABIB" userId="S::s202157750@kfupm.edu.sa::4a0e8961-d665-480d-b220-74e54845e8b8" providerId="AD" clId="Web-{8F253C2C-9A12-D6E9-7B11-1A4DF8801B48}" dt="2026-04-23T19:08:03.943" v="647" actId="20577"/>
          <ac:spMkLst>
            <pc:docMk/>
            <pc:sldMk cId="3898667025" sldId="256"/>
            <ac:spMk id="20" creationId="{BFA15D30-7EA3-DFD4-A155-3C4D26CCB7CD}"/>
          </ac:spMkLst>
        </pc:spChg>
        <pc:spChg chg="add mod">
          <ac:chgData name="JAWAD ADBULLAH ALSHABIB" userId="S::s202157750@kfupm.edu.sa::4a0e8961-d665-480d-b220-74e54845e8b8" providerId="AD" clId="Web-{8F253C2C-9A12-D6E9-7B11-1A4DF8801B48}" dt="2026-04-23T19:14:02.101" v="746" actId="20577"/>
          <ac:spMkLst>
            <pc:docMk/>
            <pc:sldMk cId="3898667025" sldId="256"/>
            <ac:spMk id="21" creationId="{3C48D415-AB22-D8BB-8667-4A175A4241FF}"/>
          </ac:spMkLst>
        </pc:spChg>
        <pc:spChg chg="add mod">
          <ac:chgData name="JAWAD ADBULLAH ALSHABIB" userId="S::s202157750@kfupm.edu.sa::4a0e8961-d665-480d-b220-74e54845e8b8" providerId="AD" clId="Web-{8F253C2C-9A12-D6E9-7B11-1A4DF8801B48}" dt="2026-04-23T19:02:43.894" v="423" actId="1076"/>
          <ac:spMkLst>
            <pc:docMk/>
            <pc:sldMk cId="3898667025" sldId="256"/>
            <ac:spMk id="22" creationId="{BE391C82-954A-8553-1837-78DB1BFE2C0B}"/>
          </ac:spMkLst>
        </pc:spChg>
        <pc:spChg chg="add mod">
          <ac:chgData name="JAWAD ADBULLAH ALSHABIB" userId="S::s202157750@kfupm.edu.sa::4a0e8961-d665-480d-b220-74e54845e8b8" providerId="AD" clId="Web-{8F253C2C-9A12-D6E9-7B11-1A4DF8801B48}" dt="2026-04-23T19:02:43.910" v="424" actId="1076"/>
          <ac:spMkLst>
            <pc:docMk/>
            <pc:sldMk cId="3898667025" sldId="256"/>
            <ac:spMk id="23" creationId="{E3C1C4C9-42B5-E93E-1DA9-13EB1B084349}"/>
          </ac:spMkLst>
        </pc:spChg>
        <pc:picChg chg="add mod">
          <ac:chgData name="JAWAD ADBULLAH ALSHABIB" userId="S::s202157750@kfupm.edu.sa::4a0e8961-d665-480d-b220-74e54845e8b8" providerId="AD" clId="Web-{8F253C2C-9A12-D6E9-7B11-1A4DF8801B48}" dt="2026-04-23T18:33:15.213" v="5" actId="1076"/>
          <ac:picMkLst>
            <pc:docMk/>
            <pc:sldMk cId="3898667025" sldId="256"/>
            <ac:picMk id="3" creationId="{0006B3E1-654D-CF84-17C3-9D1C570C19AB}"/>
          </ac:picMkLst>
        </pc:picChg>
        <pc:picChg chg="add del mod">
          <ac:chgData name="JAWAD ADBULLAH ALSHABIB" userId="S::s202157750@kfupm.edu.sa::4a0e8961-d665-480d-b220-74e54845e8b8" providerId="AD" clId="Web-{8F253C2C-9A12-D6E9-7B11-1A4DF8801B48}" dt="2026-04-23T19:10:12.272" v="649"/>
          <ac:picMkLst>
            <pc:docMk/>
            <pc:sldMk cId="3898667025" sldId="256"/>
            <ac:picMk id="24" creationId="{FB41048B-2F48-7956-DC83-4470A0FF863B}"/>
          </ac:picMkLst>
        </pc:picChg>
        <pc:picChg chg="add mod modCrop">
          <ac:chgData name="JAWAD ADBULLAH ALSHABIB" userId="S::s202157750@kfupm.edu.sa::4a0e8961-d665-480d-b220-74e54845e8b8" providerId="AD" clId="Web-{8F253C2C-9A12-D6E9-7B11-1A4DF8801B48}" dt="2026-04-23T19:12:35.913" v="663" actId="1076"/>
          <ac:picMkLst>
            <pc:docMk/>
            <pc:sldMk cId="3898667025" sldId="256"/>
            <ac:picMk id="25" creationId="{F2D6DCD0-3CDC-AE31-7535-0D20DABB5123}"/>
          </ac:picMkLst>
        </pc:picChg>
      </pc:sldChg>
    </pc:docChg>
  </pc:docChgLst>
  <pc:docChgLst>
    <pc:chgData name="JAWAD ADBULLAH ALSHABIB" userId="S::s202157750@kfupm.edu.sa::4a0e8961-d665-480d-b220-74e54845e8b8" providerId="AD" clId="Web-{0AF2A2C9-75DA-3387-6B31-B6EBEF11B630}"/>
    <pc:docChg chg="modSld">
      <pc:chgData name="JAWAD ADBULLAH ALSHABIB" userId="S::s202157750@kfupm.edu.sa::4a0e8961-d665-480d-b220-74e54845e8b8" providerId="AD" clId="Web-{0AF2A2C9-75DA-3387-6B31-B6EBEF11B630}" dt="2026-04-23T20:56:19.243" v="187" actId="20577"/>
      <pc:docMkLst>
        <pc:docMk/>
      </pc:docMkLst>
      <pc:sldChg chg="modSp">
        <pc:chgData name="JAWAD ADBULLAH ALSHABIB" userId="S::s202157750@kfupm.edu.sa::4a0e8961-d665-480d-b220-74e54845e8b8" providerId="AD" clId="Web-{0AF2A2C9-75DA-3387-6B31-B6EBEF11B630}" dt="2026-04-23T20:56:19.243" v="187" actId="20577"/>
        <pc:sldMkLst>
          <pc:docMk/>
          <pc:sldMk cId="3898667025" sldId="256"/>
        </pc:sldMkLst>
        <pc:spChg chg="mod">
          <ac:chgData name="JAWAD ADBULLAH ALSHABIB" userId="S::s202157750@kfupm.edu.sa::4a0e8961-d665-480d-b220-74e54845e8b8" providerId="AD" clId="Web-{0AF2A2C9-75DA-3387-6B31-B6EBEF11B630}" dt="2026-04-23T20:49:58.615" v="174" actId="20577"/>
          <ac:spMkLst>
            <pc:docMk/>
            <pc:sldMk cId="3898667025" sldId="256"/>
            <ac:spMk id="2" creationId="{7D048E69-7358-6591-4D76-9A562E34568C}"/>
          </ac:spMkLst>
        </pc:spChg>
        <pc:spChg chg="mod">
          <ac:chgData name="JAWAD ADBULLAH ALSHABIB" userId="S::s202157750@kfupm.edu.sa::4a0e8961-d665-480d-b220-74e54845e8b8" providerId="AD" clId="Web-{0AF2A2C9-75DA-3387-6B31-B6EBEF11B630}" dt="2026-04-23T20:56:19.243" v="187" actId="20577"/>
          <ac:spMkLst>
            <pc:docMk/>
            <pc:sldMk cId="3898667025" sldId="256"/>
            <ac:spMk id="21" creationId="{3C48D415-AB22-D8BB-8667-4A175A4241FF}"/>
          </ac:spMkLst>
        </pc:spChg>
        <pc:spChg chg="mod">
          <ac:chgData name="JAWAD ADBULLAH ALSHABIB" userId="S::s202157750@kfupm.edu.sa::4a0e8961-d665-480d-b220-74e54845e8b8" providerId="AD" clId="Web-{0AF2A2C9-75DA-3387-6B31-B6EBEF11B630}" dt="2026-04-23T20:48:14.504" v="129" actId="20577"/>
          <ac:spMkLst>
            <pc:docMk/>
            <pc:sldMk cId="3898667025" sldId="256"/>
            <ac:spMk id="23" creationId="{E3C1C4C9-42B5-E93E-1DA9-13EB1B084349}"/>
          </ac:spMkLst>
        </pc:spChg>
        <pc:picChg chg="mod">
          <ac:chgData name="JAWAD ADBULLAH ALSHABIB" userId="S::s202157750@kfupm.edu.sa::4a0e8961-d665-480d-b220-74e54845e8b8" providerId="AD" clId="Web-{0AF2A2C9-75DA-3387-6B31-B6EBEF11B630}" dt="2026-04-23T20:50:32.335" v="179" actId="1076"/>
          <ac:picMkLst>
            <pc:docMk/>
            <pc:sldMk cId="3898667025" sldId="256"/>
            <ac:picMk id="13" creationId="{CCBF6FC3-49C9-7724-7F1C-6F46257004EF}"/>
          </ac:picMkLst>
        </pc:picChg>
        <pc:picChg chg="mod">
          <ac:chgData name="JAWAD ADBULLAH ALSHABIB" userId="S::s202157750@kfupm.edu.sa::4a0e8961-d665-480d-b220-74e54845e8b8" providerId="AD" clId="Web-{0AF2A2C9-75DA-3387-6B31-B6EBEF11B630}" dt="2026-04-23T20:46:20.189" v="92" actId="1076"/>
          <ac:picMkLst>
            <pc:docMk/>
            <pc:sldMk cId="3898667025" sldId="256"/>
            <ac:picMk id="14" creationId="{4AC228D8-31AC-8B99-9385-09FBBBDC9E18}"/>
          </ac:picMkLst>
        </pc:picChg>
        <pc:picChg chg="mod">
          <ac:chgData name="JAWAD ADBULLAH ALSHABIB" userId="S::s202157750@kfupm.edu.sa::4a0e8961-d665-480d-b220-74e54845e8b8" providerId="AD" clId="Web-{0AF2A2C9-75DA-3387-6B31-B6EBEF11B630}" dt="2026-04-23T20:50:34.710" v="180" actId="1076"/>
          <ac:picMkLst>
            <pc:docMk/>
            <pc:sldMk cId="3898667025" sldId="256"/>
            <ac:picMk id="15" creationId="{48A058B6-06A9-E967-2994-A18851067DFD}"/>
          </ac:picMkLst>
        </pc:picChg>
      </pc:sldChg>
    </pc:docChg>
  </pc:docChgLst>
  <pc:docChgLst>
    <pc:chgData name="AYMAN SAMI ALHARBI" userId="f0c55cad-388d-4ebf-afcb-a07ecbb8c55e" providerId="ADAL" clId="{2EE42F71-CA5D-45CF-9E0E-E93AAA5797E6}"/>
    <pc:docChg chg="modSld">
      <pc:chgData name="AYMAN SAMI ALHARBI" userId="f0c55cad-388d-4ebf-afcb-a07ecbb8c55e" providerId="ADAL" clId="{2EE42F71-CA5D-45CF-9E0E-E93AAA5797E6}" dt="2026-04-23T20:03:47.479" v="1" actId="22"/>
      <pc:docMkLst>
        <pc:docMk/>
      </pc:docMkLst>
      <pc:sldChg chg="modSp mod">
        <pc:chgData name="AYMAN SAMI ALHARBI" userId="f0c55cad-388d-4ebf-afcb-a07ecbb8c55e" providerId="ADAL" clId="{2EE42F71-CA5D-45CF-9E0E-E93AAA5797E6}" dt="2026-04-23T20:03:47.479" v="1" actId="22"/>
        <pc:sldMkLst>
          <pc:docMk/>
          <pc:sldMk cId="3898667025" sldId="256"/>
        </pc:sldMkLst>
        <pc:spChg chg="mod">
          <ac:chgData name="AYMAN SAMI ALHARBI" userId="f0c55cad-388d-4ebf-afcb-a07ecbb8c55e" providerId="ADAL" clId="{2EE42F71-CA5D-45CF-9E0E-E93AAA5797E6}" dt="2026-04-23T20:03:47.479" v="1" actId="22"/>
          <ac:spMkLst>
            <pc:docMk/>
            <pc:sldMk cId="3898667025" sldId="256"/>
            <ac:spMk id="2" creationId="{7D048E69-7358-6591-4D76-9A562E34568C}"/>
          </ac:spMkLst>
        </pc:spChg>
      </pc:sldChg>
    </pc:docChg>
  </pc:docChgLst>
  <pc:docChgLst>
    <pc:chgData name="JAWAD ADBULLAH ALSHABIB" userId="S::s202157750@kfupm.edu.sa::4a0e8961-d665-480d-b220-74e54845e8b8" providerId="AD" clId="Web-{A5B01063-D376-C2E3-D97F-24F7A8C8452E}"/>
    <pc:docChg chg="modSld">
      <pc:chgData name="JAWAD ADBULLAH ALSHABIB" userId="S::s202157750@kfupm.edu.sa::4a0e8961-d665-480d-b220-74e54845e8b8" providerId="AD" clId="Web-{A5B01063-D376-C2E3-D97F-24F7A8C8452E}" dt="2026-04-23T19:46:06.250" v="270" actId="20577"/>
      <pc:docMkLst>
        <pc:docMk/>
      </pc:docMkLst>
      <pc:sldChg chg="addSp delSp modSp">
        <pc:chgData name="JAWAD ADBULLAH ALSHABIB" userId="S::s202157750@kfupm.edu.sa::4a0e8961-d665-480d-b220-74e54845e8b8" providerId="AD" clId="Web-{A5B01063-D376-C2E3-D97F-24F7A8C8452E}" dt="2026-04-23T19:46:06.250" v="270" actId="20577"/>
        <pc:sldMkLst>
          <pc:docMk/>
          <pc:sldMk cId="3898667025" sldId="256"/>
        </pc:sldMkLst>
        <pc:spChg chg="add mod">
          <ac:chgData name="JAWAD ADBULLAH ALSHABIB" userId="S::s202157750@kfupm.edu.sa::4a0e8961-d665-480d-b220-74e54845e8b8" providerId="AD" clId="Web-{A5B01063-D376-C2E3-D97F-24F7A8C8452E}" dt="2026-04-23T19:32:52.806" v="156" actId="20577"/>
          <ac:spMkLst>
            <pc:docMk/>
            <pc:sldMk cId="3898667025" sldId="256"/>
            <ac:spMk id="2" creationId="{7D048E69-7358-6591-4D76-9A562E34568C}"/>
          </ac:spMkLst>
        </pc:spChg>
        <pc:spChg chg="mod">
          <ac:chgData name="JAWAD ADBULLAH ALSHABIB" userId="S::s202157750@kfupm.edu.sa::4a0e8961-d665-480d-b220-74e54845e8b8" providerId="AD" clId="Web-{A5B01063-D376-C2E3-D97F-24F7A8C8452E}" dt="2026-04-23T19:42:17.584" v="183" actId="20577"/>
          <ac:spMkLst>
            <pc:docMk/>
            <pc:sldMk cId="3898667025" sldId="256"/>
            <ac:spMk id="4" creationId="{AC8630ED-EEE8-E770-2D2C-EBDEB61CA410}"/>
          </ac:spMkLst>
        </pc:spChg>
        <pc:spChg chg="mod">
          <ac:chgData name="JAWAD ADBULLAH ALSHABIB" userId="S::s202157750@kfupm.edu.sa::4a0e8961-d665-480d-b220-74e54845e8b8" providerId="AD" clId="Web-{A5B01063-D376-C2E3-D97F-24F7A8C8452E}" dt="2026-04-23T19:46:06.250" v="270" actId="20577"/>
          <ac:spMkLst>
            <pc:docMk/>
            <pc:sldMk cId="3898667025" sldId="256"/>
            <ac:spMk id="6" creationId="{BF9BA1BF-A04E-D147-1738-4227D27711F6}"/>
          </ac:spMkLst>
        </pc:spChg>
        <pc:spChg chg="mod">
          <ac:chgData name="JAWAD ADBULLAH ALSHABIB" userId="S::s202157750@kfupm.edu.sa::4a0e8961-d665-480d-b220-74e54845e8b8" providerId="AD" clId="Web-{A5B01063-D376-C2E3-D97F-24F7A8C8452E}" dt="2026-04-23T19:33:50.152" v="166" actId="20577"/>
          <ac:spMkLst>
            <pc:docMk/>
            <pc:sldMk cId="3898667025" sldId="256"/>
            <ac:spMk id="7" creationId="{A06CAE16-36A2-0680-9435-44BBC2373751}"/>
          </ac:spMkLst>
        </pc:spChg>
        <pc:spChg chg="add del">
          <ac:chgData name="JAWAD ADBULLAH ALSHABIB" userId="S::s202157750@kfupm.edu.sa::4a0e8961-d665-480d-b220-74e54845e8b8" providerId="AD" clId="Web-{A5B01063-D376-C2E3-D97F-24F7A8C8452E}" dt="2026-04-23T19:25:32.050" v="34"/>
          <ac:spMkLst>
            <pc:docMk/>
            <pc:sldMk cId="3898667025" sldId="256"/>
            <ac:spMk id="13" creationId="{EBD8E834-C686-A590-3BA2-D71758523956}"/>
          </ac:spMkLst>
        </pc:spChg>
        <pc:spChg chg="del mod">
          <ac:chgData name="JAWAD ADBULLAH ALSHABIB" userId="S::s202157750@kfupm.edu.sa::4a0e8961-d665-480d-b220-74e54845e8b8" providerId="AD" clId="Web-{A5B01063-D376-C2E3-D97F-24F7A8C8452E}" dt="2026-04-23T19:24:16.470" v="3"/>
          <ac:spMkLst>
            <pc:docMk/>
            <pc:sldMk cId="3898667025" sldId="256"/>
            <ac:spMk id="15" creationId="{7D048E69-7358-6591-4D76-9A562E34568C}"/>
          </ac:spMkLst>
        </pc:spChg>
        <pc:spChg chg="mod">
          <ac:chgData name="JAWAD ADBULLAH ALSHABIB" userId="S::s202157750@kfupm.edu.sa::4a0e8961-d665-480d-b220-74e54845e8b8" providerId="AD" clId="Web-{A5B01063-D376-C2E3-D97F-24F7A8C8452E}" dt="2026-04-23T19:33:15.854" v="157" actId="1076"/>
          <ac:spMkLst>
            <pc:docMk/>
            <pc:sldMk cId="3898667025" sldId="256"/>
            <ac:spMk id="20" creationId="{BFA15D30-7EA3-DFD4-A155-3C4D26CCB7CD}"/>
          </ac:spMkLst>
        </pc:spChg>
        <pc:spChg chg="mod">
          <ac:chgData name="JAWAD ADBULLAH ALSHABIB" userId="S::s202157750@kfupm.edu.sa::4a0e8961-d665-480d-b220-74e54845e8b8" providerId="AD" clId="Web-{A5B01063-D376-C2E3-D97F-24F7A8C8452E}" dt="2026-04-23T19:33:15.901" v="158" actId="1076"/>
          <ac:spMkLst>
            <pc:docMk/>
            <pc:sldMk cId="3898667025" sldId="256"/>
            <ac:spMk id="21" creationId="{3C48D415-AB22-D8BB-8667-4A175A4241FF}"/>
          </ac:spMkLst>
        </pc:spChg>
        <pc:spChg chg="mod">
          <ac:chgData name="JAWAD ADBULLAH ALSHABIB" userId="S::s202157750@kfupm.edu.sa::4a0e8961-d665-480d-b220-74e54845e8b8" providerId="AD" clId="Web-{A5B01063-D376-C2E3-D97F-24F7A8C8452E}" dt="2026-04-23T19:33:15.932" v="159" actId="1076"/>
          <ac:spMkLst>
            <pc:docMk/>
            <pc:sldMk cId="3898667025" sldId="256"/>
            <ac:spMk id="22" creationId="{BE391C82-954A-8553-1837-78DB1BFE2C0B}"/>
          </ac:spMkLst>
        </pc:spChg>
        <pc:spChg chg="mod">
          <ac:chgData name="JAWAD ADBULLAH ALSHABIB" userId="S::s202157750@kfupm.edu.sa::4a0e8961-d665-480d-b220-74e54845e8b8" providerId="AD" clId="Web-{A5B01063-D376-C2E3-D97F-24F7A8C8452E}" dt="2026-04-23T19:33:29.323" v="164" actId="20577"/>
          <ac:spMkLst>
            <pc:docMk/>
            <pc:sldMk cId="3898667025" sldId="256"/>
            <ac:spMk id="23" creationId="{E3C1C4C9-42B5-E93E-1DA9-13EB1B084349}"/>
          </ac:spMkLst>
        </pc:spChg>
      </pc:sldChg>
    </pc:docChg>
  </pc:docChgLst>
  <pc:docChgLst>
    <pc:chgData name="MANAF MURTADA ALALSAYEDSALIH" userId="S::s202156510@kfupm.edu.sa::2bba9ac9-8a58-4711-8563-898b4511739f" providerId="AD" clId="Web-{71AFCECF-49D3-797F-1FE5-C2732771C5B4}"/>
    <pc:docChg chg="modSld">
      <pc:chgData name="MANAF MURTADA ALALSAYEDSALIH" userId="S::s202156510@kfupm.edu.sa::2bba9ac9-8a58-4711-8563-898b4511739f" providerId="AD" clId="Web-{71AFCECF-49D3-797F-1FE5-C2732771C5B4}" dt="2026-04-23T20:59:28.160" v="34" actId="20577"/>
      <pc:docMkLst>
        <pc:docMk/>
      </pc:docMkLst>
      <pc:sldChg chg="addSp delSp modSp">
        <pc:chgData name="MANAF MURTADA ALALSAYEDSALIH" userId="S::s202156510@kfupm.edu.sa::2bba9ac9-8a58-4711-8563-898b4511739f" providerId="AD" clId="Web-{71AFCECF-49D3-797F-1FE5-C2732771C5B4}" dt="2026-04-23T20:59:28.160" v="34" actId="20577"/>
        <pc:sldMkLst>
          <pc:docMk/>
          <pc:sldMk cId="3898667025" sldId="256"/>
        </pc:sldMkLst>
        <pc:spChg chg="del">
          <ac:chgData name="MANAF MURTADA ALALSAYEDSALIH" userId="S::s202156510@kfupm.edu.sa::2bba9ac9-8a58-4711-8563-898b4511739f" providerId="AD" clId="Web-{71AFCECF-49D3-797F-1FE5-C2732771C5B4}" dt="2026-04-23T20:25:27.853" v="5"/>
          <ac:spMkLst>
            <pc:docMk/>
            <pc:sldMk cId="3898667025" sldId="256"/>
            <ac:spMk id="14" creationId="{8B3AE21A-8781-EDB3-C122-251C545E888B}"/>
          </ac:spMkLst>
        </pc:spChg>
        <pc:spChg chg="mod">
          <ac:chgData name="MANAF MURTADA ALALSAYEDSALIH" userId="S::s202156510@kfupm.edu.sa::2bba9ac9-8a58-4711-8563-898b4511739f" providerId="AD" clId="Web-{71AFCECF-49D3-797F-1FE5-C2732771C5B4}" dt="2026-04-23T20:59:28.160" v="34" actId="20577"/>
          <ac:spMkLst>
            <pc:docMk/>
            <pc:sldMk cId="3898667025" sldId="256"/>
            <ac:spMk id="21" creationId="{3C48D415-AB22-D8BB-8667-4A175A4241FF}"/>
          </ac:spMkLst>
        </pc:spChg>
        <pc:spChg chg="del mod">
          <ac:chgData name="MANAF MURTADA ALALSAYEDSALIH" userId="S::s202156510@kfupm.edu.sa::2bba9ac9-8a58-4711-8563-898b4511739f" providerId="AD" clId="Web-{71AFCECF-49D3-797F-1FE5-C2732771C5B4}" dt="2026-04-23T20:44:43.879" v="14"/>
          <ac:spMkLst>
            <pc:docMk/>
            <pc:sldMk cId="3898667025" sldId="256"/>
            <ac:spMk id="22" creationId="{BE391C82-954A-8553-1837-78DB1BFE2C0B}"/>
          </ac:spMkLst>
        </pc:spChg>
        <pc:spChg chg="mod">
          <ac:chgData name="MANAF MURTADA ALALSAYEDSALIH" userId="S::s202156510@kfupm.edu.sa::2bba9ac9-8a58-4711-8563-898b4511739f" providerId="AD" clId="Web-{71AFCECF-49D3-797F-1FE5-C2732771C5B4}" dt="2026-04-23T19:49:34.610" v="4" actId="20577"/>
          <ac:spMkLst>
            <pc:docMk/>
            <pc:sldMk cId="3898667025" sldId="256"/>
            <ac:spMk id="23" creationId="{E3C1C4C9-42B5-E93E-1DA9-13EB1B084349}"/>
          </ac:spMkLst>
        </pc:spChg>
        <pc:picChg chg="add mod">
          <ac:chgData name="MANAF MURTADA ALALSAYEDSALIH" userId="S::s202156510@kfupm.edu.sa::2bba9ac9-8a58-4711-8563-898b4511739f" providerId="AD" clId="Web-{71AFCECF-49D3-797F-1FE5-C2732771C5B4}" dt="2026-04-23T20:25:37.947" v="9" actId="1076"/>
          <ac:picMkLst>
            <pc:docMk/>
            <pc:sldMk cId="3898667025" sldId="256"/>
            <ac:picMk id="13" creationId="{CCBF6FC3-49C9-7724-7F1C-6F46257004EF}"/>
          </ac:picMkLst>
        </pc:picChg>
        <pc:picChg chg="add mod">
          <ac:chgData name="MANAF MURTADA ALALSAYEDSALIH" userId="S::s202156510@kfupm.edu.sa::2bba9ac9-8a58-4711-8563-898b4511739f" providerId="AD" clId="Web-{71AFCECF-49D3-797F-1FE5-C2732771C5B4}" dt="2026-04-23T20:58:58.955" v="22" actId="1076"/>
          <ac:picMkLst>
            <pc:docMk/>
            <pc:sldMk cId="3898667025" sldId="256"/>
            <ac:picMk id="14" creationId="{4AC228D8-31AC-8B99-9385-09FBBBDC9E18}"/>
          </ac:picMkLst>
        </pc:picChg>
        <pc:picChg chg="add mod">
          <ac:chgData name="MANAF MURTADA ALALSAYEDSALIH" userId="S::s202156510@kfupm.edu.sa::2bba9ac9-8a58-4711-8563-898b4511739f" providerId="AD" clId="Web-{71AFCECF-49D3-797F-1FE5-C2732771C5B4}" dt="2026-04-23T20:25:56.589" v="12" actId="1076"/>
          <ac:picMkLst>
            <pc:docMk/>
            <pc:sldMk cId="3898667025" sldId="256"/>
            <ac:picMk id="15" creationId="{48A058B6-06A9-E967-2994-A18851067DFD}"/>
          </ac:picMkLst>
        </pc:picChg>
      </pc:sldChg>
    </pc:docChg>
  </pc:docChgLst>
  <pc:docChgLst>
    <pc:chgData name="AYMAN SAMI ALHARBI" userId="f0c55cad-388d-4ebf-afcb-a07ecbb8c55e" providerId="ADAL" clId="{95AAD837-0CA7-47AF-B321-0E5B5E7CA75A}"/>
    <pc:docChg chg="modSld">
      <pc:chgData name="AYMAN SAMI ALHARBI" userId="f0c55cad-388d-4ebf-afcb-a07ecbb8c55e" providerId="ADAL" clId="{95AAD837-0CA7-47AF-B321-0E5B5E7CA75A}" dt="2026-04-23T20:15:23.139" v="7" actId="404"/>
      <pc:docMkLst>
        <pc:docMk/>
      </pc:docMkLst>
      <pc:sldChg chg="modSp mod">
        <pc:chgData name="AYMAN SAMI ALHARBI" userId="f0c55cad-388d-4ebf-afcb-a07ecbb8c55e" providerId="ADAL" clId="{95AAD837-0CA7-47AF-B321-0E5B5E7CA75A}" dt="2026-04-23T20:15:23.139" v="7" actId="404"/>
        <pc:sldMkLst>
          <pc:docMk/>
          <pc:sldMk cId="3898667025" sldId="256"/>
        </pc:sldMkLst>
        <pc:spChg chg="mod">
          <ac:chgData name="AYMAN SAMI ALHARBI" userId="f0c55cad-388d-4ebf-afcb-a07ecbb8c55e" providerId="ADAL" clId="{95AAD837-0CA7-47AF-B321-0E5B5E7CA75A}" dt="2026-04-23T20:06:27.992" v="2" actId="20577"/>
          <ac:spMkLst>
            <pc:docMk/>
            <pc:sldMk cId="3898667025" sldId="256"/>
            <ac:spMk id="2" creationId="{7D048E69-7358-6591-4D76-9A562E34568C}"/>
          </ac:spMkLst>
        </pc:spChg>
        <pc:spChg chg="mod">
          <ac:chgData name="AYMAN SAMI ALHARBI" userId="f0c55cad-388d-4ebf-afcb-a07ecbb8c55e" providerId="ADAL" clId="{95AAD837-0CA7-47AF-B321-0E5B5E7CA75A}" dt="2026-04-23T20:15:23.139" v="7" actId="404"/>
          <ac:spMkLst>
            <pc:docMk/>
            <pc:sldMk cId="3898667025" sldId="256"/>
            <ac:spMk id="21" creationId="{3C48D415-AB22-D8BB-8667-4A175A4241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5CABD-16CE-4F1A-8158-AEA5E90F7EA3}" type="datetimeFigureOut">
              <a:rPr lang="en-SG" smtClean="0"/>
              <a:t>23/4/2026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5CABD-16CE-4F1A-8158-AEA5E90F7EA3}" type="datetimeFigureOut">
              <a:rPr lang="en-SG" smtClean="0"/>
              <a:t>23/4/2026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23/4/2026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23/4/2026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err="1">
                <a:solidFill>
                  <a:srgbClr val="C5E0B3"/>
                </a:solidFill>
                <a:latin typeface="Calibri"/>
                <a:ea typeface="Calibri"/>
                <a:cs typeface="Calibri"/>
              </a:rPr>
              <a:t>PalmRover</a:t>
            </a:r>
            <a:r>
              <a:rPr lang="en-US" sz="9000" b="1">
                <a:solidFill>
                  <a:srgbClr val="C5E0B3"/>
                </a:solidFill>
                <a:latin typeface="Calibri"/>
                <a:ea typeface="Calibri"/>
                <a:cs typeface="Calibri"/>
              </a:rPr>
              <a:t>+: Robot-Based Palm Health Scanning and Water Desalination Simulation with an integrated Software Platform</a:t>
            </a:r>
            <a:endParaRPr lang="en-US"/>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a:solidFill>
                  <a:schemeClr val="bg1"/>
                </a:solidFill>
                <a:latin typeface="Calibri"/>
                <a:ea typeface="Calibri"/>
                <a:cs typeface="Calibri"/>
              </a:rPr>
              <a:t>Ali </a:t>
            </a:r>
            <a:r>
              <a:rPr lang="en-US" sz="4800" err="1">
                <a:solidFill>
                  <a:schemeClr val="bg1"/>
                </a:solidFill>
                <a:latin typeface="Calibri"/>
                <a:ea typeface="Calibri"/>
                <a:cs typeface="Calibri"/>
              </a:rPr>
              <a:t>Alalwan</a:t>
            </a:r>
            <a:r>
              <a:rPr lang="en-US" sz="4800">
                <a:solidFill>
                  <a:schemeClr val="bg1"/>
                </a:solidFill>
                <a:latin typeface="Calibri"/>
                <a:ea typeface="Calibri"/>
                <a:cs typeface="Calibri"/>
              </a:rPr>
              <a:t>, Ahmed Alfaraj, Hamza Al Qattan, Manaf </a:t>
            </a:r>
            <a:r>
              <a:rPr lang="en-US" sz="4800" err="1">
                <a:solidFill>
                  <a:schemeClr val="bg1"/>
                </a:solidFill>
                <a:latin typeface="Calibri"/>
                <a:ea typeface="Calibri"/>
                <a:cs typeface="Calibri"/>
              </a:rPr>
              <a:t>Alalsayedsalih</a:t>
            </a:r>
            <a:r>
              <a:rPr lang="en-US" sz="4800">
                <a:solidFill>
                  <a:schemeClr val="bg1"/>
                </a:solidFill>
                <a:latin typeface="Calibri"/>
                <a:ea typeface="Calibri"/>
                <a:cs typeface="Calibri"/>
              </a:rPr>
              <a:t>, Ayman Alharbi, Jawad </a:t>
            </a:r>
            <a:r>
              <a:rPr lang="en-US" sz="4800" err="1">
                <a:solidFill>
                  <a:schemeClr val="bg1"/>
                </a:solidFill>
                <a:latin typeface="Calibri"/>
                <a:ea typeface="Calibri"/>
                <a:cs typeface="Calibri"/>
              </a:rPr>
              <a:t>Alshabib</a:t>
            </a:r>
            <a:r>
              <a:rPr lang="en-US" sz="4800">
                <a:solidFill>
                  <a:schemeClr val="bg1"/>
                </a:solidFill>
                <a:latin typeface="Calibri"/>
                <a:ea typeface="Calibri"/>
                <a:cs typeface="Calibri"/>
              </a:rPr>
              <a:t> </a:t>
            </a:r>
            <a:br>
              <a:rPr lang="en-US" sz="4800">
                <a:latin typeface="Calibri" panose="020F0502020204030204" pitchFamily="34" charset="0"/>
                <a:cs typeface="Calibri" panose="020F0502020204030204" pitchFamily="34" charset="0"/>
              </a:rPr>
            </a:br>
            <a:r>
              <a:rPr lang="en-US" sz="4800">
                <a:solidFill>
                  <a:schemeClr val="bg1"/>
                </a:solidFill>
                <a:latin typeface="Calibri"/>
                <a:ea typeface="Calibri"/>
                <a:cs typeface="Calibri"/>
              </a:rPr>
              <a:t>Coach: Dr. Omar Abdelaziz</a:t>
            </a: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lIns="91440" tIns="45720" rIns="91440" bIns="45720" rtlCol="0" anchor="t">
            <a:spAutoFit/>
          </a:bodyPr>
          <a:lstStyle/>
          <a:p>
            <a:pPr algn="ctr"/>
            <a:r>
              <a:rPr lang="en-US" sz="9600" b="1">
                <a:solidFill>
                  <a:srgbClr val="02616D"/>
                </a:solidFill>
              </a:rPr>
              <a:t>TEAM</a:t>
            </a:r>
            <a:r>
              <a:rPr lang="en-US" sz="8800" b="1">
                <a:solidFill>
                  <a:srgbClr val="02616D"/>
                </a:solidFill>
              </a:rPr>
              <a:t> </a:t>
            </a:r>
          </a:p>
          <a:p>
            <a:pPr algn="ctr"/>
            <a:r>
              <a:rPr lang="en-SG" sz="11500" b="1">
                <a:solidFill>
                  <a:srgbClr val="02616D"/>
                </a:solidFill>
              </a:rPr>
              <a:t>M095</a:t>
            </a:r>
            <a:endParaRPr lang="en-SG" sz="8000" b="1">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9875519"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a:latin typeface="Calibri"/>
                <a:ea typeface="Calibri"/>
                <a:cs typeface="Calibri"/>
              </a:rPr>
              <a:t>Today, the Kingdom sits among the world’s leading date producers. Yet, the sector faces growing challenges related to pest detection, and farm management efficiency. </a:t>
            </a:r>
            <a:r>
              <a:rPr lang="en-US" sz="4600">
                <a:latin typeface="Calibri"/>
                <a:ea typeface="Open Sans"/>
                <a:cs typeface="Calibri"/>
              </a:rPr>
              <a:t>Palm tree farmers face a difficult challenge when dealing with pest infections (Such as the red palm weevil). Traditional monitoring methods are manual, time-consuming, and reactive. This leads to yield losses and excessive chemical usage. </a:t>
            </a:r>
            <a:endParaRPr lang="en-US"/>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Background </a:t>
            </a:r>
            <a:endParaRPr lang="en-US" sz="6000" b="1">
              <a:latin typeface="Nunito" panose="00000500000000000000" pitchFamily="2" charset="0"/>
            </a:endParaRP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Design</a:t>
            </a:r>
            <a:endParaRPr lang="en-US" sz="6000" b="1">
              <a:latin typeface="Nunito" panose="00000500000000000000" pitchFamily="2" charset="0"/>
            </a:endParaRP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System Architecture</a:t>
            </a:r>
            <a:endParaRPr lang="en-US" sz="6000" b="1" err="1">
              <a:latin typeface="Nunito" panose="00000500000000000000" pitchFamily="2" charset="0"/>
            </a:endParaRP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Constraints</a:t>
            </a:r>
            <a:endParaRPr lang="en-US" sz="6000" b="1">
              <a:latin typeface="Nunito" panose="00000500000000000000" pitchFamily="2" charset="0"/>
            </a:endParaRPr>
          </a:p>
        </p:txBody>
      </p:sp>
      <p:pic>
        <p:nvPicPr>
          <p:cNvPr id="3" name="Picture 2">
            <a:extLst>
              <a:ext uri="{FF2B5EF4-FFF2-40B4-BE49-F238E27FC236}">
                <a16:creationId xmlns:a16="http://schemas.microsoft.com/office/drawing/2014/main" id="{0006B3E1-654D-CF84-17C3-9D1C570C19AB}"/>
              </a:ext>
            </a:extLst>
          </p:cNvPr>
          <p:cNvPicPr>
            <a:picLocks noChangeAspect="1"/>
          </p:cNvPicPr>
          <p:nvPr/>
        </p:nvPicPr>
        <p:blipFill>
          <a:blip r:embed="rId3"/>
          <a:stretch>
            <a:fillRect/>
          </a:stretch>
        </p:blipFill>
        <p:spPr>
          <a:xfrm>
            <a:off x="35783886" y="548440"/>
            <a:ext cx="6418521" cy="5050234"/>
          </a:xfrm>
          <a:prstGeom prst="rect">
            <a:avLst/>
          </a:prstGeom>
        </p:spPr>
      </p:pic>
      <p:sp>
        <p:nvSpPr>
          <p:cNvPr id="16" name="Rectangle 10">
            <a:extLst>
              <a:ext uri="{FF2B5EF4-FFF2-40B4-BE49-F238E27FC236}">
                <a16:creationId xmlns:a16="http://schemas.microsoft.com/office/drawing/2014/main" id="{4FE734C9-0DC4-BCF1-E9E6-2B51BAAFA033}"/>
              </a:ext>
            </a:extLst>
          </p:cNvPr>
          <p:cNvSpPr>
            <a:spLocks noChangeArrowheads="1"/>
          </p:cNvSpPr>
          <p:nvPr/>
        </p:nvSpPr>
        <p:spPr bwMode="auto">
          <a:xfrm>
            <a:off x="850757" y="1781835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Solution</a:t>
            </a:r>
            <a:endParaRPr lang="en-US"/>
          </a:p>
        </p:txBody>
      </p:sp>
      <p:sp>
        <p:nvSpPr>
          <p:cNvPr id="17" name="Rectangle 10">
            <a:extLst>
              <a:ext uri="{FF2B5EF4-FFF2-40B4-BE49-F238E27FC236}">
                <a16:creationId xmlns:a16="http://schemas.microsoft.com/office/drawing/2014/main" id="{C8F1E337-87F0-D0CF-EAFA-3196DC2A7F5E}"/>
              </a:ext>
            </a:extLst>
          </p:cNvPr>
          <p:cNvSpPr>
            <a:spLocks noChangeArrowheads="1"/>
          </p:cNvSpPr>
          <p:nvPr/>
        </p:nvSpPr>
        <p:spPr bwMode="auto">
          <a:xfrm>
            <a:off x="11239144" y="1784199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Prototype</a:t>
            </a:r>
            <a:endParaRPr lang="en-US" sz="6000" b="1">
              <a:latin typeface="Nunito" panose="00000500000000000000" pitchFamily="2" charset="0"/>
            </a:endParaRPr>
          </a:p>
        </p:txBody>
      </p:sp>
      <p:sp>
        <p:nvSpPr>
          <p:cNvPr id="18" name="Rectangle 17">
            <a:extLst>
              <a:ext uri="{FF2B5EF4-FFF2-40B4-BE49-F238E27FC236}">
                <a16:creationId xmlns:a16="http://schemas.microsoft.com/office/drawing/2014/main" id="{6F805526-1F47-EACA-B9C4-87D1BAB7397E}"/>
              </a:ext>
            </a:extLst>
          </p:cNvPr>
          <p:cNvSpPr>
            <a:spLocks noChangeArrowheads="1"/>
          </p:cNvSpPr>
          <p:nvPr/>
        </p:nvSpPr>
        <p:spPr bwMode="auto">
          <a:xfrm>
            <a:off x="21627532" y="1784199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Validation</a:t>
            </a:r>
            <a:endParaRPr lang="en-US" sz="6000" b="1">
              <a:latin typeface="Nunito" panose="00000500000000000000" pitchFamily="2" charset="0"/>
            </a:endParaRPr>
          </a:p>
        </p:txBody>
      </p:sp>
      <p:sp>
        <p:nvSpPr>
          <p:cNvPr id="19" name="Rectangle 10">
            <a:extLst>
              <a:ext uri="{FF2B5EF4-FFF2-40B4-BE49-F238E27FC236}">
                <a16:creationId xmlns:a16="http://schemas.microsoft.com/office/drawing/2014/main" id="{C6DC8A54-926E-D0E0-9774-3F91DE4E25C9}"/>
              </a:ext>
            </a:extLst>
          </p:cNvPr>
          <p:cNvSpPr>
            <a:spLocks noChangeArrowheads="1"/>
          </p:cNvSpPr>
          <p:nvPr/>
        </p:nvSpPr>
        <p:spPr bwMode="auto">
          <a:xfrm>
            <a:off x="32015919" y="1784199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a:rPr>
              <a:t>Specifications</a:t>
            </a:r>
            <a:endParaRPr lang="en-US" sz="6000" b="1">
              <a:latin typeface="Nunito" panose="00000500000000000000" pitchFamily="2" charset="0"/>
            </a:endParaRPr>
          </a:p>
        </p:txBody>
      </p:sp>
      <p:sp>
        <p:nvSpPr>
          <p:cNvPr id="20" name="TextBox 19">
            <a:extLst>
              <a:ext uri="{FF2B5EF4-FFF2-40B4-BE49-F238E27FC236}">
                <a16:creationId xmlns:a16="http://schemas.microsoft.com/office/drawing/2014/main" id="{BFA15D30-7EA3-DFD4-A155-3C4D26CCB7CD}"/>
              </a:ext>
            </a:extLst>
          </p:cNvPr>
          <p:cNvSpPr txBox="1">
            <a:spLocks noChangeArrowheads="1"/>
          </p:cNvSpPr>
          <p:nvPr/>
        </p:nvSpPr>
        <p:spPr bwMode="auto">
          <a:xfrm>
            <a:off x="900457" y="19213578"/>
            <a:ext cx="9776091" cy="860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a:ea typeface="Calibri"/>
                <a:cs typeface="Arial"/>
              </a:rPr>
              <a:t>We</a:t>
            </a:r>
            <a:r>
              <a:rPr lang="en-US" sz="4600">
                <a:ea typeface="Open Sans"/>
                <a:cs typeface="Arial"/>
              </a:rPr>
              <a:t> believe that a robotic data-driven system is </a:t>
            </a:r>
            <a:r>
              <a:rPr lang="en-US" sz="4600">
                <a:ea typeface="Calibri"/>
                <a:cs typeface="Arial"/>
              </a:rPr>
              <a:t>the </a:t>
            </a:r>
            <a:r>
              <a:rPr lang="en-US" sz="4600">
                <a:ea typeface="Open Sans"/>
                <a:cs typeface="Arial"/>
              </a:rPr>
              <a:t>solution for the challenges that the sector faces. A robot equipped with cameras scanning palm trees on the farm and feeding the captured images into an AI detection model to find likely infections. The key advantages of the system include Individualized monitoring, scalability, Unified data platform </a:t>
            </a:r>
            <a:endParaRPr lang="en-US">
              <a:cs typeface="Arial"/>
            </a:endParaRPr>
          </a:p>
          <a:p>
            <a:pPr algn="just"/>
            <a:endParaRPr lang="en-US" sz="4600">
              <a:latin typeface="Calibri"/>
              <a:ea typeface="Open Sans"/>
              <a:cs typeface="Calibri"/>
            </a:endParaRPr>
          </a:p>
        </p:txBody>
      </p:sp>
      <p:sp>
        <p:nvSpPr>
          <p:cNvPr id="21" name="TextBox 19">
            <a:extLst>
              <a:ext uri="{FF2B5EF4-FFF2-40B4-BE49-F238E27FC236}">
                <a16:creationId xmlns:a16="http://schemas.microsoft.com/office/drawing/2014/main" id="{3C48D415-AB22-D8BB-8667-4A175A4241FF}"/>
              </a:ext>
            </a:extLst>
          </p:cNvPr>
          <p:cNvSpPr txBox="1">
            <a:spLocks noChangeArrowheads="1"/>
          </p:cNvSpPr>
          <p:nvPr/>
        </p:nvSpPr>
        <p:spPr bwMode="auto">
          <a:xfrm>
            <a:off x="21702089" y="19238434"/>
            <a:ext cx="9875519" cy="891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a:latin typeface="Calibri"/>
                <a:ea typeface="Calibri"/>
                <a:cs typeface="Calibri"/>
              </a:rPr>
              <a:t>Detection accuracy was measured by testing the model on a validation dataset.</a:t>
            </a:r>
          </a:p>
          <a:p>
            <a:pPr algn="just"/>
            <a:r>
              <a:rPr lang="en-US" sz="4600">
                <a:latin typeface="Calibri"/>
                <a:ea typeface="Calibri"/>
                <a:cs typeface="Calibri"/>
              </a:rPr>
              <a:t>The desalination system was validated using WAVE (RO unit performance) and Aspen HYSYS (system integration). The results confirm permeate quality below 4 </a:t>
            </a:r>
            <a:r>
              <a:rPr lang="en-US" sz="4600" err="1">
                <a:latin typeface="Calibri"/>
                <a:ea typeface="Calibri"/>
                <a:cs typeface="Calibri"/>
              </a:rPr>
              <a:t>dS</a:t>
            </a:r>
            <a:r>
              <a:rPr lang="en-US" sz="4600">
                <a:latin typeface="Calibri"/>
                <a:ea typeface="Calibri"/>
                <a:cs typeface="Calibri"/>
              </a:rPr>
              <a:t>/m and proper control logic to isolate off-spec water.</a:t>
            </a:r>
          </a:p>
          <a:p>
            <a:pPr algn="just"/>
            <a:r>
              <a:rPr lang="en-US" sz="4000">
                <a:ea typeface="Calibri"/>
                <a:cs typeface="Arial"/>
              </a:rPr>
              <a:t>We verified the constraints using robot specs and design checks. It meets slope, obstacle, and clearance requirements, and the shell does not affect movement.</a:t>
            </a:r>
            <a:endParaRPr lang="en-US" sz="4000"/>
          </a:p>
        </p:txBody>
      </p:sp>
      <p:sp>
        <p:nvSpPr>
          <p:cNvPr id="23" name="TextBox 19">
            <a:extLst>
              <a:ext uri="{FF2B5EF4-FFF2-40B4-BE49-F238E27FC236}">
                <a16:creationId xmlns:a16="http://schemas.microsoft.com/office/drawing/2014/main" id="{E3C1C4C9-42B5-E93E-1DA9-13EB1B084349}"/>
              </a:ext>
            </a:extLst>
          </p:cNvPr>
          <p:cNvSpPr txBox="1">
            <a:spLocks noChangeArrowheads="1"/>
          </p:cNvSpPr>
          <p:nvPr/>
        </p:nvSpPr>
        <p:spPr bwMode="auto">
          <a:xfrm>
            <a:off x="31938080" y="19336218"/>
            <a:ext cx="9875519" cy="857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a:latin typeface="Calibri"/>
                <a:ea typeface="Calibri"/>
                <a:cs typeface="Calibri"/>
              </a:rPr>
              <a:t>Infection detected with ≥ 90% accuracy </a:t>
            </a:r>
            <a:endParaRPr lang="en-US" sz="4600">
              <a:latin typeface="Calibri"/>
              <a:ea typeface="Calibri"/>
              <a:cs typeface="Calibri" panose="020F0502020204030204" pitchFamily="34" charset="0"/>
            </a:endParaRPr>
          </a:p>
          <a:p>
            <a:pPr algn="just"/>
            <a:r>
              <a:rPr lang="en-US" sz="4600">
                <a:latin typeface="Calibri"/>
                <a:ea typeface="Calibri"/>
                <a:cs typeface="Calibri"/>
              </a:rPr>
              <a:t>Optimize thermal data acquisition latency to enable rapid scan-and-go cycles.</a:t>
            </a:r>
            <a:endParaRPr lang="en-US">
              <a:latin typeface="Calibri"/>
              <a:ea typeface="Calibri"/>
              <a:cs typeface="Calibri"/>
            </a:endParaRPr>
          </a:p>
          <a:p>
            <a:pPr algn="just"/>
            <a:r>
              <a:rPr lang="en-US" sz="4600">
                <a:latin typeface="Calibri"/>
                <a:ea typeface="Calibri"/>
                <a:cs typeface="Calibri"/>
              </a:rPr>
              <a:t>power system autonomy is sufficient to support the robotic workload of 100–200 trees per day.</a:t>
            </a:r>
            <a:endParaRPr lang="en-US">
              <a:latin typeface="Calibri"/>
              <a:ea typeface="Calibri"/>
              <a:cs typeface="Calibri"/>
            </a:endParaRPr>
          </a:p>
          <a:p>
            <a:pPr algn="just"/>
            <a:r>
              <a:rPr lang="en-US" sz="4600">
                <a:latin typeface="Calibri"/>
                <a:ea typeface="Calibri"/>
                <a:cs typeface="Calibri"/>
              </a:rPr>
              <a:t>RO system monitors permeate water quality and isolates the  tank  salinity exceeds 4 </a:t>
            </a:r>
            <a:r>
              <a:rPr lang="en-US" sz="4600" err="1">
                <a:latin typeface="Calibri"/>
                <a:ea typeface="Calibri"/>
                <a:cs typeface="Calibri"/>
              </a:rPr>
              <a:t>dS</a:t>
            </a:r>
            <a:r>
              <a:rPr lang="en-US" sz="4600">
                <a:latin typeface="Calibri"/>
                <a:ea typeface="Calibri"/>
                <a:cs typeface="Calibri"/>
              </a:rPr>
              <a:t>/m.</a:t>
            </a:r>
            <a:endParaRPr lang="en-US">
              <a:latin typeface="Calibri"/>
              <a:ea typeface="Calibri"/>
              <a:cs typeface="Calibri"/>
            </a:endParaRPr>
          </a:p>
          <a:p>
            <a:pPr algn="just"/>
            <a:r>
              <a:rPr lang="en-US" sz="4600">
                <a:latin typeface="Calibri"/>
                <a:ea typeface="Calibri"/>
                <a:cs typeface="Calibri"/>
              </a:rPr>
              <a:t>The camera shall be mounted at a height (≥ 200 mm).</a:t>
            </a:r>
            <a:endParaRPr lang="en-US">
              <a:latin typeface="Calibri"/>
              <a:cs typeface="Calibri"/>
            </a:endParaRPr>
          </a:p>
        </p:txBody>
      </p:sp>
      <p:pic>
        <p:nvPicPr>
          <p:cNvPr id="25" name="Picture 24" descr="A diagram of a system&#10;&#10;AI-generated content may be incorrect.">
            <a:extLst>
              <a:ext uri="{FF2B5EF4-FFF2-40B4-BE49-F238E27FC236}">
                <a16:creationId xmlns:a16="http://schemas.microsoft.com/office/drawing/2014/main" id="{F2D6DCD0-3CDC-AE31-7535-0D20DABB5123}"/>
              </a:ext>
            </a:extLst>
          </p:cNvPr>
          <p:cNvPicPr>
            <a:picLocks noChangeAspect="1"/>
          </p:cNvPicPr>
          <p:nvPr/>
        </p:nvPicPr>
        <p:blipFill>
          <a:blip r:embed="rId4"/>
          <a:srcRect l="2431" t="4250" r="11345" b="6150"/>
          <a:stretch>
            <a:fillRect/>
          </a:stretch>
        </p:blipFill>
        <p:spPr>
          <a:xfrm>
            <a:off x="20438207" y="7561383"/>
            <a:ext cx="11300785" cy="10137363"/>
          </a:xfrm>
          <a:prstGeom prst="rect">
            <a:avLst/>
          </a:prstGeom>
        </p:spPr>
      </p:pic>
      <p:sp>
        <p:nvSpPr>
          <p:cNvPr id="2"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2002181" y="7694426"/>
            <a:ext cx="9875518" cy="971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lang="en-US" kern="1200"/>
            </a:defPPr>
            <a:lvl1pPr marL="0" algn="l" defTabSz="457200" rtl="0" eaLnBrk="0" latinLnBrk="0" hangingPunct="0">
              <a:defRPr sz="2000" kern="1200">
                <a:solidFill>
                  <a:schemeClr val="tx1"/>
                </a:solidFill>
                <a:latin typeface="Arial"/>
                <a:ea typeface="ＭＳ Ｐゴシック" pitchFamily="-106" charset="-128"/>
                <a:cs typeface="+mn-cs"/>
              </a:defRPr>
            </a:lvl1pPr>
            <a:lvl2pPr marL="457200" algn="l" defTabSz="457200" rtl="0" eaLnBrk="0" latinLnBrk="0" hangingPunct="0">
              <a:defRPr sz="2000" kern="1200">
                <a:solidFill>
                  <a:schemeClr val="tx1"/>
                </a:solidFill>
                <a:latin typeface="Arial"/>
                <a:ea typeface="ＭＳ Ｐゴシック" pitchFamily="-106" charset="-128"/>
                <a:cs typeface="+mn-cs"/>
              </a:defRPr>
            </a:lvl2pPr>
            <a:lvl3pPr marL="1143000" indent="-228600" algn="l" defTabSz="457200" rtl="0" eaLnBrk="0" latinLnBrk="0" hangingPunct="0">
              <a:defRPr sz="2000" kern="1200">
                <a:solidFill>
                  <a:schemeClr val="tx1"/>
                </a:solidFill>
                <a:latin typeface="Arial"/>
                <a:ea typeface="ＭＳ Ｐゴシック" pitchFamily="-106" charset="-128"/>
                <a:cs typeface="+mn-cs"/>
              </a:defRPr>
            </a:lvl3pPr>
            <a:lvl4pPr marL="1600200" indent="-228600" algn="l" defTabSz="457200" rtl="0" eaLnBrk="0" latinLnBrk="0" hangingPunct="0">
              <a:defRPr sz="2000" kern="1200">
                <a:solidFill>
                  <a:schemeClr val="tx1"/>
                </a:solidFill>
                <a:latin typeface="Arial"/>
                <a:ea typeface="ＭＳ Ｐゴシック" pitchFamily="-106" charset="-128"/>
                <a:cs typeface="+mn-cs"/>
              </a:defRPr>
            </a:lvl4pPr>
            <a:lvl5pPr marL="2057400" indent="-228600" algn="l" defTabSz="457200" rtl="0" eaLnBrk="0" latinLnBrk="0" hangingPunct="0">
              <a:defRPr sz="2000" kern="1200">
                <a:solidFill>
                  <a:schemeClr val="tx1"/>
                </a:solidFill>
                <a:latin typeface="Arial"/>
                <a:ea typeface="ＭＳ Ｐゴシック" pitchFamily="-106" charset="-128"/>
                <a:cs typeface="+mn-cs"/>
              </a:defRPr>
            </a:lvl5pPr>
            <a:lvl6pPr marL="2514600" indent="-228600" algn="l" defTabSz="457200" rtl="0" eaLnBrk="0" fontAlgn="base" latinLnBrk="0" hangingPunct="0">
              <a:spcBef>
                <a:spcPct val="0"/>
              </a:spcBef>
              <a:spcAft>
                <a:spcPct val="0"/>
              </a:spcAft>
              <a:defRPr sz="2000" kern="1200">
                <a:solidFill>
                  <a:schemeClr val="tx1"/>
                </a:solidFill>
                <a:latin typeface="Arial"/>
                <a:ea typeface="ＭＳ Ｐゴシック" pitchFamily="-106" charset="-128"/>
                <a:cs typeface="+mn-cs"/>
              </a:defRPr>
            </a:lvl6pPr>
            <a:lvl7pPr marL="2971800" indent="-228600" algn="l" defTabSz="457200" rtl="0" eaLnBrk="0" fontAlgn="base" latinLnBrk="0" hangingPunct="0">
              <a:spcBef>
                <a:spcPct val="0"/>
              </a:spcBef>
              <a:spcAft>
                <a:spcPct val="0"/>
              </a:spcAft>
              <a:defRPr sz="2000" kern="1200">
                <a:solidFill>
                  <a:schemeClr val="tx1"/>
                </a:solidFill>
                <a:latin typeface="Arial"/>
                <a:ea typeface="ＭＳ Ｐゴシック" pitchFamily="-106" charset="-128"/>
                <a:cs typeface="+mn-cs"/>
              </a:defRPr>
            </a:lvl7pPr>
            <a:lvl8pPr marL="3429000" indent="-228600" algn="l" defTabSz="457200" rtl="0" eaLnBrk="0" fontAlgn="base" latinLnBrk="0" hangingPunct="0">
              <a:spcBef>
                <a:spcPct val="0"/>
              </a:spcBef>
              <a:spcAft>
                <a:spcPct val="0"/>
              </a:spcAft>
              <a:defRPr sz="2000" kern="1200">
                <a:solidFill>
                  <a:schemeClr val="tx1"/>
                </a:solidFill>
                <a:latin typeface="Arial"/>
                <a:ea typeface="ＭＳ Ｐゴシック" pitchFamily="-106" charset="-128"/>
                <a:cs typeface="+mn-cs"/>
              </a:defRPr>
            </a:lvl8pPr>
            <a:lvl9pPr marL="3886200" indent="-228600" algn="l" defTabSz="457200" rtl="0" eaLnBrk="0" fontAlgn="base" latinLnBrk="0" hangingPunct="0">
              <a:spcBef>
                <a:spcPct val="0"/>
              </a:spcBef>
              <a:spcAft>
                <a:spcPct val="0"/>
              </a:spcAft>
              <a:defRPr sz="2000" kern="1200">
                <a:solidFill>
                  <a:schemeClr val="tx1"/>
                </a:solidFill>
                <a:latin typeface="Arial"/>
                <a:ea typeface="ＭＳ Ｐゴシック" pitchFamily="-106" charset="-128"/>
                <a:cs typeface="+mn-cs"/>
              </a:defRPr>
            </a:lvl9pPr>
          </a:lstStyle>
          <a:p>
            <a:pPr algn="just"/>
            <a:r>
              <a:rPr lang="en-US" sz="4600">
                <a:latin typeface="Calibri"/>
                <a:ea typeface="Calibri"/>
                <a:cs typeface="Calibri"/>
              </a:rPr>
              <a:t>The arm shall support a minimum load of 3 kg safely.</a:t>
            </a:r>
            <a:endParaRPr lang="en-US">
              <a:cs typeface="Arial"/>
            </a:endParaRPr>
          </a:p>
          <a:p>
            <a:pPr algn="just"/>
            <a:r>
              <a:rPr lang="en-US" sz="4000">
                <a:ea typeface="ＭＳ Ｐゴシック"/>
              </a:rPr>
              <a:t>Soil salinity in the palm root zone must remain ≤ 4 </a:t>
            </a:r>
            <a:r>
              <a:rPr lang="en-US" sz="4000" err="1">
                <a:ea typeface="ＭＳ Ｐゴシック"/>
              </a:rPr>
              <a:t>dS</a:t>
            </a:r>
            <a:r>
              <a:rPr lang="en-US" sz="4000">
                <a:ea typeface="ＭＳ Ｐゴシック"/>
              </a:rPr>
              <a:t>/m to prevent stress and environmental damage.</a:t>
            </a:r>
            <a:endParaRPr lang="en-US" sz="4600">
              <a:latin typeface="ＭＳ Ｐゴシック"/>
              <a:ea typeface="ＭＳ Ｐゴシック"/>
              <a:cs typeface="Calibri"/>
            </a:endParaRPr>
          </a:p>
          <a:p>
            <a:pPr algn="just"/>
            <a:r>
              <a:rPr lang="en-US" sz="4600">
                <a:latin typeface="Calibri"/>
                <a:ea typeface="Calibri"/>
                <a:cs typeface="Calibri"/>
              </a:rPr>
              <a:t>Sensors limited to components rated IP65 dust-protection, and tolerance of 10–90% non-condensing humidity.</a:t>
            </a:r>
            <a:endParaRPr lang="en-US">
              <a:cs typeface="Arial"/>
            </a:endParaRPr>
          </a:p>
          <a:p>
            <a:pPr algn="just"/>
            <a:r>
              <a:rPr lang="en-US" sz="4600">
                <a:latin typeface="Calibri"/>
                <a:ea typeface="Calibri"/>
                <a:cs typeface="Calibri"/>
              </a:rPr>
              <a:t>Power system constrained to a min battery capacity of 20 Ah at 12 V.</a:t>
            </a:r>
          </a:p>
          <a:p>
            <a:pPr algn="just"/>
            <a:r>
              <a:rPr lang="en-US" sz="4600">
                <a:latin typeface="Calibri"/>
                <a:ea typeface="Calibri"/>
                <a:cs typeface="Calibri"/>
              </a:rPr>
              <a:t>Field conditions require a communication range of 100m in open areas (60 m under partial obstructions)</a:t>
            </a:r>
          </a:p>
        </p:txBody>
      </p:sp>
      <p:pic>
        <p:nvPicPr>
          <p:cNvPr id="13" name="Picture 12">
            <a:extLst>
              <a:ext uri="{FF2B5EF4-FFF2-40B4-BE49-F238E27FC236}">
                <a16:creationId xmlns:a16="http://schemas.microsoft.com/office/drawing/2014/main" id="{CCBF6FC3-49C9-7724-7F1C-6F46257004EF}"/>
              </a:ext>
            </a:extLst>
          </p:cNvPr>
          <p:cNvPicPr>
            <a:picLocks noChangeAspect="1"/>
          </p:cNvPicPr>
          <p:nvPr/>
        </p:nvPicPr>
        <p:blipFill>
          <a:blip r:embed="rId5"/>
          <a:stretch>
            <a:fillRect/>
          </a:stretch>
        </p:blipFill>
        <p:spPr>
          <a:xfrm>
            <a:off x="13558449" y="7428967"/>
            <a:ext cx="5073832" cy="5084276"/>
          </a:xfrm>
          <a:prstGeom prst="rect">
            <a:avLst/>
          </a:prstGeom>
        </p:spPr>
      </p:pic>
      <p:pic>
        <p:nvPicPr>
          <p:cNvPr id="15" name="Picture 14">
            <a:extLst>
              <a:ext uri="{FF2B5EF4-FFF2-40B4-BE49-F238E27FC236}">
                <a16:creationId xmlns:a16="http://schemas.microsoft.com/office/drawing/2014/main" id="{48A058B6-06A9-E967-2994-A18851067DFD}"/>
              </a:ext>
            </a:extLst>
          </p:cNvPr>
          <p:cNvPicPr>
            <a:picLocks noChangeAspect="1"/>
          </p:cNvPicPr>
          <p:nvPr/>
        </p:nvPicPr>
        <p:blipFill>
          <a:blip r:embed="rId6"/>
          <a:stretch>
            <a:fillRect/>
          </a:stretch>
        </p:blipFill>
        <p:spPr>
          <a:xfrm>
            <a:off x="11675006" y="12513345"/>
            <a:ext cx="8731912" cy="5276488"/>
          </a:xfrm>
          <a:prstGeom prst="rect">
            <a:avLst/>
          </a:prstGeom>
        </p:spPr>
      </p:pic>
      <p:pic>
        <p:nvPicPr>
          <p:cNvPr id="14" name="Picture 13">
            <a:extLst>
              <a:ext uri="{FF2B5EF4-FFF2-40B4-BE49-F238E27FC236}">
                <a16:creationId xmlns:a16="http://schemas.microsoft.com/office/drawing/2014/main" id="{4AC228D8-31AC-8B99-9385-09FBBBDC9E18}"/>
              </a:ext>
            </a:extLst>
          </p:cNvPr>
          <p:cNvPicPr>
            <a:picLocks noChangeAspect="1"/>
          </p:cNvPicPr>
          <p:nvPr/>
        </p:nvPicPr>
        <p:blipFill>
          <a:blip r:embed="rId7"/>
          <a:stretch>
            <a:fillRect/>
          </a:stretch>
        </p:blipFill>
        <p:spPr>
          <a:xfrm>
            <a:off x="13483680" y="19357493"/>
            <a:ext cx="5193037" cy="8185047"/>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9273171F-13E1-48F9-8ED1-7976002C4B2F}"/>
</file>

<file path=customXml/itemProps2.xml><?xml version="1.0" encoding="utf-8"?>
<ds:datastoreItem xmlns:ds="http://schemas.openxmlformats.org/officeDocument/2006/customXml" ds:itemID="{851DEBE0-47EF-470B-AE74-4A2D8F90D4A4}"/>
</file>

<file path=customXml/itemProps3.xml><?xml version="1.0" encoding="utf-8"?>
<ds:datastoreItem xmlns:ds="http://schemas.openxmlformats.org/officeDocument/2006/customXml" ds:itemID="{5CB75DEB-DA92-4750-99F6-EE8C9366AEC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revision>1</cp:revision>
  <dcterms:created xsi:type="dcterms:W3CDTF">2025-04-20T10:29:18Z</dcterms:created>
  <dcterms:modified xsi:type="dcterms:W3CDTF">2026-04-23T21:00:17Z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