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751B44-6701-9E46-1140-966459D0C272}" v="27" dt="2026-04-23T19:43:51.337"/>
    <p1510:client id="{48308B7C-2514-6ABD-A3D6-1C807676573A}" v="60" dt="2026-04-23T19:27:10.577"/>
    <p1510:client id="{7F0E7880-6217-D714-D845-E590D524FCF8}" v="2" dt="2026-04-23T19:16:33.923"/>
    <p1510:client id="{80FBAA1B-4A27-4F12-F0EF-3F97094A8B9E}" v="3" dt="2026-04-23T18:07:19.784"/>
    <p1510:client id="{A203A17D-9E61-C9F7-3A2A-69E52AAD12C1}" v="655" dt="2026-04-23T19:03:41.816"/>
    <p1510:client id="{BE66DA8F-A739-4064-BD7A-6C81E4AEC6F7}" v="1714" dt="2026-04-23T19:13:55.104"/>
    <p1510:client id="{CA369977-B8CC-C238-67EF-5FCBBB15B920}" v="286" dt="2026-04-23T17:48:50.154"/>
    <p1510:client id="{CBA5A362-86C3-52CB-BAB5-E1447CF97FA9}" v="3" dt="2026-04-23T17:26:08.275"/>
    <p1510:client id="{D7C58A79-C324-35C6-C8A3-FCA0DE4252C9}" v="3" dt="2026-04-23T19:16:17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DAR AHMED ALSHIHAB" userId="S::s202154530@kfupm.edu.sa::108b086e-e356-4400-8d0b-ffc89a48871e" providerId="AD" clId="Web-{48308B7C-2514-6ABD-A3D6-1C807676573A}"/>
    <pc:docChg chg="modSld">
      <pc:chgData name="HIDAR AHMED ALSHIHAB" userId="S::s202154530@kfupm.edu.sa::108b086e-e356-4400-8d0b-ffc89a48871e" providerId="AD" clId="Web-{48308B7C-2514-6ABD-A3D6-1C807676573A}" dt="2026-04-23T19:27:10.577" v="42" actId="14100"/>
      <pc:docMkLst>
        <pc:docMk/>
      </pc:docMkLst>
      <pc:sldChg chg="modSp">
        <pc:chgData name="HIDAR AHMED ALSHIHAB" userId="S::s202154530@kfupm.edu.sa::108b086e-e356-4400-8d0b-ffc89a48871e" providerId="AD" clId="Web-{48308B7C-2514-6ABD-A3D6-1C807676573A}" dt="2026-04-23T19:27:10.577" v="42" actId="14100"/>
        <pc:sldMkLst>
          <pc:docMk/>
          <pc:sldMk cId="3898667025" sldId="256"/>
        </pc:sldMkLst>
        <pc:spChg chg="mod">
          <ac:chgData name="HIDAR AHMED ALSHIHAB" userId="S::s202154530@kfupm.edu.sa::108b086e-e356-4400-8d0b-ffc89a48871e" providerId="AD" clId="Web-{48308B7C-2514-6ABD-A3D6-1C807676573A}" dt="2026-04-23T19:23:29.817" v="21" actId="20577"/>
          <ac:spMkLst>
            <pc:docMk/>
            <pc:sldMk cId="3898667025" sldId="256"/>
            <ac:spMk id="8" creationId="{631B57E8-7109-D710-D7FF-8D593C758A85}"/>
          </ac:spMkLst>
        </pc:spChg>
        <pc:spChg chg="mod">
          <ac:chgData name="HIDAR AHMED ALSHIHAB" userId="S::s202154530@kfupm.edu.sa::108b086e-e356-4400-8d0b-ffc89a48871e" providerId="AD" clId="Web-{48308B7C-2514-6ABD-A3D6-1C807676573A}" dt="2026-04-23T19:25:49.683" v="28" actId="1076"/>
          <ac:spMkLst>
            <pc:docMk/>
            <pc:sldMk cId="3898667025" sldId="256"/>
            <ac:spMk id="9" creationId="{0AEAB2CC-F32C-69D9-FC00-E64397B6DB63}"/>
          </ac:spMkLst>
        </pc:spChg>
        <pc:spChg chg="mod">
          <ac:chgData name="HIDAR AHMED ALSHIHAB" userId="S::s202154530@kfupm.edu.sa::108b086e-e356-4400-8d0b-ffc89a48871e" providerId="AD" clId="Web-{48308B7C-2514-6ABD-A3D6-1C807676573A}" dt="2026-04-23T19:22:53.987" v="8" actId="1076"/>
          <ac:spMkLst>
            <pc:docMk/>
            <pc:sldMk cId="3898667025" sldId="256"/>
            <ac:spMk id="10" creationId="{8DEB6504-74CF-2A50-F26A-53409F3CB5E0}"/>
          </ac:spMkLst>
        </pc:spChg>
        <pc:spChg chg="mod">
          <ac:chgData name="HIDAR AHMED ALSHIHAB" userId="S::s202154530@kfupm.edu.sa::108b086e-e356-4400-8d0b-ffc89a48871e" providerId="AD" clId="Web-{48308B7C-2514-6ABD-A3D6-1C807676573A}" dt="2026-04-23T19:21:40.559" v="3" actId="1076"/>
          <ac:spMkLst>
            <pc:docMk/>
            <pc:sldMk cId="3898667025" sldId="256"/>
            <ac:spMk id="11" creationId="{65BBDC38-55EC-46B5-C2E1-C851E5A941F3}"/>
          </ac:spMkLst>
        </pc:spChg>
        <pc:spChg chg="mod">
          <ac:chgData name="HIDAR AHMED ALSHIHAB" userId="S::s202154530@kfupm.edu.sa::108b086e-e356-4400-8d0b-ffc89a48871e" providerId="AD" clId="Web-{48308B7C-2514-6ABD-A3D6-1C807676573A}" dt="2026-04-23T19:26:13.934" v="29" actId="1076"/>
          <ac:spMkLst>
            <pc:docMk/>
            <pc:sldMk cId="3898667025" sldId="256"/>
            <ac:spMk id="12" creationId="{06CE33DB-EC92-DE01-8293-97A192E33D8E}"/>
          </ac:spMkLst>
        </pc:spChg>
        <pc:spChg chg="mod">
          <ac:chgData name="HIDAR AHMED ALSHIHAB" userId="S::s202154530@kfupm.edu.sa::108b086e-e356-4400-8d0b-ffc89a48871e" providerId="AD" clId="Web-{48308B7C-2514-6ABD-A3D6-1C807676573A}" dt="2026-04-23T19:26:49.420" v="38" actId="14100"/>
          <ac:spMkLst>
            <pc:docMk/>
            <pc:sldMk cId="3898667025" sldId="256"/>
            <ac:spMk id="15" creationId="{7D048E69-7358-6591-4D76-9A562E34568C}"/>
          </ac:spMkLst>
        </pc:spChg>
        <pc:spChg chg="mod">
          <ac:chgData name="HIDAR AHMED ALSHIHAB" userId="S::s202154530@kfupm.edu.sa::108b086e-e356-4400-8d0b-ffc89a48871e" providerId="AD" clId="Web-{48308B7C-2514-6ABD-A3D6-1C807676573A}" dt="2026-04-23T19:25:22.245" v="27" actId="1076"/>
          <ac:spMkLst>
            <pc:docMk/>
            <pc:sldMk cId="3898667025" sldId="256"/>
            <ac:spMk id="24" creationId="{4380CE2E-B434-1DD4-F81A-187C2BADC10B}"/>
          </ac:spMkLst>
        </pc:spChg>
        <pc:spChg chg="mod">
          <ac:chgData name="HIDAR AHMED ALSHIHAB" userId="S::s202154530@kfupm.edu.sa::108b086e-e356-4400-8d0b-ffc89a48871e" providerId="AD" clId="Web-{48308B7C-2514-6ABD-A3D6-1C807676573A}" dt="2026-04-23T19:23:17.676" v="11" actId="1076"/>
          <ac:spMkLst>
            <pc:docMk/>
            <pc:sldMk cId="3898667025" sldId="256"/>
            <ac:spMk id="29" creationId="{9DD6C9FA-1396-591B-DBFE-2C2582189933}"/>
          </ac:spMkLst>
        </pc:spChg>
        <pc:spChg chg="mod">
          <ac:chgData name="HIDAR AHMED ALSHIHAB" userId="S::s202154530@kfupm.edu.sa::108b086e-e356-4400-8d0b-ffc89a48871e" providerId="AD" clId="Web-{48308B7C-2514-6ABD-A3D6-1C807676573A}" dt="2026-04-23T19:25:10.651" v="26" actId="1076"/>
          <ac:spMkLst>
            <pc:docMk/>
            <pc:sldMk cId="3898667025" sldId="256"/>
            <ac:spMk id="31" creationId="{8D224053-788A-810C-2A84-F365283C80D3}"/>
          </ac:spMkLst>
        </pc:spChg>
        <pc:spChg chg="mod">
          <ac:chgData name="HIDAR AHMED ALSHIHAB" userId="S::s202154530@kfupm.edu.sa::108b086e-e356-4400-8d0b-ffc89a48871e" providerId="AD" clId="Web-{48308B7C-2514-6ABD-A3D6-1C807676573A}" dt="2026-04-23T19:24:09.991" v="24" actId="14100"/>
          <ac:spMkLst>
            <pc:docMk/>
            <pc:sldMk cId="3898667025" sldId="256"/>
            <ac:spMk id="32" creationId="{F15C85ED-3719-73CE-89FB-F23C91D468D1}"/>
          </ac:spMkLst>
        </pc:spChg>
        <pc:spChg chg="mod">
          <ac:chgData name="HIDAR AHMED ALSHIHAB" userId="S::s202154530@kfupm.edu.sa::108b086e-e356-4400-8d0b-ffc89a48871e" providerId="AD" clId="Web-{48308B7C-2514-6ABD-A3D6-1C807676573A}" dt="2026-04-23T19:24:18.492" v="25" actId="14100"/>
          <ac:spMkLst>
            <pc:docMk/>
            <pc:sldMk cId="3898667025" sldId="256"/>
            <ac:spMk id="37" creationId="{60C16BEB-6C5A-F187-3D51-86DBF40309F6}"/>
          </ac:spMkLst>
        </pc:spChg>
        <pc:picChg chg="mod">
          <ac:chgData name="HIDAR AHMED ALSHIHAB" userId="S::s202154530@kfupm.edu.sa::108b086e-e356-4400-8d0b-ffc89a48871e" providerId="AD" clId="Web-{48308B7C-2514-6ABD-A3D6-1C807676573A}" dt="2026-04-23T19:22:18.406" v="6" actId="1076"/>
          <ac:picMkLst>
            <pc:docMk/>
            <pc:sldMk cId="3898667025" sldId="256"/>
            <ac:picMk id="27" creationId="{46F6B42B-3426-AB47-6B53-86A0AE68C3C1}"/>
          </ac:picMkLst>
        </pc:picChg>
        <pc:picChg chg="mod">
          <ac:chgData name="HIDAR AHMED ALSHIHAB" userId="S::s202154530@kfupm.edu.sa::108b086e-e356-4400-8d0b-ffc89a48871e" providerId="AD" clId="Web-{48308B7C-2514-6ABD-A3D6-1C807676573A}" dt="2026-04-23T19:27:10.577" v="42" actId="14100"/>
          <ac:picMkLst>
            <pc:docMk/>
            <pc:sldMk cId="3898667025" sldId="256"/>
            <ac:picMk id="42" creationId="{A3577DAF-1BB2-E863-0680-29389D0B451A}"/>
          </ac:picMkLst>
        </pc:picChg>
      </pc:sldChg>
    </pc:docChg>
  </pc:docChgLst>
  <pc:docChgLst>
    <pc:chgData name="HIDAR AHMED ALSHIHAB" userId="S::s202154530@kfupm.edu.sa::108b086e-e356-4400-8d0b-ffc89a48871e" providerId="AD" clId="Web-{2D751B44-6701-9E46-1140-966459D0C272}"/>
    <pc:docChg chg="modSld">
      <pc:chgData name="HIDAR AHMED ALSHIHAB" userId="S::s202154530@kfupm.edu.sa::108b086e-e356-4400-8d0b-ffc89a48871e" providerId="AD" clId="Web-{2D751B44-6701-9E46-1140-966459D0C272}" dt="2026-04-23T19:43:51.337" v="26" actId="14100"/>
      <pc:docMkLst>
        <pc:docMk/>
      </pc:docMkLst>
      <pc:sldChg chg="modSp">
        <pc:chgData name="HIDAR AHMED ALSHIHAB" userId="S::s202154530@kfupm.edu.sa::108b086e-e356-4400-8d0b-ffc89a48871e" providerId="AD" clId="Web-{2D751B44-6701-9E46-1140-966459D0C272}" dt="2026-04-23T19:43:51.337" v="26" actId="14100"/>
        <pc:sldMkLst>
          <pc:docMk/>
          <pc:sldMk cId="3898667025" sldId="256"/>
        </pc:sldMkLst>
        <pc:spChg chg="mod">
          <ac:chgData name="HIDAR AHMED ALSHIHAB" userId="S::s202154530@kfupm.edu.sa::108b086e-e356-4400-8d0b-ffc89a48871e" providerId="AD" clId="Web-{2D751B44-6701-9E46-1140-966459D0C272}" dt="2026-04-23T19:35:25.689" v="17" actId="1076"/>
          <ac:spMkLst>
            <pc:docMk/>
            <pc:sldMk cId="3898667025" sldId="256"/>
            <ac:spMk id="10" creationId="{8DEB6504-74CF-2A50-F26A-53409F3CB5E0}"/>
          </ac:spMkLst>
        </pc:spChg>
        <pc:spChg chg="mod">
          <ac:chgData name="HIDAR AHMED ALSHIHAB" userId="S::s202154530@kfupm.edu.sa::108b086e-e356-4400-8d0b-ffc89a48871e" providerId="AD" clId="Web-{2D751B44-6701-9E46-1140-966459D0C272}" dt="2026-04-23T19:33:03.561" v="10" actId="14100"/>
          <ac:spMkLst>
            <pc:docMk/>
            <pc:sldMk cId="3898667025" sldId="256"/>
            <ac:spMk id="24" creationId="{4380CE2E-B434-1DD4-F81A-187C2BADC10B}"/>
          </ac:spMkLst>
        </pc:spChg>
        <pc:spChg chg="mod">
          <ac:chgData name="HIDAR AHMED ALSHIHAB" userId="S::s202154530@kfupm.edu.sa::108b086e-e356-4400-8d0b-ffc89a48871e" providerId="AD" clId="Web-{2D751B44-6701-9E46-1140-966459D0C272}" dt="2026-04-23T19:39:38.689" v="24" actId="1076"/>
          <ac:spMkLst>
            <pc:docMk/>
            <pc:sldMk cId="3898667025" sldId="256"/>
            <ac:spMk id="31" creationId="{8D224053-788A-810C-2A84-F365283C80D3}"/>
          </ac:spMkLst>
        </pc:spChg>
        <pc:spChg chg="mod">
          <ac:chgData name="HIDAR AHMED ALSHIHAB" userId="S::s202154530@kfupm.edu.sa::108b086e-e356-4400-8d0b-ffc89a48871e" providerId="AD" clId="Web-{2D751B44-6701-9E46-1140-966459D0C272}" dt="2026-04-23T19:43:51.337" v="26" actId="14100"/>
          <ac:spMkLst>
            <pc:docMk/>
            <pc:sldMk cId="3898667025" sldId="256"/>
            <ac:spMk id="33" creationId="{EFDAE180-7146-FE48-0682-D50F5693310E}"/>
          </ac:spMkLst>
        </pc:spChg>
        <pc:picChg chg="mod">
          <ac:chgData name="HIDAR AHMED ALSHIHAB" userId="S::s202154530@kfupm.edu.sa::108b086e-e356-4400-8d0b-ffc89a48871e" providerId="AD" clId="Web-{2D751B44-6701-9E46-1140-966459D0C272}" dt="2026-04-23T19:28:18.456" v="0" actId="14100"/>
          <ac:picMkLst>
            <pc:docMk/>
            <pc:sldMk cId="3898667025" sldId="256"/>
            <ac:picMk id="42" creationId="{A3577DAF-1BB2-E863-0680-29389D0B451A}"/>
          </ac:picMkLst>
        </pc:picChg>
        <pc:picChg chg="mod">
          <ac:chgData name="HIDAR AHMED ALSHIHAB" userId="S::s202154530@kfupm.edu.sa::108b086e-e356-4400-8d0b-ffc89a48871e" providerId="AD" clId="Web-{2D751B44-6701-9E46-1140-966459D0C272}" dt="2026-04-23T19:35:01.048" v="16" actId="1076"/>
          <ac:picMkLst>
            <pc:docMk/>
            <pc:sldMk cId="3898667025" sldId="256"/>
            <ac:picMk id="49" creationId="{6764D64D-4023-E4FB-0A6C-AD9D04B9F874}"/>
          </ac:picMkLst>
        </pc:picChg>
      </pc:sldChg>
    </pc:docChg>
  </pc:docChgLst>
  <pc:docChgLst>
    <pc:chgData clId="Web-{7F0E7880-6217-D714-D845-E590D524FCF8}"/>
    <pc:docChg chg="modSld">
      <pc:chgData name="" userId="" providerId="" clId="Web-{7F0E7880-6217-D714-D845-E590D524FCF8}" dt="2026-04-23T19:16:33.923" v="1" actId="1076"/>
      <pc:docMkLst>
        <pc:docMk/>
      </pc:docMkLst>
      <pc:sldChg chg="modSp">
        <pc:chgData name="" userId="" providerId="" clId="Web-{7F0E7880-6217-D714-D845-E590D524FCF8}" dt="2026-04-23T19:16:33.923" v="1" actId="1076"/>
        <pc:sldMkLst>
          <pc:docMk/>
          <pc:sldMk cId="3898667025" sldId="256"/>
        </pc:sldMkLst>
        <pc:picChg chg="mod">
          <ac:chgData name="" userId="" providerId="" clId="Web-{7F0E7880-6217-D714-D845-E590D524FCF8}" dt="2026-04-23T19:16:33.923" v="1" actId="1076"/>
          <ac:picMkLst>
            <pc:docMk/>
            <pc:sldMk cId="3898667025" sldId="256"/>
            <ac:picMk id="27" creationId="{46F6B42B-3426-AB47-6B53-86A0AE68C3C1}"/>
          </ac:picMkLst>
        </pc:picChg>
      </pc:sldChg>
    </pc:docChg>
  </pc:docChgLst>
  <pc:docChgLst>
    <pc:chgData clId="Web-{D7C58A79-C324-35C6-C8A3-FCA0DE4252C9}"/>
    <pc:docChg chg="modSld">
      <pc:chgData name="" userId="" providerId="" clId="Web-{D7C58A79-C324-35C6-C8A3-FCA0DE4252C9}" dt="2026-04-23T19:16:17.497" v="2" actId="1076"/>
      <pc:docMkLst>
        <pc:docMk/>
      </pc:docMkLst>
      <pc:sldChg chg="modSp">
        <pc:chgData name="" userId="" providerId="" clId="Web-{D7C58A79-C324-35C6-C8A3-FCA0DE4252C9}" dt="2026-04-23T19:16:17.497" v="2" actId="1076"/>
        <pc:sldMkLst>
          <pc:docMk/>
          <pc:sldMk cId="3898667025" sldId="256"/>
        </pc:sldMkLst>
        <pc:picChg chg="mod">
          <ac:chgData name="" userId="" providerId="" clId="Web-{D7C58A79-C324-35C6-C8A3-FCA0DE4252C9}" dt="2026-04-23T19:16:17.497" v="2" actId="1076"/>
          <ac:picMkLst>
            <pc:docMk/>
            <pc:sldMk cId="3898667025" sldId="256"/>
            <ac:picMk id="27" creationId="{46F6B42B-3426-AB47-6B53-86A0AE68C3C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0CBAAD0-A927-CDF1-E720-E7C0E093A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390" r="-122" b="14010"/>
          <a:stretch>
            <a:fillRect/>
          </a:stretch>
        </p:blipFill>
        <p:spPr>
          <a:xfrm>
            <a:off x="11803579" y="8550451"/>
            <a:ext cx="8582975" cy="10759267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 panose="020F0502020204030204" pitchFamily="34" charset="0"/>
              </a:rPr>
              <a:t>Autonomous Dual-Mode H₂S Removal and Safety Robot</a:t>
            </a:r>
            <a:endParaRPr lang="en-US" sz="9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5236425" y="3568793"/>
            <a:ext cx="2911351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Mohammed Al Hamood, Ali Al </a:t>
            </a:r>
            <a:r>
              <a:rPr lang="en-US" sz="48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Rumaih</a:t>
            </a:r>
            <a:r>
              <a:rPr lang="en-US"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Mohammed </a:t>
            </a:r>
            <a:r>
              <a:rPr lang="en-US" sz="48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Aldubais</a:t>
            </a:r>
            <a:r>
              <a:rPr lang="en-US"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Hidar </a:t>
            </a:r>
            <a:r>
              <a:rPr lang="en-US" sz="48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Alshihab</a:t>
            </a:r>
            <a:r>
              <a:rPr lang="en-US"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Abdullah </a:t>
            </a:r>
            <a:r>
              <a:rPr lang="en-US" sz="48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Obaidan</a:t>
            </a:r>
            <a:r>
              <a:rPr lang="en-US"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Zeyad Alghamdi</a:t>
            </a:r>
            <a:br>
              <a:rPr lang="en-US"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Dr. Brahim Brahmi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88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>
                <a:solidFill>
                  <a:srgbClr val="02616D"/>
                </a:solidFill>
              </a:rPr>
              <a:t>M091</a:t>
            </a:r>
            <a:endParaRPr lang="en-SG" sz="8000" b="1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7660112"/>
            <a:ext cx="9875519" cy="2353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endParaRPr lang="en-US" sz="4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4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Industrial environments lack a compact and autonomous system capable of rapidly detecting and actively mitigating hazardous H₂S releases to protect personnel.</a:t>
            </a:r>
          </a:p>
          <a:p>
            <a:pPr algn="just"/>
            <a:endParaRPr lang="en-US" sz="4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14960" indent="-314960" algn="just">
              <a:buAutoNum type="arabicPeriod"/>
            </a:pPr>
            <a:endParaRPr lang="en-US" sz="4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4600">
                <a:latin typeface="Calibri"/>
                <a:ea typeface="Calibri"/>
                <a:cs typeface="Calibri"/>
              </a:rPr>
              <a:t>To design an autonomous, compact system that scrubs H₂S efficiently and convert it to safer output addressing safety, performance and reliability.</a:t>
            </a:r>
          </a:p>
          <a:p>
            <a:pPr algn="just"/>
            <a:endParaRPr lang="en-US" sz="4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AutoNum type="arabicPeriod"/>
            </a:pPr>
            <a:r>
              <a:rPr lang="en-US" sz="4600">
                <a:latin typeface="Calibri"/>
                <a:ea typeface="Calibri"/>
                <a:cs typeface="Calibri"/>
              </a:rPr>
              <a:t> Intrinsic voltage &lt; 30V DC</a:t>
            </a:r>
          </a:p>
          <a:p>
            <a:pPr algn="just">
              <a:buAutoNum type="arabicPeriod"/>
            </a:pPr>
            <a:r>
              <a:rPr lang="en-US" sz="4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MCU clock &gt; 100MHz</a:t>
            </a:r>
          </a:p>
          <a:p>
            <a:pPr algn="just">
              <a:buAutoNum type="arabicPeriod"/>
            </a:pPr>
            <a:r>
              <a:rPr lang="en-US" sz="4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MPU clock &gt; 1.4 GHz and &gt; 4GB RAM</a:t>
            </a:r>
          </a:p>
          <a:p>
            <a:pPr algn="just"/>
            <a:r>
              <a:rPr lang="en-US" sz="4600">
                <a:latin typeface="Calibri"/>
                <a:ea typeface="Calibri"/>
                <a:cs typeface="Calibri"/>
              </a:rPr>
              <a:t>4. Undesired ≤ 1 ppm gas </a:t>
            </a:r>
            <a:endParaRPr lang="en-US">
              <a:cs typeface="Arial"/>
            </a:endParaRPr>
          </a:p>
          <a:p>
            <a:pPr algn="just"/>
            <a:r>
              <a:rPr lang="en-US" sz="4600">
                <a:latin typeface="Calibri"/>
                <a:ea typeface="Calibri"/>
                <a:cs typeface="Calibri"/>
              </a:rPr>
              <a:t> and ≤ 500 ppm liquid</a:t>
            </a:r>
            <a:endParaRPr lang="en-US">
              <a:latin typeface="Calibri"/>
              <a:ea typeface="Calibri"/>
              <a:cs typeface="Calibri"/>
            </a:endParaRPr>
          </a:p>
          <a:p>
            <a:pPr algn="just"/>
            <a:r>
              <a:rPr lang="en-US" sz="4600">
                <a:latin typeface="Calibri"/>
                <a:ea typeface="Calibri"/>
                <a:cs typeface="Calibri"/>
              </a:rPr>
              <a:t>5. less than 1 m</a:t>
            </a:r>
            <a:r>
              <a:rPr lang="en-US" sz="4600" baseline="30000">
                <a:latin typeface="Calibri"/>
                <a:ea typeface="Calibri"/>
                <a:cs typeface="Calibri"/>
              </a:rPr>
              <a:t>3</a:t>
            </a:r>
            <a:r>
              <a:rPr lang="en-US" sz="4600">
                <a:latin typeface="Calibri"/>
                <a:ea typeface="Calibri"/>
                <a:cs typeface="Calibri"/>
              </a:rPr>
              <a:t> </a:t>
            </a:r>
          </a:p>
          <a:p>
            <a:pPr algn="just">
              <a:buFont typeface="Arial"/>
              <a:buChar char="•"/>
            </a:pPr>
            <a:endParaRPr lang="en-US" sz="4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/>
              <a:buChar char="•"/>
            </a:pPr>
            <a:endParaRPr lang="en-US" sz="4600">
              <a:latin typeface="Calibri"/>
              <a:ea typeface="Calibri"/>
              <a:cs typeface="Calibri"/>
            </a:endParaRPr>
          </a:p>
          <a:p>
            <a:pPr algn="just"/>
            <a:r>
              <a:rPr lang="en-US" sz="4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Voltage regulators efficiency ≥ 85%</a:t>
            </a:r>
          </a:p>
          <a:p>
            <a:pPr algn="just"/>
            <a:r>
              <a:rPr lang="en-US" sz="4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 Operation time ≥ 4 Hours</a:t>
            </a:r>
          </a:p>
          <a:p>
            <a:pPr algn="just"/>
            <a:r>
              <a:rPr lang="en-US" sz="4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 H₂S Removal Efficiency ≥ 90%</a:t>
            </a:r>
          </a:p>
          <a:p>
            <a:pPr algn="just"/>
            <a:r>
              <a:rPr lang="en-US" sz="4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 Handle Temperature &lt; 50 C</a:t>
            </a:r>
          </a:p>
          <a:p>
            <a:pPr algn="just"/>
            <a:r>
              <a:rPr lang="en-US" sz="4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Can reach &gt; 5 km/h</a:t>
            </a:r>
          </a:p>
          <a:p>
            <a:pPr algn="just"/>
            <a:r>
              <a:rPr lang="en-US" sz="4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 collision-Free Operation ≥ 95%</a:t>
            </a:r>
          </a:p>
          <a:p>
            <a:pPr algn="just"/>
            <a:endParaRPr lang="en-US" sz="4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4600">
              <a:latin typeface="Calibri"/>
              <a:ea typeface="Calibri" panose="020F0502020204030204" pitchFamily="34" charset="0"/>
              <a:cs typeface="Calibri"/>
            </a:endParaRPr>
          </a:p>
          <a:p>
            <a:endParaRPr lang="en-US" sz="4800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314960" indent="-314960" algn="just">
              <a:buAutoNum type="arabicPeriod"/>
            </a:pPr>
            <a:endParaRPr lang="en-US" sz="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216" y="5605179"/>
            <a:ext cx="9961046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Introduction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6699" y="5591636"/>
            <a:ext cx="10045181" cy="1145477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Prototype Design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40" y="5610039"/>
            <a:ext cx="20266764" cy="1177394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Testing/Validation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21722" y="21623535"/>
            <a:ext cx="19242262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Conclusion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529" y="23171073"/>
            <a:ext cx="18737909" cy="456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800" b="1">
                <a:solidFill>
                  <a:schemeClr val="accent1"/>
                </a:solidFill>
                <a:ea typeface="ＭＳ Ｐゴシック"/>
              </a:rPr>
              <a:t>The objectives were met: </a:t>
            </a:r>
            <a:r>
              <a:rPr lang="en-US" sz="4800">
                <a:ea typeface="ＭＳ Ｐゴシック"/>
              </a:rPr>
              <a:t>autonomous, mobile, portable </a:t>
            </a:r>
            <a:r>
              <a:rPr lang="en-US" sz="4800" b="1">
                <a:solidFill>
                  <a:schemeClr val="accent1"/>
                </a:solidFill>
                <a:ea typeface="ＭＳ Ｐゴシック"/>
              </a:rPr>
              <a:t>integrated subsystems</a:t>
            </a:r>
            <a:r>
              <a:rPr lang="en-US" sz="4800">
                <a:ea typeface="ＭＳ Ｐゴシック"/>
              </a:rPr>
              <a:t>: power, control, cooling, computer vision, chemical process. the constraints and specifications met 70%.</a:t>
            </a:r>
          </a:p>
          <a:p>
            <a:pPr algn="just"/>
            <a:r>
              <a:rPr lang="en-US" sz="4800" b="1">
                <a:solidFill>
                  <a:schemeClr val="accent1"/>
                </a:solidFill>
                <a:ea typeface="ＭＳ Ｐゴシック"/>
                <a:cs typeface="Arial"/>
              </a:rPr>
              <a:t>Future improvements: </a:t>
            </a:r>
            <a:r>
              <a:rPr lang="en-US" sz="4800">
                <a:ea typeface="ＭＳ Ｐゴシック"/>
                <a:cs typeface="Arial"/>
              </a:rPr>
              <a:t>multi-gas detection, including tanks for the solutions and for the waste, upgrade the reactors' material from PVC to stainless steel and reduce system weight.</a:t>
            </a:r>
          </a:p>
        </p:txBody>
      </p:sp>
      <p:grpSp>
        <p:nvGrpSpPr>
          <p:cNvPr id="17" name="Export Card 12">
            <a:extLst>
              <a:ext uri="{FF2B5EF4-FFF2-40B4-BE49-F238E27FC236}">
                <a16:creationId xmlns:a16="http://schemas.microsoft.com/office/drawing/2014/main" id="{09C42846-DC7F-D19E-C9BA-2BCAAA027708}"/>
              </a:ext>
            </a:extLst>
          </p:cNvPr>
          <p:cNvGrpSpPr/>
          <p:nvPr/>
        </p:nvGrpSpPr>
        <p:grpSpPr>
          <a:xfrm>
            <a:off x="36317329" y="614648"/>
            <a:ext cx="6126772" cy="4911991"/>
            <a:chOff x="24874520" y="16447750"/>
            <a:chExt cx="6126772" cy="4911991"/>
          </a:xfrm>
        </p:grpSpPr>
        <p:sp>
          <p:nvSpPr>
            <p:cNvPr id="18" name="Card Border 12">
              <a:extLst>
                <a:ext uri="{FF2B5EF4-FFF2-40B4-BE49-F238E27FC236}">
                  <a16:creationId xmlns:a16="http://schemas.microsoft.com/office/drawing/2014/main" id="{C7D2DE60-EAD1-A2B3-413C-FD257DEA631A}"/>
                </a:ext>
              </a:extLst>
            </p:cNvPr>
            <p:cNvSpPr>
              <a:spLocks noRot="1" noChangeAspect="1"/>
            </p:cNvSpPr>
            <p:nvPr/>
          </p:nvSpPr>
          <p:spPr>
            <a:xfrm>
              <a:off x="24874520" y="16447750"/>
              <a:ext cx="6126772" cy="491199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34E395-833F-BFE5-1911-D0C4F454BCDF}"/>
                </a:ext>
              </a:extLst>
            </p:cNvPr>
            <p:cNvSpPr txBox="1">
              <a:spLocks noMove="1" noResize="1" noTextEdit="1"/>
            </p:cNvSpPr>
            <p:nvPr/>
          </p:nvSpPr>
          <p:spPr>
            <a:xfrm>
              <a:off x="27508016" y="18093179"/>
              <a:ext cx="899605" cy="1785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0" b="1">
                  <a:solidFill>
                    <a:srgbClr val="02616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pic>
          <p:nvPicPr>
            <p:cNvPr id="20" name="Picture Placeholder 526">
              <a:extLst>
                <a:ext uri="{FF2B5EF4-FFF2-40B4-BE49-F238E27FC236}">
                  <a16:creationId xmlns:a16="http://schemas.microsoft.com/office/drawing/2014/main" id="{B0F0105B-A205-79D6-5D97-0611D39157C7}"/>
                </a:ext>
              </a:extLst>
            </p:cNvPr>
            <p:cNvPicPr>
              <a:picLocks noGrp="1" noChangeAspect="1"/>
            </p:cNvPicPr>
            <p:nvPr>
              <p:ph type="pic" idx="72"/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88924" y="19030211"/>
              <a:ext cx="1828799" cy="2009490"/>
            </a:xfrm>
          </p:spPr>
        </p:pic>
        <p:pic>
          <p:nvPicPr>
            <p:cNvPr id="21" name="Picture Placeholder 528">
              <a:extLst>
                <a:ext uri="{FF2B5EF4-FFF2-40B4-BE49-F238E27FC236}">
                  <a16:creationId xmlns:a16="http://schemas.microsoft.com/office/drawing/2014/main" id="{859896CB-2AD6-6987-AF6B-DD4B11BDA6E4}"/>
                </a:ext>
              </a:extLst>
            </p:cNvPr>
            <p:cNvPicPr>
              <a:picLocks noGrp="1" noChangeAspect="1"/>
            </p:cNvPicPr>
            <p:nvPr>
              <p:ph type="pic" idx="73"/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7440" y="16794106"/>
              <a:ext cx="1821898" cy="2001906"/>
            </a:xfrm>
          </p:spPr>
        </p:pic>
        <p:pic>
          <p:nvPicPr>
            <p:cNvPr id="22" name="Picture Placeholder 530">
              <a:extLst>
                <a:ext uri="{FF2B5EF4-FFF2-40B4-BE49-F238E27FC236}">
                  <a16:creationId xmlns:a16="http://schemas.microsoft.com/office/drawing/2014/main" id="{7EC345A0-A43B-D81E-D768-880165A381B5}"/>
                </a:ext>
              </a:extLst>
            </p:cNvPr>
            <p:cNvPicPr>
              <a:picLocks noGrp="1" noChangeAspect="1"/>
            </p:cNvPicPr>
            <p:nvPr>
              <p:ph type="pic" idx="75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69573" y="16767790"/>
              <a:ext cx="1828799" cy="2011679"/>
            </a:xfrm>
          </p:spPr>
        </p:pic>
        <p:pic>
          <p:nvPicPr>
            <p:cNvPr id="23" name="Picture Placeholder 532">
              <a:extLst>
                <a:ext uri="{FF2B5EF4-FFF2-40B4-BE49-F238E27FC236}">
                  <a16:creationId xmlns:a16="http://schemas.microsoft.com/office/drawing/2014/main" id="{4F35A602-67AB-C257-0E60-E2590C00D179}"/>
                </a:ext>
              </a:extLst>
            </p:cNvPr>
            <p:cNvPicPr>
              <a:picLocks noGrp="1" noChangeAspect="1"/>
            </p:cNvPicPr>
            <p:nvPr>
              <p:ph type="pic" idx="74"/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8429" y="19008891"/>
              <a:ext cx="1828800" cy="2009272"/>
            </a:xfr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FCD33ED-0EAA-6D78-5249-5A7D85F24B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47531" y="9128894"/>
            <a:ext cx="9973697" cy="33819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6F6B42B-3426-AB47-6B53-86A0AE68C3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71902" y="50306"/>
            <a:ext cx="6145301" cy="4925995"/>
          </a:xfrm>
          <a:prstGeom prst="rect">
            <a:avLst/>
          </a:prstGeom>
        </p:spPr>
      </p:pic>
      <p:sp>
        <p:nvSpPr>
          <p:cNvPr id="24" name="Rectangle 10">
            <a:extLst>
              <a:ext uri="{FF2B5EF4-FFF2-40B4-BE49-F238E27FC236}">
                <a16:creationId xmlns:a16="http://schemas.microsoft.com/office/drawing/2014/main" id="{4380CE2E-B434-1DD4-F81A-187C2BADC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984" y="16187840"/>
            <a:ext cx="9875520" cy="11059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5600" b="1">
                <a:latin typeface="Nunito"/>
              </a:rPr>
              <a:t>Constraints</a:t>
            </a:r>
            <a:endParaRPr lang="en-US" sz="5600"/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9DD6C9FA-1396-591B-DBFE-2C2582189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904" y="7002639"/>
            <a:ext cx="9875520" cy="11286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5600" b="1">
                <a:latin typeface="Nunito"/>
              </a:rPr>
              <a:t>Problem Statement</a:t>
            </a:r>
            <a:endParaRPr lang="en-US" sz="5600"/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8D224053-788A-810C-2A84-F365283C8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037" y="11936535"/>
            <a:ext cx="9875520" cy="11286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5600" b="1">
                <a:latin typeface="Nunito"/>
              </a:rPr>
              <a:t>Project Objective</a:t>
            </a:r>
            <a:endParaRPr lang="en-US" sz="5600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F15C85ED-3719-73CE-89FB-F23C91D46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450" y="6995884"/>
            <a:ext cx="10225447" cy="12261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5600" b="1">
                <a:latin typeface="Nunito"/>
              </a:rPr>
              <a:t>Aspen Plus Simulation</a:t>
            </a:r>
            <a:endParaRPr lang="en-US" sz="5600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EFDAE180-7146-FE48-0682-D50F56933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18" y="21741341"/>
            <a:ext cx="19590149" cy="10862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5600" b="1">
                <a:latin typeface="Nunito"/>
              </a:rPr>
              <a:t>Specifications</a:t>
            </a:r>
            <a:endParaRPr lang="en-US" sz="560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79266A4-0087-2B15-41FB-1815E385798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23718" b="-641"/>
          <a:stretch>
            <a:fillRect/>
          </a:stretch>
        </p:blipFill>
        <p:spPr>
          <a:xfrm>
            <a:off x="23239609" y="15377070"/>
            <a:ext cx="5845227" cy="59916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8275FA9-4767-446E-ACF8-0A4A465EAF6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21076"/>
          <a:stretch>
            <a:fillRect/>
          </a:stretch>
        </p:blipFill>
        <p:spPr>
          <a:xfrm>
            <a:off x="32216694" y="9006042"/>
            <a:ext cx="4885644" cy="4512896"/>
          </a:xfrm>
          <a:prstGeom prst="rect">
            <a:avLst/>
          </a:prstGeom>
        </p:spPr>
      </p:pic>
      <p:sp>
        <p:nvSpPr>
          <p:cNvPr id="36" name="Rectangle 10">
            <a:extLst>
              <a:ext uri="{FF2B5EF4-FFF2-40B4-BE49-F238E27FC236}">
                <a16:creationId xmlns:a16="http://schemas.microsoft.com/office/drawing/2014/main" id="{DDD6359D-916F-047A-9912-9A207715B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9101" y="14037333"/>
            <a:ext cx="10172127" cy="11286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5600" b="1">
                <a:latin typeface="Nunito"/>
              </a:rPr>
              <a:t>Step-Down Conversion</a:t>
            </a: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60C16BEB-6C5A-F187-3D51-86DBF4030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9083" y="6978725"/>
            <a:ext cx="9826770" cy="12261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5600" b="1">
                <a:latin typeface="Nunito"/>
              </a:rPr>
              <a:t>Sludge/Obstacle Detection</a:t>
            </a:r>
            <a:endParaRPr lang="en-US" sz="560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30D15E3-4FA8-5CF1-AFE5-388C00687AD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36159" b="26709"/>
          <a:stretch>
            <a:fillRect/>
          </a:stretch>
        </p:blipFill>
        <p:spPr>
          <a:xfrm>
            <a:off x="33009470" y="15377070"/>
            <a:ext cx="8588733" cy="5658825"/>
          </a:xfrm>
          <a:prstGeom prst="rect">
            <a:avLst/>
          </a:prstGeom>
        </p:spPr>
      </p:pic>
      <p:sp>
        <p:nvSpPr>
          <p:cNvPr id="40" name="Rectangle 10">
            <a:extLst>
              <a:ext uri="{FF2B5EF4-FFF2-40B4-BE49-F238E27FC236}">
                <a16:creationId xmlns:a16="http://schemas.microsoft.com/office/drawing/2014/main" id="{8E7BE412-BB64-A8DB-40E6-94021E0F0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6693" y="14049171"/>
            <a:ext cx="10174286" cy="11286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5600" b="1">
                <a:latin typeface="Nunito"/>
              </a:rPr>
              <a:t>Flow Rate Measurement</a:t>
            </a:r>
            <a:endParaRPr lang="en-US" sz="56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8E34565-69ED-80B0-C1C3-E4F0FB5C20A4}"/>
              </a:ext>
            </a:extLst>
          </p:cNvPr>
          <p:cNvSpPr txBox="1"/>
          <p:nvPr/>
        </p:nvSpPr>
        <p:spPr>
          <a:xfrm>
            <a:off x="10488864" y="23798011"/>
            <a:ext cx="10743356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46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8. Wireless communication &gt; 500 meters</a:t>
            </a:r>
            <a:endParaRPr lang="en-US"/>
          </a:p>
          <a:p>
            <a:pPr algn="just"/>
            <a:r>
              <a:rPr lang="en-US" sz="4600" b="0" i="0" u="none" strike="noStrike" baseline="0">
                <a:solidFill>
                  <a:srgbClr val="000000"/>
                </a:solidFill>
                <a:latin typeface="Calibri"/>
                <a:ea typeface="Verdana"/>
                <a:cs typeface="Verdana"/>
              </a:rPr>
              <a:t>9. Weight &lt; 60 Kg</a:t>
            </a:r>
            <a:r>
              <a:rPr lang="en-US" sz="4600" b="0" i="0">
                <a:solidFill>
                  <a:srgbClr val="000000"/>
                </a:solidFill>
                <a:latin typeface="Calibri"/>
                <a:ea typeface="Verdana"/>
                <a:cs typeface="Verdana"/>
              </a:rPr>
              <a:t>​</a:t>
            </a:r>
            <a:endParaRPr lang="en-US"/>
          </a:p>
          <a:p>
            <a:pPr algn="l" rtl="0"/>
            <a:r>
              <a:rPr lang="en-US" sz="4600" b="0" i="0" u="none" strike="noStrike" baseline="0">
                <a:solidFill>
                  <a:srgbClr val="000000"/>
                </a:solidFill>
                <a:latin typeface="Calibri"/>
                <a:ea typeface="Verdana"/>
                <a:cs typeface="Verdana"/>
              </a:rPr>
              <a:t>10. Inlet flow rate 100-300 L/min</a:t>
            </a:r>
            <a:r>
              <a:rPr lang="en-US" sz="4600" b="0" i="0">
                <a:solidFill>
                  <a:srgbClr val="000000"/>
                </a:solidFill>
                <a:latin typeface="Calibri"/>
                <a:ea typeface="Verdana"/>
                <a:cs typeface="Verdana"/>
              </a:rPr>
              <a:t>​</a:t>
            </a:r>
          </a:p>
          <a:p>
            <a:pPr algn="l" rtl="0"/>
            <a:r>
              <a:rPr lang="en-US" sz="4600" b="0" i="0" u="none" strike="noStrike" baseline="0">
                <a:solidFill>
                  <a:srgbClr val="000000"/>
                </a:solidFill>
                <a:latin typeface="Calibri"/>
                <a:ea typeface="Verdana"/>
                <a:cs typeface="Verdana"/>
              </a:rPr>
              <a:t>11. Reactor temperature</a:t>
            </a:r>
            <a:r>
              <a:rPr lang="en-US" sz="4800" b="0" i="0" u="none" strike="noStrike" baseline="0">
                <a:solidFill>
                  <a:srgbClr val="000000"/>
                </a:solidFill>
                <a:latin typeface="Calibri"/>
                <a:ea typeface="Verdana"/>
                <a:cs typeface="Verdana"/>
              </a:rPr>
              <a:t> </a:t>
            </a:r>
            <a:r>
              <a:rPr lang="en-US" sz="4800" b="0" i="0" u="none" strike="noStrike" baseline="0">
                <a:solidFill>
                  <a:srgbClr val="000000"/>
                </a:solidFill>
                <a:latin typeface="Times New Roman"/>
                <a:ea typeface="Verdana"/>
                <a:cs typeface="Verdana"/>
              </a:rPr>
              <a:t>± 15 C </a:t>
            </a:r>
            <a:r>
              <a:rPr lang="en-US" sz="4800" b="0" i="0">
                <a:solidFill>
                  <a:srgbClr val="000000"/>
                </a:solidFill>
                <a:latin typeface="Times New Roman"/>
                <a:ea typeface="Verdana"/>
                <a:cs typeface="Verdana"/>
              </a:rPr>
              <a:t>​</a:t>
            </a:r>
          </a:p>
          <a:p>
            <a:pPr algn="l" rtl="0"/>
            <a:r>
              <a:rPr lang="en-US" sz="4800" b="0" i="0">
                <a:solidFill>
                  <a:srgbClr val="000000"/>
                </a:solidFill>
                <a:latin typeface="Times New Roman"/>
                <a:ea typeface="Verdana"/>
                <a:cs typeface="Verdana"/>
              </a:rPr>
              <a:t>​</a:t>
            </a:r>
          </a:p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764D64D-4023-E4FB-0A6C-AD9D04B9F8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105462" y="9763964"/>
            <a:ext cx="5535368" cy="3748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3577DAF-1BB2-E863-0680-29389D0B45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357" y="17593750"/>
            <a:ext cx="2808881" cy="3754298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018949B-90E0-43B0-ABA9-328ECD8FBAD4}"/>
              </a:ext>
            </a:extLst>
          </p:cNvPr>
          <p:cNvSpPr/>
          <p:nvPr/>
        </p:nvSpPr>
        <p:spPr>
          <a:xfrm>
            <a:off x="989507" y="13051124"/>
            <a:ext cx="9499357" cy="330697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2995BDBF-AB66-4F14-9380-FEE91A25C9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3DEA7B-D04D-468C-B9B3-AFB33F61CB05}"/>
</file>

<file path=customXml/itemProps3.xml><?xml version="1.0" encoding="utf-8"?>
<ds:datastoreItem xmlns:ds="http://schemas.openxmlformats.org/officeDocument/2006/customXml" ds:itemID="{B57C3DE1-7AEC-431F-96C1-F2267FD215AE}">
  <ds:schemaRefs>
    <ds:schemaRef ds:uri="d244e766-6a67-46bc-ad81-a1d39dd4b79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revision>1</cp:revision>
  <dcterms:created xsi:type="dcterms:W3CDTF">2025-04-20T10:29:18Z</dcterms:created>
  <dcterms:modified xsi:type="dcterms:W3CDTF">2026-04-23T19:44:37Z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