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high_resolution_poster_infographic_style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64ABD9B-6C14-45F2-8EF2-67336AB5CAD5}"/>
</file>

<file path=customXml/itemProps2.xml><?xml version="1.0" encoding="utf-8"?>
<ds:datastoreItem xmlns:ds="http://schemas.openxmlformats.org/officeDocument/2006/customXml" ds:itemID="{C35E1C82-093B-40AD-B6B3-C114DE762A64}"/>
</file>

<file path=customXml/itemProps3.xml><?xml version="1.0" encoding="utf-8"?>
<ds:datastoreItem xmlns:ds="http://schemas.openxmlformats.org/officeDocument/2006/customXml" ds:itemID="{8B9D8AB9-F037-44B9-A4D7-5167C7A27F3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