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CA14A-115D-C258-2B43-7F8657BF63CF}" v="15" dt="2026-04-23T16:18:3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8" d="100"/>
          <a:sy n="18" d="100"/>
        </p:scale>
        <p:origin x="16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MOHSEN AHMED ALGHAMDI" userId="S::s202171250@kfupm.edu.sa::e006f57b-de84-4ee7-b160-20fe808b19a4" providerId="AD" clId="Web-{8FECA14A-115D-C258-2B43-7F8657BF63CF}"/>
    <pc:docChg chg="addSld delSld modSld">
      <pc:chgData name="ABDULMOHSEN AHMED ALGHAMDI" userId="S::s202171250@kfupm.edu.sa::e006f57b-de84-4ee7-b160-20fe808b19a4" providerId="AD" clId="Web-{8FECA14A-115D-C258-2B43-7F8657BF63CF}" dt="2026-04-23T16:18:34.578" v="14"/>
      <pc:docMkLst>
        <pc:docMk/>
      </pc:docMkLst>
      <pc:sldChg chg="delSp del">
        <pc:chgData name="ABDULMOHSEN AHMED ALGHAMDI" userId="S::s202171250@kfupm.edu.sa::e006f57b-de84-4ee7-b160-20fe808b19a4" providerId="AD" clId="Web-{8FECA14A-115D-C258-2B43-7F8657BF63CF}" dt="2026-04-23T16:18:34.578" v="14"/>
        <pc:sldMkLst>
          <pc:docMk/>
          <pc:sldMk cId="3898667025" sldId="256"/>
        </pc:sldMkLst>
        <pc:spChg chg="del">
          <ac:chgData name="ABDULMOHSEN AHMED ALGHAMDI" userId="S::s202171250@kfupm.edu.sa::e006f57b-de84-4ee7-b160-20fe808b19a4" providerId="AD" clId="Web-{8FECA14A-115D-C258-2B43-7F8657BF63CF}" dt="2026-04-23T16:17:45.922" v="0"/>
          <ac:spMkLst>
            <pc:docMk/>
            <pc:sldMk cId="3898667025" sldId="256"/>
            <ac:spMk id="2" creationId="{3455A298-471A-4972-2B1B-E3D340B0321A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37" v="12"/>
          <ac:spMkLst>
            <pc:docMk/>
            <pc:sldMk cId="3898667025" sldId="256"/>
            <ac:spMk id="4" creationId="{AC8630ED-EEE8-E770-2D2C-EBDEB61CA410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37" v="11"/>
          <ac:spMkLst>
            <pc:docMk/>
            <pc:sldMk cId="3898667025" sldId="256"/>
            <ac:spMk id="5" creationId="{5AC44153-2A22-CDA7-FA17-3151AC82BCB6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10"/>
          <ac:spMkLst>
            <pc:docMk/>
            <pc:sldMk cId="3898667025" sldId="256"/>
            <ac:spMk id="6" creationId="{BF9BA1BF-A04E-D147-1738-4227D27711F6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9"/>
          <ac:spMkLst>
            <pc:docMk/>
            <pc:sldMk cId="3898667025" sldId="256"/>
            <ac:spMk id="7" creationId="{A06CAE16-36A2-0680-9435-44BBC2373751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8"/>
          <ac:spMkLst>
            <pc:docMk/>
            <pc:sldMk cId="3898667025" sldId="256"/>
            <ac:spMk id="8" creationId="{631B57E8-7109-D710-D7FF-8D593C758A85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7"/>
          <ac:spMkLst>
            <pc:docMk/>
            <pc:sldMk cId="3898667025" sldId="256"/>
            <ac:spMk id="9" creationId="{0AEAB2CC-F32C-69D9-FC00-E64397B6DB63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6"/>
          <ac:spMkLst>
            <pc:docMk/>
            <pc:sldMk cId="3898667025" sldId="256"/>
            <ac:spMk id="10" creationId="{8DEB6504-74CF-2A50-F26A-53409F3CB5E0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5"/>
          <ac:spMkLst>
            <pc:docMk/>
            <pc:sldMk cId="3898667025" sldId="256"/>
            <ac:spMk id="11" creationId="{65BBDC38-55EC-46B5-C2E1-C851E5A941F3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4"/>
          <ac:spMkLst>
            <pc:docMk/>
            <pc:sldMk cId="3898667025" sldId="256"/>
            <ac:spMk id="12" creationId="{06CE33DB-EC92-DE01-8293-97A192E33D8E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3"/>
          <ac:spMkLst>
            <pc:docMk/>
            <pc:sldMk cId="3898667025" sldId="256"/>
            <ac:spMk id="13" creationId="{92CC9254-2BF9-3998-5B7A-A9098F3AFC0E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2"/>
          <ac:spMkLst>
            <pc:docMk/>
            <pc:sldMk cId="3898667025" sldId="256"/>
            <ac:spMk id="14" creationId="{8B3AE21A-8781-EDB3-C122-251C545E888B}"/>
          </ac:spMkLst>
        </pc:spChg>
        <pc:spChg chg="del">
          <ac:chgData name="ABDULMOHSEN AHMED ALGHAMDI" userId="S::s202171250@kfupm.edu.sa::e006f57b-de84-4ee7-b160-20fe808b19a4" providerId="AD" clId="Web-{8FECA14A-115D-C258-2B43-7F8657BF63CF}" dt="2026-04-23T16:17:45.922" v="1"/>
          <ac:spMkLst>
            <pc:docMk/>
            <pc:sldMk cId="3898667025" sldId="256"/>
            <ac:spMk id="15" creationId="{7D048E69-7358-6591-4D76-9A562E34568C}"/>
          </ac:spMkLst>
        </pc:spChg>
      </pc:sldChg>
      <pc:sldChg chg="add">
        <pc:chgData name="ABDULMOHSEN AHMED ALGHAMDI" userId="S::s202171250@kfupm.edu.sa::e006f57b-de84-4ee7-b160-20fe808b19a4" providerId="AD" clId="Web-{8FECA14A-115D-C258-2B43-7F8657BF63CF}" dt="2026-04-23T16:18:21.266" v="13"/>
        <pc:sldMkLst>
          <pc:docMk/>
          <pc:sldMk cId="358341264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8F5709C-5FD0-B526-84AE-D10E738B5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62" y="16302410"/>
            <a:ext cx="6520068" cy="11591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8EB23B-675F-B3A6-1785-19C6CA5B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91" y="8541209"/>
            <a:ext cx="10604596" cy="5918844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AI-Driven Food Waste Reduction &amp; Energy Conversion for Restaurants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2789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Aseel Ba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Shammakh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Yousef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Alsudais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Abdulmohsen Alghamdi, Sultan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Alatawi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Tamam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Aleidihi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Faisal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Hejji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Sadam Al Azani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M079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System Overview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Dashboard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97F6E6-036E-DA95-156A-E97E8E4DF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264061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Constraints &amp; Specifications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2411E401-1EDE-A04E-BEAE-EC53BE54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560887"/>
            <a:ext cx="9875519" cy="45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Restaurants and waste collectors lack predictive visibility into food waste generation, resulting in reactive collection, overflow risks, hygiene issues, and lost energy value.</a:t>
            </a:r>
          </a:p>
        </p:txBody>
      </p:sp>
      <p:sp>
        <p:nvSpPr>
          <p:cNvPr id="21" name="AutoShape 2" descr="، من إنشاء الذكاء الاصطناعي">
            <a:extLst>
              <a:ext uri="{FF2B5EF4-FFF2-40B4-BE49-F238E27FC236}">
                <a16:creationId xmlns:a16="http://schemas.microsoft.com/office/drawing/2014/main" id="{15911451-565B-1F24-2F68-3108BBC51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8687" y="14984412"/>
            <a:ext cx="6923541" cy="69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8ED339A-A63D-8E7C-C554-1F69B02B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5907" y="1264061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/>
              <a:t>Smart Bin Prototype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9096F1D8-ABA1-6BB4-C73A-C73E82F0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6" y="7560887"/>
            <a:ext cx="9875519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The system consists of five integrated layers working together to transform raw waste data into actionable decisions.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EC4B45A-B239-3DAE-F011-FD09C1D8F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5908" y="14037937"/>
            <a:ext cx="9875519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A smart bin integrating load cell sensing, automated compaction, and IoT connectivity for real-time telemetry transmission.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F3779E7C-EE67-3CE3-F421-766DB529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2021" y="7560887"/>
            <a:ext cx="9875519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A cloud-hosted role-based platform providing real-time bin monitoring, alerts, forecasting, and pickup scheduling.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3ECF3B-6D92-B909-1E6A-17B09AE7D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948" y="10640176"/>
            <a:ext cx="9922828" cy="502003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A1A6867-F2D0-EEB2-227E-B218B89C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7947" y="1609888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Route Optimization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90F914C2-8029-174B-F569-2D37E030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7948" y="17404362"/>
            <a:ext cx="9875519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The ISE module generates daily pickup plans by prioritizing flagged bins, minimizing travel distance, and satisfying shift constraints.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7180EDA-3DCA-6007-9E0E-947281D53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7947" y="20620725"/>
            <a:ext cx="9865035" cy="631854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1A583CF-E826-1C59-4DA4-29EA8FA3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7662" y="1613864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Conclusion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E9731C28-07C6-07D8-75EE-1D6DBA7B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7662" y="17404362"/>
            <a:ext cx="9875519" cy="67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800" dirty="0"/>
              <a:t>The prototype successfully demonstrates an end-to-end AI-driven food waste management system. All constraints and specifications were met, achieving real-time monitoring, accurate forecasting, automated compaction, and optimized collection scheduling aligned with Saudi Vision 2030.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CFE26E-189B-A5FD-3110-A5FE1CEC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19256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Key Results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FE31A6F-6C5C-1641-6E04-3D9375EEF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4311" y="7560887"/>
            <a:ext cx="9758870" cy="8189680"/>
          </a:xfrm>
          <a:prstGeom prst="rect">
            <a:avLst/>
          </a:prstGeom>
        </p:spPr>
      </p:pic>
      <p:grpSp>
        <p:nvGrpSpPr>
          <p:cNvPr id="50" name="Export Card 5">
            <a:extLst>
              <a:ext uri="{FF2B5EF4-FFF2-40B4-BE49-F238E27FC236}">
                <a16:creationId xmlns:a16="http://schemas.microsoft.com/office/drawing/2014/main" id="{23BB8244-978B-55F7-D688-79A50738FC16}"/>
              </a:ext>
            </a:extLst>
          </p:cNvPr>
          <p:cNvGrpSpPr/>
          <p:nvPr/>
        </p:nvGrpSpPr>
        <p:grpSpPr>
          <a:xfrm>
            <a:off x="35887154" y="314851"/>
            <a:ext cx="6125781" cy="4910895"/>
            <a:chOff x="1162200" y="2250986"/>
            <a:chExt cx="6125781" cy="4910895"/>
          </a:xfrm>
        </p:grpSpPr>
        <p:sp>
          <p:nvSpPr>
            <p:cNvPr id="51" name="Card Border 5">
              <a:extLst>
                <a:ext uri="{FF2B5EF4-FFF2-40B4-BE49-F238E27FC236}">
                  <a16:creationId xmlns:a16="http://schemas.microsoft.com/office/drawing/2014/main" id="{3E3E8271-430F-CA2E-2088-EF6494B84CCD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1162200" y="2250986"/>
              <a:ext cx="6125781" cy="49108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TextBox 91">
              <a:extLst>
                <a:ext uri="{FF2B5EF4-FFF2-40B4-BE49-F238E27FC236}">
                  <a16:creationId xmlns:a16="http://schemas.microsoft.com/office/drawing/2014/main" id="{82B50966-A874-2C3C-AC60-920DF86718F4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3760028" y="3699510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0" b="1" dirty="0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B22FFE7-ADB0-4A39-9968-BFF8B8A03265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120" y="2592455"/>
              <a:ext cx="1819915" cy="200949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B38A365-75F2-4B80-BA86-7931798C2ACA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613" y="4832353"/>
              <a:ext cx="1828799" cy="200948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27106C7-C402-41C8-A01E-C5A41F97BD1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18" y="4810923"/>
              <a:ext cx="1828800" cy="200949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3E731C-2504-455C-ACC5-119B3044E054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262" y="2571026"/>
              <a:ext cx="1828799" cy="200949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FF5584-79C4-7BEE-BE42-6B96F24659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335" y="14037937"/>
            <a:ext cx="9922828" cy="138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A35F87B-C6A5-4A6F-8149-37B0DDD62ABE}"/>
</file>

<file path=customXml/itemProps2.xml><?xml version="1.0" encoding="utf-8"?>
<ds:datastoreItem xmlns:ds="http://schemas.openxmlformats.org/officeDocument/2006/customXml" ds:itemID="{75D6105B-B729-4304-852E-AE795C458FCB}"/>
</file>

<file path=customXml/itemProps3.xml><?xml version="1.0" encoding="utf-8"?>
<ds:datastoreItem xmlns:ds="http://schemas.openxmlformats.org/officeDocument/2006/customXml" ds:itemID="{078DDC41-0F52-4DB7-8668-72C177AB07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72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Darim Ferry</cp:lastModifiedBy>
  <cp:revision>10</cp:revision>
  <dcterms:created xsi:type="dcterms:W3CDTF">2025-04-20T10:29:18Z</dcterms:created>
  <dcterms:modified xsi:type="dcterms:W3CDTF">2026-04-23T16:18:34Z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