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91272-3B20-2595-1FE2-97A4337A3B3E}" v="2" dt="2026-04-22T20:57:12.957"/>
    <p1510:client id="{FD27EA90-3CA6-AF34-106E-44719648A9CE}" v="223" dt="2026-04-23T20:42:42.8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SHED FARAJ ALQAHTANI" userId="S::s202176630@kfupm.edu.sa::54abe8c4-36d4-4319-a968-945bb95adda3" providerId="AD" clId="Web-{C4A91272-3B20-2595-1FE2-97A4337A3B3E}"/>
    <pc:docChg chg="addSld delSld">
      <pc:chgData name="RASHED FARAJ ALQAHTANI" userId="S::s202176630@kfupm.edu.sa::54abe8c4-36d4-4319-a968-945bb95adda3" providerId="AD" clId="Web-{C4A91272-3B20-2595-1FE2-97A4337A3B3E}" dt="2026-04-22T20:57:12.957" v="1"/>
      <pc:docMkLst>
        <pc:docMk/>
      </pc:docMkLst>
      <pc:sldChg chg="del">
        <pc:chgData name="RASHED FARAJ ALQAHTANI" userId="S::s202176630@kfupm.edu.sa::54abe8c4-36d4-4319-a968-945bb95adda3" providerId="AD" clId="Web-{C4A91272-3B20-2595-1FE2-97A4337A3B3E}" dt="2026-04-22T20:57:12.957" v="1"/>
        <pc:sldMkLst>
          <pc:docMk/>
          <pc:sldMk cId="3898667025" sldId="256"/>
        </pc:sldMkLst>
      </pc:sldChg>
      <pc:sldChg chg="add">
        <pc:chgData name="RASHED FARAJ ALQAHTANI" userId="S::s202176630@kfupm.edu.sa::54abe8c4-36d4-4319-a968-945bb95adda3" providerId="AD" clId="Web-{C4A91272-3B20-2595-1FE2-97A4337A3B3E}" dt="2026-04-22T20:57:03.957" v="0"/>
        <pc:sldMkLst>
          <pc:docMk/>
          <pc:sldMk cId="2943531318" sldId="257"/>
        </pc:sldMkLst>
      </pc:sldChg>
    </pc:docChg>
  </pc:docChgLst>
  <pc:docChgLst>
    <pc:chgData name="RASHED FARAJ ALQAHTANI" userId="S::s202176630@kfupm.edu.sa::54abe8c4-36d4-4319-a968-945bb95adda3" providerId="AD" clId="Web-{FD27EA90-3CA6-AF34-106E-44719648A9CE}"/>
    <pc:docChg chg="modSld">
      <pc:chgData name="RASHED FARAJ ALQAHTANI" userId="S::s202176630@kfupm.edu.sa::54abe8c4-36d4-4319-a968-945bb95adda3" providerId="AD" clId="Web-{FD27EA90-3CA6-AF34-106E-44719648A9CE}" dt="2026-04-23T20:42:42.856" v="158" actId="1076"/>
      <pc:docMkLst>
        <pc:docMk/>
      </pc:docMkLst>
      <pc:sldChg chg="addSp delSp modSp">
        <pc:chgData name="RASHED FARAJ ALQAHTANI" userId="S::s202176630@kfupm.edu.sa::54abe8c4-36d4-4319-a968-945bb95adda3" providerId="AD" clId="Web-{FD27EA90-3CA6-AF34-106E-44719648A9CE}" dt="2026-04-23T20:42:42.856" v="158" actId="1076"/>
        <pc:sldMkLst>
          <pc:docMk/>
          <pc:sldMk cId="2943531318" sldId="257"/>
        </pc:sldMkLst>
        <pc:spChg chg="del mod">
          <ac:chgData name="RASHED FARAJ ALQAHTANI" userId="S::s202176630@kfupm.edu.sa::54abe8c4-36d4-4319-a968-945bb95adda3" providerId="AD" clId="Web-{FD27EA90-3CA6-AF34-106E-44719648A9CE}" dt="2026-04-23T20:32:47.388" v="105"/>
          <ac:spMkLst>
            <pc:docMk/>
            <pc:sldMk cId="2943531318" sldId="257"/>
            <ac:spMk id="8" creationId="{631B57E8-7109-D710-D7FF-8D593C758A85}"/>
          </ac:spMkLst>
        </pc:spChg>
        <pc:spChg chg="mod">
          <ac:chgData name="RASHED FARAJ ALQAHTANI" userId="S::s202176630@kfupm.edu.sa::54abe8c4-36d4-4319-a968-945bb95adda3" providerId="AD" clId="Web-{FD27EA90-3CA6-AF34-106E-44719648A9CE}" dt="2026-04-23T20:36:36.881" v="123" actId="20577"/>
          <ac:spMkLst>
            <pc:docMk/>
            <pc:sldMk cId="2943531318" sldId="257"/>
            <ac:spMk id="10" creationId="{8DEB6504-74CF-2A50-F26A-53409F3CB5E0}"/>
          </ac:spMkLst>
        </pc:spChg>
        <pc:spChg chg="add del mod">
          <ac:chgData name="RASHED FARAJ ALQAHTANI" userId="S::s202176630@kfupm.edu.sa::54abe8c4-36d4-4319-a968-945bb95adda3" providerId="AD" clId="Web-{FD27EA90-3CA6-AF34-106E-44719648A9CE}" dt="2026-04-23T20:24:36.407" v="49"/>
          <ac:spMkLst>
            <pc:docMk/>
            <pc:sldMk cId="2943531318" sldId="257"/>
            <ac:spMk id="16" creationId="{1C12AF0E-A0AE-E457-7078-E51F8760ABDB}"/>
          </ac:spMkLst>
        </pc:spChg>
        <pc:spChg chg="add del">
          <ac:chgData name="RASHED FARAJ ALQAHTANI" userId="S::s202176630@kfupm.edu.sa::54abe8c4-36d4-4319-a968-945bb95adda3" providerId="AD" clId="Web-{FD27EA90-3CA6-AF34-106E-44719648A9CE}" dt="2026-04-23T20:18:49.541" v="6"/>
          <ac:spMkLst>
            <pc:docMk/>
            <pc:sldMk cId="2943531318" sldId="257"/>
            <ac:spMk id="17" creationId="{E7DA7A53-8876-2644-5A0E-DE758D462C36}"/>
          </ac:spMkLst>
        </pc:spChg>
        <pc:spChg chg="del mod">
          <ac:chgData name="RASHED FARAJ ALQAHTANI" userId="S::s202176630@kfupm.edu.sa::54abe8c4-36d4-4319-a968-945bb95adda3" providerId="AD" clId="Web-{FD27EA90-3CA6-AF34-106E-44719648A9CE}" dt="2026-04-23T20:32:57.092" v="106"/>
          <ac:spMkLst>
            <pc:docMk/>
            <pc:sldMk cId="2943531318" sldId="257"/>
            <ac:spMk id="18" creationId="{B77B652E-44F4-17AE-0F19-45DA60A785B9}"/>
          </ac:spMkLst>
        </pc:spChg>
        <pc:spChg chg="mod">
          <ac:chgData name="RASHED FARAJ ALQAHTANI" userId="S::s202176630@kfupm.edu.sa::54abe8c4-36d4-4319-a968-945bb95adda3" providerId="AD" clId="Web-{FD27EA90-3CA6-AF34-106E-44719648A9CE}" dt="2026-04-23T20:33:18.686" v="108" actId="1076"/>
          <ac:spMkLst>
            <pc:docMk/>
            <pc:sldMk cId="2943531318" sldId="257"/>
            <ac:spMk id="19" creationId="{0FFBD070-1FBA-97EF-3C6A-EE6A12E04688}"/>
          </ac:spMkLst>
        </pc:spChg>
        <pc:spChg chg="mod">
          <ac:chgData name="RASHED FARAJ ALQAHTANI" userId="S::s202176630@kfupm.edu.sa::54abe8c4-36d4-4319-a968-945bb95adda3" providerId="AD" clId="Web-{FD27EA90-3CA6-AF34-106E-44719648A9CE}" dt="2026-04-23T20:34:48.159" v="118" actId="1076"/>
          <ac:spMkLst>
            <pc:docMk/>
            <pc:sldMk cId="2943531318" sldId="257"/>
            <ac:spMk id="20" creationId="{C4FD427A-80D6-ECCC-D597-AE94537A2118}"/>
          </ac:spMkLst>
        </pc:spChg>
        <pc:spChg chg="mod">
          <ac:chgData name="RASHED FARAJ ALQAHTANI" userId="S::s202176630@kfupm.edu.sa::54abe8c4-36d4-4319-a968-945bb95adda3" providerId="AD" clId="Web-{FD27EA90-3CA6-AF34-106E-44719648A9CE}" dt="2026-04-23T20:42:05.528" v="156" actId="14100"/>
          <ac:spMkLst>
            <pc:docMk/>
            <pc:sldMk cId="2943531318" sldId="257"/>
            <ac:spMk id="21" creationId="{1E921C86-702C-600D-B79C-944724217B9B}"/>
          </ac:spMkLst>
        </pc:spChg>
        <pc:spChg chg="mod">
          <ac:chgData name="RASHED FARAJ ALQAHTANI" userId="S::s202176630@kfupm.edu.sa::54abe8c4-36d4-4319-a968-945bb95adda3" providerId="AD" clId="Web-{FD27EA90-3CA6-AF34-106E-44719648A9CE}" dt="2026-04-23T20:34:53.253" v="119" actId="1076"/>
          <ac:spMkLst>
            <pc:docMk/>
            <pc:sldMk cId="2943531318" sldId="257"/>
            <ac:spMk id="22" creationId="{C8DB14E1-AB15-C7FC-5E16-7F8119DD3AF0}"/>
          </ac:spMkLst>
        </pc:spChg>
        <pc:spChg chg="add del mod">
          <ac:chgData name="RASHED FARAJ ALQAHTANI" userId="S::s202176630@kfupm.edu.sa::54abe8c4-36d4-4319-a968-945bb95adda3" providerId="AD" clId="Web-{FD27EA90-3CA6-AF34-106E-44719648A9CE}" dt="2026-04-23T20:22:52.374" v="39"/>
          <ac:spMkLst>
            <pc:docMk/>
            <pc:sldMk cId="2943531318" sldId="257"/>
            <ac:spMk id="30" creationId="{E482DB36-BFB2-2760-19C0-B237E130ED67}"/>
          </ac:spMkLst>
        </pc:spChg>
        <pc:spChg chg="add del mod">
          <ac:chgData name="RASHED FARAJ ALQAHTANI" userId="S::s202176630@kfupm.edu.sa::54abe8c4-36d4-4319-a968-945bb95adda3" providerId="AD" clId="Web-{FD27EA90-3CA6-AF34-106E-44719648A9CE}" dt="2026-04-23T20:24:30.704" v="48"/>
          <ac:spMkLst>
            <pc:docMk/>
            <pc:sldMk cId="2943531318" sldId="257"/>
            <ac:spMk id="32" creationId="{DA1F3229-25A7-2AD6-3994-75018E304804}"/>
          </ac:spMkLst>
        </pc:spChg>
        <pc:spChg chg="add mod">
          <ac:chgData name="RASHED FARAJ ALQAHTANI" userId="S::s202176630@kfupm.edu.sa::54abe8c4-36d4-4319-a968-945bb95adda3" providerId="AD" clId="Web-{FD27EA90-3CA6-AF34-106E-44719648A9CE}" dt="2026-04-23T20:41:04.839" v="150" actId="1076"/>
          <ac:spMkLst>
            <pc:docMk/>
            <pc:sldMk cId="2943531318" sldId="257"/>
            <ac:spMk id="34" creationId="{64756028-C5DC-1C31-1831-404A6F8AF0CE}"/>
          </ac:spMkLst>
        </pc:spChg>
        <pc:spChg chg="add mod">
          <ac:chgData name="RASHED FARAJ ALQAHTANI" userId="S::s202176630@kfupm.edu.sa::54abe8c4-36d4-4319-a968-945bb95adda3" providerId="AD" clId="Web-{FD27EA90-3CA6-AF34-106E-44719648A9CE}" dt="2026-04-23T20:42:42.856" v="158" actId="1076"/>
          <ac:spMkLst>
            <pc:docMk/>
            <pc:sldMk cId="2943531318" sldId="257"/>
            <ac:spMk id="35" creationId="{D227F4B5-E45A-0E32-9B4D-E575CA9163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Advanced Casings Corrosion Detection Techniques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Using Machine Learning in Oil Wells.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7232726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Rashed Al-Qahtani, Faihan Aldossary, Abdullah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Alismail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Faisal Alzahrani,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Abdulrazzak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Ghazal, Anas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Alhanaya</a:t>
            </a:r>
            <a:b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Murtada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Aljawad</a:t>
            </a:r>
            <a:endParaRPr lang="en-US" sz="4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M078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Introduction &amp; Problem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Constraint &amp; Specifications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19918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7660112"/>
            <a:ext cx="9875519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prototype is a complete predictive-maintenance system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Includes: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Data generation (synthetic but realistic)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Machine learning model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Operator dashboard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7" y="8876960"/>
            <a:ext cx="9875518" cy="64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Limited casing samples &amp; suppliers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Limited access to field data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Must comply with industry standards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Limited computational resources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Limited lab access &amp; equipment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Minimum 500 data points / 50 well logs required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Must follow ASTM G31 testing standard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High computation → requires GPU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1136" y="7660112"/>
            <a:ext cx="8558100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system successfully combines engineering models with AI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Provides a scalable and cost-effective solution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Enables early prediction of corrosion failures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Improves safety, maintenance planning, and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5A298-471A-4972-2B1B-E3D340B0321A}"/>
              </a:ext>
            </a:extLst>
          </p:cNvPr>
          <p:cNvSpPr txBox="1"/>
          <p:nvPr/>
        </p:nvSpPr>
        <p:spPr>
          <a:xfrm>
            <a:off x="35706165" y="896185"/>
            <a:ext cx="6741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2616D"/>
                </a:solidFill>
              </a:rPr>
              <a:t>INSERT HERE The Multi-Disciplinary Strength  logo</a:t>
            </a:r>
          </a:p>
        </p:txBody>
      </p:sp>
      <p:pic>
        <p:nvPicPr>
          <p:cNvPr id="3" name="Picture 2" descr="s04_card04.png">
            <a:extLst>
              <a:ext uri="{FF2B5EF4-FFF2-40B4-BE49-F238E27FC236}">
                <a16:creationId xmlns:a16="http://schemas.microsoft.com/office/drawing/2014/main" id="{442D6DA2-E100-93C4-998A-FA14B539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084" y="571461"/>
            <a:ext cx="5852160" cy="4998366"/>
          </a:xfrm>
          <a:prstGeom prst="rect">
            <a:avLst/>
          </a:prstGeom>
        </p:spPr>
      </p:pic>
      <p:sp>
        <p:nvSpPr>
          <p:cNvPr id="19" name="TextBox 19">
            <a:extLst>
              <a:ext uri="{FF2B5EF4-FFF2-40B4-BE49-F238E27FC236}">
                <a16:creationId xmlns:a16="http://schemas.microsoft.com/office/drawing/2014/main" id="{0FFBD070-1FBA-97EF-3C6A-EE6A12E04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7" y="9067788"/>
            <a:ext cx="8772846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Current methods cannot predict corrosion early.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Lack of real-time monitoring and intelligent decision-making.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Limited availability of real-world corrosion data for training models.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FD427A-80D6-ECCC-D597-AE94537A2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7" y="7927030"/>
            <a:ext cx="9875519" cy="9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5400" b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Problem Statement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1E921C86-702C-600D-B79C-944724217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7" y="14550788"/>
            <a:ext cx="9072956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>
                <a:latin typeface="Calibri"/>
                <a:ea typeface="Open Sans"/>
                <a:cs typeface="Calibri"/>
              </a:rPr>
              <a:t>Develop an AI-based system for corrosion prediction</a:t>
            </a:r>
            <a:endParaRPr lang="en-US" sz="4600" dirty="0">
              <a:latin typeface="Calibri"/>
              <a:ea typeface="Open Sans"/>
              <a:cs typeface="Calibri"/>
            </a:endParaRP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 dirty="0">
                <a:latin typeface="Calibri"/>
                <a:ea typeface="Calibri"/>
                <a:cs typeface="Calibri"/>
              </a:rPr>
              <a:t>Achieve accurate and real-time analysis</a:t>
            </a:r>
            <a:endParaRPr lang="en-US" dirty="0">
              <a:cs typeface="Arial"/>
            </a:endParaRP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>
                <a:latin typeface="Calibri"/>
                <a:ea typeface="Calibri"/>
                <a:cs typeface="Calibri"/>
              </a:rPr>
              <a:t>Improve safety and reduce operational cost</a:t>
            </a:r>
            <a:endParaRPr lang="en-US"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DB14E1-AB15-C7FC-5E16-7F8119DD3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13576783"/>
            <a:ext cx="9875519" cy="9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5400" b="1">
                <a:latin typeface="Calibri"/>
                <a:ea typeface="Open Sans"/>
                <a:cs typeface="Calibri"/>
              </a:rPr>
              <a:t>Objectives</a:t>
            </a:r>
            <a:endParaRPr lang="en-US" sz="5400" b="1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8382AF1E-0350-ADD8-FA53-592CF7AEAD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7" y="7823039"/>
            <a:ext cx="9875519" cy="9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5400" b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Constraints</a:t>
            </a: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5AC58EC7-F4B4-8F1C-9890-FE700316F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6" y="15633303"/>
            <a:ext cx="9875519" cy="9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5400" b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Specifications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A1DA8E43-4F4D-40E1-BAD7-3305B0CD2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5" y="16808269"/>
            <a:ext cx="9875519" cy="50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Prediction time &lt; 0.5 sec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Corrosion rate MAE &lt; 5%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Dataset ≥ 8000 simulation points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Training data ≥ 500 points / 50 logs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Lab validation using API 5CT casing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Reduce monitoring cost by ~30%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Reduce high-risk operations by ~25%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F227C24B-22E6-3E4D-2A26-9621220EC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5" y="22179419"/>
            <a:ext cx="9875519" cy="9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5400" b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Integrated Specifications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CC698CDB-A7A1-A9E8-3BDB-0AD19B861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4" y="23323806"/>
            <a:ext cx="12654429" cy="362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Detect ≥ 10% wall loss with ≥ 90% accuracy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Corrosion type classification accuracy ≥ 70%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Predict up to 5 years (12-month intervals, 95% CI)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Output index 0–100 (Corrosion Failure Index)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Monitor up to 10 wells (16GB GPU)</a:t>
            </a:r>
          </a:p>
        </p:txBody>
      </p:sp>
      <p:sp>
        <p:nvSpPr>
          <p:cNvPr id="28" name="TextBox 19">
            <a:extLst>
              <a:ext uri="{FF2B5EF4-FFF2-40B4-BE49-F238E27FC236}">
                <a16:creationId xmlns:a16="http://schemas.microsoft.com/office/drawing/2014/main" id="{01CB20C8-F8EE-9193-3C17-A324646A4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4309" y="13580343"/>
            <a:ext cx="9875519" cy="574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Layer 1: Data Generation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Based on corrosion models (CO₂, H₂S, etc.)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Layer 2: AI Model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Learns degradation patterns from time-series data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Layer 3: Dashboard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Displays predictions for operators</a:t>
            </a: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F1E74843-4BC4-1BFD-32C0-C0F82D202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6" y="12339497"/>
            <a:ext cx="9875519" cy="9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5400" b="1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System Architecture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3B1FEB4-E6C7-F082-BC4C-04CB2BAF2E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78055" y="13389872"/>
            <a:ext cx="9071181" cy="86081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E6E9189-F36D-6FDB-2424-1BD4A63D4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96484" y="22342762"/>
            <a:ext cx="9539418" cy="5586393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4756028-C5DC-1C31-1831-404A6F8AF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69" y="19339810"/>
            <a:ext cx="9875519" cy="91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5400" b="1">
                <a:latin typeface="Calibri"/>
                <a:ea typeface="Open Sans"/>
                <a:cs typeface="Calibri"/>
              </a:rPr>
              <a:t>Solution</a:t>
            </a:r>
            <a:endParaRPr lang="en-US" sz="5400" b="1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D227F4B5-E45A-0E32-9B4D-E575CA916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080" y="20488291"/>
            <a:ext cx="9014720" cy="433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>
                <a:latin typeface="Calibri"/>
                <a:ea typeface="Open Sans"/>
                <a:cs typeface="Calibri"/>
              </a:rPr>
              <a:t>Implement an AI-based predictive maintenance system</a:t>
            </a:r>
            <a:endParaRPr lang="en-US">
              <a:cs typeface="Arial"/>
            </a:endParaRP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>
                <a:latin typeface="Calibri"/>
                <a:ea typeface="Calibri"/>
                <a:cs typeface="Calibri"/>
              </a:rPr>
              <a:t>Train ML models on realistic corrosion data</a:t>
            </a:r>
            <a:endParaRPr lang="en-US">
              <a:cs typeface="Arial"/>
            </a:endParaRPr>
          </a:p>
          <a:p>
            <a:pPr marL="314960" indent="-314960">
              <a:buFont typeface="Arial" panose="020B0604020202020204" pitchFamily="34" charset="0"/>
              <a:buChar char="•"/>
            </a:pPr>
            <a:r>
              <a:rPr lang="en-US" sz="4600">
                <a:latin typeface="Calibri"/>
                <a:ea typeface="Calibri"/>
                <a:cs typeface="Calibri"/>
              </a:rPr>
              <a:t>Provide results through an operator dashboard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531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F75ED81C-ADCE-41FB-80B4-136688E3D239}"/>
</file>

<file path=customXml/itemProps2.xml><?xml version="1.0" encoding="utf-8"?>
<ds:datastoreItem xmlns:ds="http://schemas.openxmlformats.org/officeDocument/2006/customXml" ds:itemID="{58AAA3FD-0694-4776-A872-60662E82A01E}"/>
</file>

<file path=customXml/itemProps3.xml><?xml version="1.0" encoding="utf-8"?>
<ds:datastoreItem xmlns:ds="http://schemas.openxmlformats.org/officeDocument/2006/customXml" ds:itemID="{1E6595E7-9C35-4DC1-AD22-60A8BEC66AE1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revision>100</cp:revision>
  <dcterms:created xsi:type="dcterms:W3CDTF">2025-04-20T10:29:18Z</dcterms:created>
  <dcterms:modified xsi:type="dcterms:W3CDTF">2026-04-23T20:42:43Z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