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2" r:id="rId2"/>
    <p:sldId id="263" r:id="rId3"/>
    <p:sldId id="261" r:id="rId4"/>
    <p:sldId id="256" r:id="rId5"/>
    <p:sldId id="259" r:id="rId6"/>
    <p:sldId id="260" r:id="rId7"/>
  </p:sldIdLst>
  <p:sldSz cx="42803763" cy="3027521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 userDrawn="1">
          <p15:clr>
            <a:srgbClr val="A4A3A4"/>
          </p15:clr>
        </p15:guide>
        <p15:guide id="2" pos="134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79BF1-45FD-597E-39E3-3A28AD8AE459}" v="56" dt="2026-05-07T16:51:49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9535"/>
        <p:guide pos="1348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64EA6022-614F-4F29-4222-DC83265AF282}"/>
    <pc:docChg chg="modSld">
      <pc:chgData name="" userId="" providerId="" clId="Web-{64EA6022-614F-4F29-4222-DC83265AF282}" dt="2026-05-03T11:21:32.237" v="0"/>
      <pc:docMkLst>
        <pc:docMk/>
      </pc:docMkLst>
      <pc:sldChg chg="delSp">
        <pc:chgData name="" userId="" providerId="" clId="Web-{64EA6022-614F-4F29-4222-DC83265AF282}" dt="2026-05-03T11:21:32.237" v="0"/>
        <pc:sldMkLst>
          <pc:docMk/>
          <pc:sldMk cId="272327185" sldId="262"/>
        </pc:sldMkLst>
      </pc:sldChg>
    </pc:docChg>
  </pc:docChgLst>
  <pc:docChgLst>
    <pc:chgData name="ABDULRAHMAN MOHAMMAD ALJUNAID" userId="S::s202157170@kfupm.edu.sa::92ebe784-b122-48c6-8a6a-44972c2882ec" providerId="AD" clId="Web-{94DAD348-6F09-F197-928A-1E8C60C84D5D}"/>
    <pc:docChg chg="modSld">
      <pc:chgData name="ABDULRAHMAN MOHAMMAD ALJUNAID" userId="S::s202157170@kfupm.edu.sa::92ebe784-b122-48c6-8a6a-44972c2882ec" providerId="AD" clId="Web-{94DAD348-6F09-F197-928A-1E8C60C84D5D}" dt="2026-04-23T14:41:11.093" v="203" actId="14100"/>
      <pc:docMkLst>
        <pc:docMk/>
      </pc:docMkLst>
      <pc:sldChg chg="addSp delSp modSp">
        <pc:chgData name="ABDULRAHMAN MOHAMMAD ALJUNAID" userId="S::s202157170@kfupm.edu.sa::92ebe784-b122-48c6-8a6a-44972c2882ec" providerId="AD" clId="Web-{94DAD348-6F09-F197-928A-1E8C60C84D5D}" dt="2026-04-23T14:41:11.093" v="203" actId="14100"/>
        <pc:sldMkLst>
          <pc:docMk/>
          <pc:sldMk cId="3898667025" sldId="256"/>
        </pc:sldMkLst>
      </pc:sldChg>
    </pc:docChg>
  </pc:docChgLst>
  <pc:docChgLst>
    <pc:chgData name="MOHAMMED KHALWI MUKLI" userId="S::s202165230@kfupm.edu.sa::adff4126-cfd7-44ba-9c5d-eacadb9ae491" providerId="AD" clId="Web-{956A2DEC-F8E4-DA63-7F91-2C86851BB325}"/>
    <pc:docChg chg="modSld">
      <pc:chgData name="MOHAMMED KHALWI MUKLI" userId="S::s202165230@kfupm.edu.sa::adff4126-cfd7-44ba-9c5d-eacadb9ae491" providerId="AD" clId="Web-{956A2DEC-F8E4-DA63-7F91-2C86851BB325}" dt="2026-04-23T15:07:39.965" v="44" actId="20577"/>
      <pc:docMkLst>
        <pc:docMk/>
      </pc:docMkLst>
      <pc:sldChg chg="addSp delSp modSp">
        <pc:chgData name="MOHAMMED KHALWI MUKLI" userId="S::s202165230@kfupm.edu.sa::adff4126-cfd7-44ba-9c5d-eacadb9ae491" providerId="AD" clId="Web-{956A2DEC-F8E4-DA63-7F91-2C86851BB325}" dt="2026-04-23T15:07:39.965" v="44" actId="20577"/>
        <pc:sldMkLst>
          <pc:docMk/>
          <pc:sldMk cId="3898667025" sldId="256"/>
        </pc:sldMkLst>
      </pc:sldChg>
    </pc:docChg>
  </pc:docChgLst>
  <pc:docChgLst>
    <pc:chgData name="IBRAHIM EMAD ALRUWAISHED" userId="S::s202168330@kfupm.edu.sa::f8d64a6e-2af8-4a47-aa87-dccafcee7a76" providerId="AD" clId="Web-{9EFB40C5-E678-1628-28F0-2A67B13A2363}"/>
    <pc:docChg chg="modSld">
      <pc:chgData name="IBRAHIM EMAD ALRUWAISHED" userId="S::s202168330@kfupm.edu.sa::f8d64a6e-2af8-4a47-aa87-dccafcee7a76" providerId="AD" clId="Web-{9EFB40C5-E678-1628-28F0-2A67B13A2363}" dt="2026-05-03T11:27:27.323" v="2" actId="14100"/>
      <pc:docMkLst>
        <pc:docMk/>
      </pc:docMkLst>
      <pc:sldChg chg="modSp">
        <pc:chgData name="IBRAHIM EMAD ALRUWAISHED" userId="S::s202168330@kfupm.edu.sa::f8d64a6e-2af8-4a47-aa87-dccafcee7a76" providerId="AD" clId="Web-{9EFB40C5-E678-1628-28F0-2A67B13A2363}" dt="2026-05-03T11:27:27.323" v="2" actId="14100"/>
        <pc:sldMkLst>
          <pc:docMk/>
          <pc:sldMk cId="272327185" sldId="262"/>
        </pc:sldMkLst>
        <pc:picChg chg="mod">
          <ac:chgData name="IBRAHIM EMAD ALRUWAISHED" userId="S::s202168330@kfupm.edu.sa::f8d64a6e-2af8-4a47-aa87-dccafcee7a76" providerId="AD" clId="Web-{9EFB40C5-E678-1628-28F0-2A67B13A2363}" dt="2026-05-03T11:27:27.323" v="2" actId="14100"/>
          <ac:picMkLst>
            <pc:docMk/>
            <pc:sldMk cId="272327185" sldId="262"/>
            <ac:picMk id="3" creationId="{09F1F220-8542-D61F-27D7-24EBED859933}"/>
          </ac:picMkLst>
        </pc:picChg>
      </pc:sldChg>
    </pc:docChg>
  </pc:docChgLst>
  <pc:docChgLst>
    <pc:chgData name="SAIFULLAH MUHAMMAD BUKHARI" userId="S::s202177630@kfupm.edu.sa::9e16d6c0-c5c1-4caa-a99d-f96fc02b0489" providerId="AD" clId="Web-{20CF1078-0B01-39C0-FCFA-35BBE3375C63}"/>
    <pc:docChg chg="modSld">
      <pc:chgData name="SAIFULLAH MUHAMMAD BUKHARI" userId="S::s202177630@kfupm.edu.sa::9e16d6c0-c5c1-4caa-a99d-f96fc02b0489" providerId="AD" clId="Web-{20CF1078-0B01-39C0-FCFA-35BBE3375C63}" dt="2026-04-23T17:50:18.190" v="137"/>
      <pc:docMkLst>
        <pc:docMk/>
      </pc:docMkLst>
      <pc:sldChg chg="delSp modSp">
        <pc:chgData name="SAIFULLAH MUHAMMAD BUKHARI" userId="S::s202177630@kfupm.edu.sa::9e16d6c0-c5c1-4caa-a99d-f96fc02b0489" providerId="AD" clId="Web-{20CF1078-0B01-39C0-FCFA-35BBE3375C63}" dt="2026-04-23T17:50:18.190" v="137"/>
        <pc:sldMkLst>
          <pc:docMk/>
          <pc:sldMk cId="3898667025" sldId="256"/>
        </pc:sldMkLst>
      </pc:sldChg>
    </pc:docChg>
  </pc:docChgLst>
  <pc:docChgLst>
    <pc:chgData name="MOHAMMED KHALWI MUKLI" userId="adff4126-cfd7-44ba-9c5d-eacadb9ae491" providerId="ADAL" clId="{2FF4E778-4A7A-4929-B0A2-6CED83B60493}"/>
    <pc:docChg chg="undo custSel modSld">
      <pc:chgData name="MOHAMMED KHALWI MUKLI" userId="adff4126-cfd7-44ba-9c5d-eacadb9ae491" providerId="ADAL" clId="{2FF4E778-4A7A-4929-B0A2-6CED83B60493}" dt="2026-04-23T15:18:05.950" v="224" actId="20577"/>
      <pc:docMkLst>
        <pc:docMk/>
      </pc:docMkLst>
      <pc:sldChg chg="addSp modSp mod">
        <pc:chgData name="MOHAMMED KHALWI MUKLI" userId="adff4126-cfd7-44ba-9c5d-eacadb9ae491" providerId="ADAL" clId="{2FF4E778-4A7A-4929-B0A2-6CED83B60493}" dt="2026-04-23T15:18:05.950" v="224" actId="20577"/>
        <pc:sldMkLst>
          <pc:docMk/>
          <pc:sldMk cId="3898667025" sldId="256"/>
        </pc:sldMkLst>
      </pc:sldChg>
    </pc:docChg>
  </pc:docChgLst>
  <pc:docChgLst>
    <pc:chgData name="IBRAHIM EMAD ALRUWAISHED" userId="f8d64a6e-2af8-4a47-aa87-dccafcee7a76" providerId="ADAL" clId="{305E51AA-E791-48E9-B0D1-96E3053A2A1B}"/>
    <pc:docChg chg="addSld delSld modSld sldOrd">
      <pc:chgData name="IBRAHIM EMAD ALRUWAISHED" userId="f8d64a6e-2af8-4a47-aa87-dccafcee7a76" providerId="ADAL" clId="{305E51AA-E791-48E9-B0D1-96E3053A2A1B}" dt="2026-05-03T07:05:30.349" v="10"/>
      <pc:docMkLst>
        <pc:docMk/>
      </pc:docMkLst>
      <pc:sldChg chg="mod modShow">
        <pc:chgData name="IBRAHIM EMAD ALRUWAISHED" userId="f8d64a6e-2af8-4a47-aa87-dccafcee7a76" providerId="ADAL" clId="{305E51AA-E791-48E9-B0D1-96E3053A2A1B}" dt="2026-05-03T07:03:11.899" v="6" actId="729"/>
        <pc:sldMkLst>
          <pc:docMk/>
          <pc:sldMk cId="3876832288" sldId="259"/>
        </pc:sldMkLst>
      </pc:sldChg>
      <pc:sldChg chg="mod modShow">
        <pc:chgData name="IBRAHIM EMAD ALRUWAISHED" userId="f8d64a6e-2af8-4a47-aa87-dccafcee7a76" providerId="ADAL" clId="{305E51AA-E791-48E9-B0D1-96E3053A2A1B}" dt="2026-05-03T07:03:11.899" v="6" actId="729"/>
        <pc:sldMkLst>
          <pc:docMk/>
          <pc:sldMk cId="4291608264" sldId="260"/>
        </pc:sldMkLst>
      </pc:sldChg>
      <pc:sldChg chg="add del mod ord setBg modShow">
        <pc:chgData name="IBRAHIM EMAD ALRUWAISHED" userId="f8d64a6e-2af8-4a47-aa87-dccafcee7a76" providerId="ADAL" clId="{305E51AA-E791-48E9-B0D1-96E3053A2A1B}" dt="2026-05-03T07:05:30.349" v="10"/>
        <pc:sldMkLst>
          <pc:docMk/>
          <pc:sldMk cId="1721103819" sldId="261"/>
        </pc:sldMkLst>
      </pc:sldChg>
      <pc:sldChg chg="add ord">
        <pc:chgData name="IBRAHIM EMAD ALRUWAISHED" userId="f8d64a6e-2af8-4a47-aa87-dccafcee7a76" providerId="ADAL" clId="{305E51AA-E791-48E9-B0D1-96E3053A2A1B}" dt="2026-05-03T07:05:16.543" v="8"/>
        <pc:sldMkLst>
          <pc:docMk/>
          <pc:sldMk cId="272327185" sldId="262"/>
        </pc:sldMkLst>
      </pc:sldChg>
    </pc:docChg>
  </pc:docChgLst>
  <pc:docChgLst>
    <pc:chgData name="SAIFULLAH MUHAMMAD BUKHARI" userId="S::s202177630@kfupm.edu.sa::9e16d6c0-c5c1-4caa-a99d-f96fc02b0489" providerId="AD" clId="Web-{5ADFF37F-E4FA-9E8F-B536-AD6BD8732818}"/>
    <pc:docChg chg="addSld delSld modSld sldOrd">
      <pc:chgData name="SAIFULLAH MUHAMMAD BUKHARI" userId="S::s202177630@kfupm.edu.sa::9e16d6c0-c5c1-4caa-a99d-f96fc02b0489" providerId="AD" clId="Web-{5ADFF37F-E4FA-9E8F-B536-AD6BD8732818}" dt="2026-05-01T13:25:33.593" v="678"/>
      <pc:docMkLst>
        <pc:docMk/>
      </pc:docMkLst>
      <pc:sldChg chg="mod modShow">
        <pc:chgData name="SAIFULLAH MUHAMMAD BUKHARI" userId="S::s202177630@kfupm.edu.sa::9e16d6c0-c5c1-4caa-a99d-f96fc02b0489" providerId="AD" clId="Web-{5ADFF37F-E4FA-9E8F-B536-AD6BD8732818}" dt="2026-05-01T12:33:47.109" v="5"/>
        <pc:sldMkLst>
          <pc:docMk/>
          <pc:sldMk cId="3898667025" sldId="256"/>
        </pc:sldMkLst>
      </pc:sldChg>
      <pc:sldChg chg="delSp modSp add replId">
        <pc:chgData name="SAIFULLAH MUHAMMAD BUKHARI" userId="S::s202177630@kfupm.edu.sa::9e16d6c0-c5c1-4caa-a99d-f96fc02b0489" providerId="AD" clId="Web-{5ADFF37F-E4FA-9E8F-B536-AD6BD8732818}" dt="2026-05-01T13:14:58.903" v="676" actId="1076"/>
        <pc:sldMkLst>
          <pc:docMk/>
          <pc:sldMk cId="3876832288" sldId="259"/>
        </pc:sldMkLst>
        <pc:spChg chg="mod">
          <ac:chgData name="SAIFULLAH MUHAMMAD BUKHARI" userId="S::s202177630@kfupm.edu.sa::9e16d6c0-c5c1-4caa-a99d-f96fc02b0489" providerId="AD" clId="Web-{5ADFF37F-E4FA-9E8F-B536-AD6BD8732818}" dt="2026-05-01T13:11:29.197" v="570" actId="20577"/>
          <ac:spMkLst>
            <pc:docMk/>
            <pc:sldMk cId="3876832288" sldId="259"/>
            <ac:spMk id="3" creationId="{F937FAB3-A57B-3E96-F073-30BA78A90CBF}"/>
          </ac:spMkLst>
        </pc:spChg>
        <pc:spChg chg="mod">
          <ac:chgData name="SAIFULLAH MUHAMMAD BUKHARI" userId="S::s202177630@kfupm.edu.sa::9e16d6c0-c5c1-4caa-a99d-f96fc02b0489" providerId="AD" clId="Web-{5ADFF37F-E4FA-9E8F-B536-AD6BD8732818}" dt="2026-05-01T13:09:38.493" v="530" actId="1076"/>
          <ac:spMkLst>
            <pc:docMk/>
            <pc:sldMk cId="3876832288" sldId="259"/>
            <ac:spMk id="9" creationId="{C23356FE-BA25-1A45-E34A-55489A139469}"/>
          </ac:spMkLst>
        </pc:spChg>
        <pc:spChg chg="mod">
          <ac:chgData name="SAIFULLAH MUHAMMAD BUKHARI" userId="S::s202177630@kfupm.edu.sa::9e16d6c0-c5c1-4caa-a99d-f96fc02b0489" providerId="AD" clId="Web-{5ADFF37F-E4FA-9E8F-B536-AD6BD8732818}" dt="2026-05-01T13:11:30.963" v="571" actId="20577"/>
          <ac:spMkLst>
            <pc:docMk/>
            <pc:sldMk cId="3876832288" sldId="259"/>
            <ac:spMk id="10" creationId="{D4AC6E16-770D-051C-668F-353963A7AA47}"/>
          </ac:spMkLst>
        </pc:spChg>
        <pc:spChg chg="mod">
          <ac:chgData name="SAIFULLAH MUHAMMAD BUKHARI" userId="S::s202177630@kfupm.edu.sa::9e16d6c0-c5c1-4caa-a99d-f96fc02b0489" providerId="AD" clId="Web-{5ADFF37F-E4FA-9E8F-B536-AD6BD8732818}" dt="2026-05-01T13:09:38.587" v="532" actId="1076"/>
          <ac:spMkLst>
            <pc:docMk/>
            <pc:sldMk cId="3876832288" sldId="259"/>
            <ac:spMk id="11" creationId="{DF3B5E74-A39B-67E9-0390-69F4E2A7E0AE}"/>
          </ac:spMkLst>
        </pc:spChg>
        <pc:spChg chg="mod">
          <ac:chgData name="SAIFULLAH MUHAMMAD BUKHARI" userId="S::s202177630@kfupm.edu.sa::9e16d6c0-c5c1-4caa-a99d-f96fc02b0489" providerId="AD" clId="Web-{5ADFF37F-E4FA-9E8F-B536-AD6BD8732818}" dt="2026-05-01T13:09:38.633" v="533" actId="1076"/>
          <ac:spMkLst>
            <pc:docMk/>
            <pc:sldMk cId="3876832288" sldId="259"/>
            <ac:spMk id="12" creationId="{41C80E95-4C9D-F984-C659-AD618CB67B62}"/>
          </ac:spMkLst>
        </pc:spChg>
        <pc:spChg chg="mod">
          <ac:chgData name="SAIFULLAH MUHAMMAD BUKHARI" userId="S::s202177630@kfupm.edu.sa::9e16d6c0-c5c1-4caa-a99d-f96fc02b0489" providerId="AD" clId="Web-{5ADFF37F-E4FA-9E8F-B536-AD6BD8732818}" dt="2026-05-01T13:14:58.903" v="676" actId="1076"/>
          <ac:spMkLst>
            <pc:docMk/>
            <pc:sldMk cId="3876832288" sldId="259"/>
            <ac:spMk id="16" creationId="{934C2E3A-9A46-2938-7C2F-3B936E17592D}"/>
          </ac:spMkLst>
        </pc:spChg>
        <pc:spChg chg="mod">
          <ac:chgData name="SAIFULLAH MUHAMMAD BUKHARI" userId="S::s202177630@kfupm.edu.sa::9e16d6c0-c5c1-4caa-a99d-f96fc02b0489" providerId="AD" clId="Web-{5ADFF37F-E4FA-9E8F-B536-AD6BD8732818}" dt="2026-05-01T13:09:57.368" v="546" actId="1076"/>
          <ac:spMkLst>
            <pc:docMk/>
            <pc:sldMk cId="3876832288" sldId="259"/>
            <ac:spMk id="17" creationId="{F619D338-ED17-3163-A30F-9209BA88BBDC}"/>
          </ac:spMkLst>
        </pc:spChg>
        <pc:spChg chg="mod">
          <ac:chgData name="SAIFULLAH MUHAMMAD BUKHARI" userId="S::s202177630@kfupm.edu.sa::9e16d6c0-c5c1-4caa-a99d-f96fc02b0489" providerId="AD" clId="Web-{5ADFF37F-E4FA-9E8F-B536-AD6BD8732818}" dt="2026-05-01T13:09:52.884" v="545" actId="1076"/>
          <ac:spMkLst>
            <pc:docMk/>
            <pc:sldMk cId="3876832288" sldId="259"/>
            <ac:spMk id="19" creationId="{EF2061BF-8025-109B-4708-EAAA623248F2}"/>
          </ac:spMkLst>
        </pc:spChg>
        <pc:graphicFrameChg chg="mod">
          <ac:chgData name="SAIFULLAH MUHAMMAD BUKHARI" userId="S::s202177630@kfupm.edu.sa::9e16d6c0-c5c1-4caa-a99d-f96fc02b0489" providerId="AD" clId="Web-{5ADFF37F-E4FA-9E8F-B536-AD6BD8732818}" dt="2026-05-01T13:11:03.088" v="562" actId="1076"/>
          <ac:graphicFrameMkLst>
            <pc:docMk/>
            <pc:sldMk cId="3876832288" sldId="259"/>
            <ac:graphicFrameMk id="29" creationId="{47AD402B-B266-CE11-45B2-BBF2E8847139}"/>
          </ac:graphicFrameMkLst>
        </pc:graphicFrameChg>
        <pc:graphicFrameChg chg="mod modGraphic">
          <ac:chgData name="SAIFULLAH MUHAMMAD BUKHARI" userId="S::s202177630@kfupm.edu.sa::9e16d6c0-c5c1-4caa-a99d-f96fc02b0489" providerId="AD" clId="Web-{5ADFF37F-E4FA-9E8F-B536-AD6BD8732818}" dt="2026-05-01T13:13:55.867" v="673"/>
          <ac:graphicFrameMkLst>
            <pc:docMk/>
            <pc:sldMk cId="3876832288" sldId="259"/>
            <ac:graphicFrameMk id="35" creationId="{8DC2CE16-42F4-37FF-01AE-726EA133083B}"/>
          </ac:graphicFrameMkLst>
        </pc:graphicFrameChg>
        <pc:graphicFrameChg chg="mod modGraphic">
          <ac:chgData name="SAIFULLAH MUHAMMAD BUKHARI" userId="S::s202177630@kfupm.edu.sa::9e16d6c0-c5c1-4caa-a99d-f96fc02b0489" providerId="AD" clId="Web-{5ADFF37F-E4FA-9E8F-B536-AD6BD8732818}" dt="2026-05-01T13:14:50.778" v="675" actId="1076"/>
          <ac:graphicFrameMkLst>
            <pc:docMk/>
            <pc:sldMk cId="3876832288" sldId="259"/>
            <ac:graphicFrameMk id="38" creationId="{20224203-F178-B30D-E10D-2CF4825A5AE9}"/>
          </ac:graphicFrameMkLst>
        </pc:graphicFrameChg>
        <pc:picChg chg="mod">
          <ac:chgData name="SAIFULLAH MUHAMMAD BUKHARI" userId="S::s202177630@kfupm.edu.sa::9e16d6c0-c5c1-4caa-a99d-f96fc02b0489" providerId="AD" clId="Web-{5ADFF37F-E4FA-9E8F-B536-AD6BD8732818}" dt="2026-05-01T13:10:13.134" v="556" actId="1076"/>
          <ac:picMkLst>
            <pc:docMk/>
            <pc:sldMk cId="3876832288" sldId="259"/>
            <ac:picMk id="23" creationId="{589A626B-E5D5-D71F-6AAF-221DF88FDFA4}"/>
          </ac:picMkLst>
        </pc:picChg>
        <pc:picChg chg="mod">
          <ac:chgData name="SAIFULLAH MUHAMMAD BUKHARI" userId="S::s202177630@kfupm.edu.sa::9e16d6c0-c5c1-4caa-a99d-f96fc02b0489" providerId="AD" clId="Web-{5ADFF37F-E4FA-9E8F-B536-AD6BD8732818}" dt="2026-05-01T13:10:24.556" v="557" actId="14100"/>
          <ac:picMkLst>
            <pc:docMk/>
            <pc:sldMk cId="3876832288" sldId="259"/>
            <ac:picMk id="25" creationId="{F86DEFB4-CE36-8F3C-B612-3B6BFB063D66}"/>
          </ac:picMkLst>
        </pc:picChg>
      </pc:sldChg>
    </pc:docChg>
  </pc:docChgLst>
  <pc:docChgLst>
    <pc:chgData name="SAIFULLAH MUHAMMAD BUKHARI" userId="S::s202177630@kfupm.edu.sa::9e16d6c0-c5c1-4caa-a99d-f96fc02b0489" providerId="AD" clId="Web-{19FBB80A-A0BA-F115-A10D-9E250F14199D}"/>
    <pc:docChg chg="addSld delSld modSld">
      <pc:chgData name="SAIFULLAH MUHAMMAD BUKHARI" userId="S::s202177630@kfupm.edu.sa::9e16d6c0-c5c1-4caa-a99d-f96fc02b0489" providerId="AD" clId="Web-{19FBB80A-A0BA-F115-A10D-9E250F14199D}" dt="2026-05-01T19:16:54.335" v="5"/>
      <pc:docMkLst>
        <pc:docMk/>
      </pc:docMkLst>
    </pc:docChg>
  </pc:docChgLst>
  <pc:docChgLst>
    <pc:chgData name="IBRAHIM EMAD ALRUWAISHED" userId="S::s202168330@kfupm.edu.sa::f8d64a6e-2af8-4a47-aa87-dccafcee7a76" providerId="AD" clId="Web-{4E438E7F-4B52-E0A3-EB94-A85B2F61B7C9}"/>
    <pc:docChg chg="addSld modSld">
      <pc:chgData name="IBRAHIM EMAD ALRUWAISHED" userId="S::s202168330@kfupm.edu.sa::f8d64a6e-2af8-4a47-aa87-dccafcee7a76" providerId="AD" clId="Web-{4E438E7F-4B52-E0A3-EB94-A85B2F61B7C9}" dt="2026-05-01T14:56:34.866" v="337" actId="1076"/>
      <pc:docMkLst>
        <pc:docMk/>
      </pc:docMkLst>
      <pc:sldChg chg="addSp delSp modSp">
        <pc:chgData name="IBRAHIM EMAD ALRUWAISHED" userId="S::s202168330@kfupm.edu.sa::f8d64a6e-2af8-4a47-aa87-dccafcee7a76" providerId="AD" clId="Web-{4E438E7F-4B52-E0A3-EB94-A85B2F61B7C9}" dt="2026-05-01T14:56:34.866" v="337" actId="1076"/>
        <pc:sldMkLst>
          <pc:docMk/>
          <pc:sldMk cId="3898667025" sldId="256"/>
        </pc:sldMkLst>
        <pc:spChg chg="add del mod">
          <ac:chgData name="IBRAHIM EMAD ALRUWAISHED" userId="S::s202168330@kfupm.edu.sa::f8d64a6e-2af8-4a47-aa87-dccafcee7a76" providerId="AD" clId="Web-{4E438E7F-4B52-E0A3-EB94-A85B2F61B7C9}" dt="2026-05-01T14:56:28.756" v="322"/>
          <ac:spMkLst>
            <pc:docMk/>
            <pc:sldMk cId="3898667025" sldId="256"/>
            <ac:spMk id="13" creationId="{29E9F4C7-2A49-4779-FE73-39C046F4E1BA}"/>
          </ac:spMkLst>
        </pc:spChg>
        <pc:spChg chg="add del mod">
          <ac:chgData name="IBRAHIM EMAD ALRUWAISHED" userId="S::s202168330@kfupm.edu.sa::f8d64a6e-2af8-4a47-aa87-dccafcee7a76" providerId="AD" clId="Web-{4E438E7F-4B52-E0A3-EB94-A85B2F61B7C9}" dt="2026-05-01T14:56:28.756" v="323"/>
          <ac:spMkLst>
            <pc:docMk/>
            <pc:sldMk cId="3898667025" sldId="256"/>
            <ac:spMk id="20" creationId="{0E28C789-E87E-4284-400C-51A3D6FA45E8}"/>
          </ac:spMkLst>
        </pc:spChg>
        <pc:spChg chg="add del mod">
          <ac:chgData name="IBRAHIM EMAD ALRUWAISHED" userId="S::s202168330@kfupm.edu.sa::f8d64a6e-2af8-4a47-aa87-dccafcee7a76" providerId="AD" clId="Web-{4E438E7F-4B52-E0A3-EB94-A85B2F61B7C9}" dt="2026-05-01T14:56:28.756" v="324"/>
          <ac:spMkLst>
            <pc:docMk/>
            <pc:sldMk cId="3898667025" sldId="256"/>
            <ac:spMk id="22" creationId="{598F7CC7-4C95-8738-B55E-E8477025BC20}"/>
          </ac:spMkLst>
        </pc:spChg>
        <pc:spChg chg="add del mod">
          <ac:chgData name="IBRAHIM EMAD ALRUWAISHED" userId="S::s202168330@kfupm.edu.sa::f8d64a6e-2af8-4a47-aa87-dccafcee7a76" providerId="AD" clId="Web-{4E438E7F-4B52-E0A3-EB94-A85B2F61B7C9}" dt="2026-05-01T14:56:28.756" v="325"/>
          <ac:spMkLst>
            <pc:docMk/>
            <pc:sldMk cId="3898667025" sldId="256"/>
            <ac:spMk id="27" creationId="{77524763-7085-10AE-4247-1161C0F9F951}"/>
          </ac:spMkLst>
        </pc:spChg>
        <pc:spChg chg="add del mod">
          <ac:chgData name="IBRAHIM EMAD ALRUWAISHED" userId="S::s202168330@kfupm.edu.sa::f8d64a6e-2af8-4a47-aa87-dccafcee7a76" providerId="AD" clId="Web-{4E438E7F-4B52-E0A3-EB94-A85B2F61B7C9}" dt="2026-05-01T14:56:28.756" v="326"/>
          <ac:spMkLst>
            <pc:docMk/>
            <pc:sldMk cId="3898667025" sldId="256"/>
            <ac:spMk id="32" creationId="{367A1273-94DD-92FB-B9AC-268526C06215}"/>
          </ac:spMkLst>
        </pc:spChg>
        <pc:spChg chg="add del mod">
          <ac:chgData name="IBRAHIM EMAD ALRUWAISHED" userId="S::s202168330@kfupm.edu.sa::f8d64a6e-2af8-4a47-aa87-dccafcee7a76" providerId="AD" clId="Web-{4E438E7F-4B52-E0A3-EB94-A85B2F61B7C9}" dt="2026-05-01T14:56:28.756" v="327"/>
          <ac:spMkLst>
            <pc:docMk/>
            <pc:sldMk cId="3898667025" sldId="256"/>
            <ac:spMk id="34" creationId="{6739B267-9120-3BF3-057D-ED8865D8D77B}"/>
          </ac:spMkLst>
        </pc:spChg>
        <pc:spChg chg="add del mod">
          <ac:chgData name="IBRAHIM EMAD ALRUWAISHED" userId="S::s202168330@kfupm.edu.sa::f8d64a6e-2af8-4a47-aa87-dccafcee7a76" providerId="AD" clId="Web-{4E438E7F-4B52-E0A3-EB94-A85B2F61B7C9}" dt="2026-05-01T14:56:28.756" v="328"/>
          <ac:spMkLst>
            <pc:docMk/>
            <pc:sldMk cId="3898667025" sldId="256"/>
            <ac:spMk id="36" creationId="{91A218F4-A459-EE3B-9540-32CAF25A0448}"/>
          </ac:spMkLst>
        </pc:spChg>
        <pc:spChg chg="add del mod">
          <ac:chgData name="IBRAHIM EMAD ALRUWAISHED" userId="S::s202168330@kfupm.edu.sa::f8d64a6e-2af8-4a47-aa87-dccafcee7a76" providerId="AD" clId="Web-{4E438E7F-4B52-E0A3-EB94-A85B2F61B7C9}" dt="2026-05-01T14:56:28.756" v="329"/>
          <ac:spMkLst>
            <pc:docMk/>
            <pc:sldMk cId="3898667025" sldId="256"/>
            <ac:spMk id="38" creationId="{F1B0E021-310A-2482-71FA-9084B6B8A24E}"/>
          </ac:spMkLst>
        </pc:spChg>
        <pc:spChg chg="add del mod">
          <ac:chgData name="IBRAHIM EMAD ALRUWAISHED" userId="S::s202168330@kfupm.edu.sa::f8d64a6e-2af8-4a47-aa87-dccafcee7a76" providerId="AD" clId="Web-{4E438E7F-4B52-E0A3-EB94-A85B2F61B7C9}" dt="2026-05-01T14:56:28.756" v="330"/>
          <ac:spMkLst>
            <pc:docMk/>
            <pc:sldMk cId="3898667025" sldId="256"/>
            <ac:spMk id="40" creationId="{945BC836-B578-DD56-44AD-9603CE5C9838}"/>
          </ac:spMkLst>
        </pc:spChg>
        <pc:spChg chg="add del mod">
          <ac:chgData name="IBRAHIM EMAD ALRUWAISHED" userId="S::s202168330@kfupm.edu.sa::f8d64a6e-2af8-4a47-aa87-dccafcee7a76" providerId="AD" clId="Web-{4E438E7F-4B52-E0A3-EB94-A85B2F61B7C9}" dt="2026-05-01T14:56:28.756" v="334"/>
          <ac:spMkLst>
            <pc:docMk/>
            <pc:sldMk cId="3898667025" sldId="256"/>
            <ac:spMk id="48" creationId="{769FD8EB-8BED-1537-3503-81BD505886F6}"/>
          </ac:spMkLst>
        </pc:spChg>
        <pc:spChg chg="add del mod">
          <ac:chgData name="IBRAHIM EMAD ALRUWAISHED" userId="S::s202168330@kfupm.edu.sa::f8d64a6e-2af8-4a47-aa87-dccafcee7a76" providerId="AD" clId="Web-{4E438E7F-4B52-E0A3-EB94-A85B2F61B7C9}" dt="2026-05-01T14:56:28.756" v="335"/>
          <ac:spMkLst>
            <pc:docMk/>
            <pc:sldMk cId="3898667025" sldId="256"/>
            <ac:spMk id="50" creationId="{E628B467-C3AC-37BC-3FD6-521EA716754D}"/>
          </ac:spMkLst>
        </pc:spChg>
        <pc:graphicFrameChg chg="add del mod">
          <ac:chgData name="IBRAHIM EMAD ALRUWAISHED" userId="S::s202168330@kfupm.edu.sa::f8d64a6e-2af8-4a47-aa87-dccafcee7a76" providerId="AD" clId="Web-{4E438E7F-4B52-E0A3-EB94-A85B2F61B7C9}" dt="2026-05-01T14:56:28.756" v="333"/>
          <ac:graphicFrameMkLst>
            <pc:docMk/>
            <pc:sldMk cId="3898667025" sldId="256"/>
            <ac:graphicFrameMk id="46" creationId="{BAE0D33B-6270-BB59-DBCB-A6CC1DCC3D5A}"/>
          </ac:graphicFrameMkLst>
        </pc:graphicFrameChg>
        <pc:picChg chg="mod">
          <ac:chgData name="IBRAHIM EMAD ALRUWAISHED" userId="S::s202168330@kfupm.edu.sa::f8d64a6e-2af8-4a47-aa87-dccafcee7a76" providerId="AD" clId="Web-{4E438E7F-4B52-E0A3-EB94-A85B2F61B7C9}" dt="2026-05-01T14:56:34.866" v="337" actId="1076"/>
          <ac:picMkLst>
            <pc:docMk/>
            <pc:sldMk cId="3898667025" sldId="256"/>
            <ac:picMk id="24" creationId="{4D24C420-4451-1019-7C48-B14C7BF7F6F4}"/>
          </ac:picMkLst>
        </pc:picChg>
        <pc:picChg chg="add del mod">
          <ac:chgData name="IBRAHIM EMAD ALRUWAISHED" userId="S::s202168330@kfupm.edu.sa::f8d64a6e-2af8-4a47-aa87-dccafcee7a76" providerId="AD" clId="Web-{4E438E7F-4B52-E0A3-EB94-A85B2F61B7C9}" dt="2026-05-01T14:56:28.756" v="331"/>
          <ac:picMkLst>
            <pc:docMk/>
            <pc:sldMk cId="3898667025" sldId="256"/>
            <ac:picMk id="42" creationId="{3B006FE7-1531-84FE-823B-DA619C644B20}"/>
          </ac:picMkLst>
        </pc:picChg>
        <pc:picChg chg="add del mod">
          <ac:chgData name="IBRAHIM EMAD ALRUWAISHED" userId="S::s202168330@kfupm.edu.sa::f8d64a6e-2af8-4a47-aa87-dccafcee7a76" providerId="AD" clId="Web-{4E438E7F-4B52-E0A3-EB94-A85B2F61B7C9}" dt="2026-05-01T14:56:28.756" v="332"/>
          <ac:picMkLst>
            <pc:docMk/>
            <pc:sldMk cId="3898667025" sldId="256"/>
            <ac:picMk id="44" creationId="{7ED0C116-F1AB-B10C-169C-FDCD7C333640}"/>
          </ac:picMkLst>
        </pc:picChg>
        <pc:picChg chg="add del mod">
          <ac:chgData name="IBRAHIM EMAD ALRUWAISHED" userId="S::s202168330@kfupm.edu.sa::f8d64a6e-2af8-4a47-aa87-dccafcee7a76" providerId="AD" clId="Web-{4E438E7F-4B52-E0A3-EB94-A85B2F61B7C9}" dt="2026-05-01T14:56:28.756" v="336"/>
          <ac:picMkLst>
            <pc:docMk/>
            <pc:sldMk cId="3898667025" sldId="256"/>
            <ac:picMk id="52" creationId="{518365CB-267B-432B-DD1D-17CEFC923546}"/>
          </ac:picMkLst>
        </pc:picChg>
      </pc:sldChg>
      <pc:sldChg chg="addSp delSp modSp add replId">
        <pc:chgData name="IBRAHIM EMAD ALRUWAISHED" userId="S::s202168330@kfupm.edu.sa::f8d64a6e-2af8-4a47-aa87-dccafcee7a76" providerId="AD" clId="Web-{4E438E7F-4B52-E0A3-EB94-A85B2F61B7C9}" dt="2026-05-01T14:55:32.209" v="245" actId="1076"/>
        <pc:sldMkLst>
          <pc:docMk/>
          <pc:sldMk cId="4291608264" sldId="260"/>
        </pc:sldMkLst>
        <pc:spChg chg="add mod">
          <ac:chgData name="IBRAHIM EMAD ALRUWAISHED" userId="S::s202168330@kfupm.edu.sa::f8d64a6e-2af8-4a47-aa87-dccafcee7a76" providerId="AD" clId="Web-{4E438E7F-4B52-E0A3-EB94-A85B2F61B7C9}" dt="2026-05-01T14:54:57.161" v="228" actId="1076"/>
          <ac:spMkLst>
            <pc:docMk/>
            <pc:sldMk cId="4291608264" sldId="260"/>
            <ac:spMk id="2" creationId="{E495234A-9FA6-CDE9-9AED-47558DC3EC54}"/>
          </ac:spMkLst>
        </pc:spChg>
        <pc:spChg chg="mod">
          <ac:chgData name="IBRAHIM EMAD ALRUWAISHED" userId="S::s202168330@kfupm.edu.sa::f8d64a6e-2af8-4a47-aa87-dccafcee7a76" providerId="AD" clId="Web-{4E438E7F-4B52-E0A3-EB94-A85B2F61B7C9}" dt="2026-05-01T14:54:57.161" v="235" actId="1076"/>
          <ac:spMkLst>
            <pc:docMk/>
            <pc:sldMk cId="4291608264" sldId="260"/>
            <ac:spMk id="3" creationId="{B845C1EE-6B03-AED6-EE43-71BC5CD7AB20}"/>
          </ac:spMkLst>
        </pc:spChg>
        <pc:spChg chg="add del mod">
          <ac:chgData name="IBRAHIM EMAD ALRUWAISHED" userId="S::s202168330@kfupm.edu.sa::f8d64a6e-2af8-4a47-aa87-dccafcee7a76" providerId="AD" clId="Web-{4E438E7F-4B52-E0A3-EB94-A85B2F61B7C9}" dt="2026-05-01T14:04:25.926" v="171"/>
          <ac:spMkLst>
            <pc:docMk/>
            <pc:sldMk cId="4291608264" sldId="260"/>
            <ac:spMk id="5" creationId="{C128B969-83D0-702F-F58B-B4A5A95E77D7}"/>
          </ac:spMkLst>
        </pc:spChg>
        <pc:spChg chg="mod">
          <ac:chgData name="IBRAHIM EMAD ALRUWAISHED" userId="S::s202168330@kfupm.edu.sa::f8d64a6e-2af8-4a47-aa87-dccafcee7a76" providerId="AD" clId="Web-{4E438E7F-4B52-E0A3-EB94-A85B2F61B7C9}" dt="2026-05-01T14:55:32.209" v="245" actId="1076"/>
          <ac:spMkLst>
            <pc:docMk/>
            <pc:sldMk cId="4291608264" sldId="260"/>
            <ac:spMk id="6" creationId="{FAE1349B-5728-7944-C6A1-B3A88A5DAB8D}"/>
          </ac:spMkLst>
        </pc:spChg>
        <pc:spChg chg="mod">
          <ac:chgData name="IBRAHIM EMAD ALRUWAISHED" userId="S::s202168330@kfupm.edu.sa::f8d64a6e-2af8-4a47-aa87-dccafcee7a76" providerId="AD" clId="Web-{4E438E7F-4B52-E0A3-EB94-A85B2F61B7C9}" dt="2026-05-01T14:54:57.161" v="240" actId="1076"/>
          <ac:spMkLst>
            <pc:docMk/>
            <pc:sldMk cId="4291608264" sldId="260"/>
            <ac:spMk id="8" creationId="{253E463A-03A0-D62D-4A61-C75EFA44D196}"/>
          </ac:spMkLst>
        </pc:spChg>
        <pc:spChg chg="mod">
          <ac:chgData name="IBRAHIM EMAD ALRUWAISHED" userId="S::s202168330@kfupm.edu.sa::f8d64a6e-2af8-4a47-aa87-dccafcee7a76" providerId="AD" clId="Web-{4E438E7F-4B52-E0A3-EB94-A85B2F61B7C9}" dt="2026-05-01T14:54:57.161" v="239" actId="1076"/>
          <ac:spMkLst>
            <pc:docMk/>
            <pc:sldMk cId="4291608264" sldId="260"/>
            <ac:spMk id="9" creationId="{66C22840-670C-4B3A-FAD0-366BC261B962}"/>
          </ac:spMkLst>
        </pc:spChg>
        <pc:spChg chg="mod">
          <ac:chgData name="IBRAHIM EMAD ALRUWAISHED" userId="S::s202168330@kfupm.edu.sa::f8d64a6e-2af8-4a47-aa87-dccafcee7a76" providerId="AD" clId="Web-{4E438E7F-4B52-E0A3-EB94-A85B2F61B7C9}" dt="2026-05-01T14:54:57.161" v="238" actId="1076"/>
          <ac:spMkLst>
            <pc:docMk/>
            <pc:sldMk cId="4291608264" sldId="260"/>
            <ac:spMk id="10" creationId="{A16DB2D4-E469-4C84-35D0-02C83633291A}"/>
          </ac:spMkLst>
        </pc:spChg>
        <pc:spChg chg="mod">
          <ac:chgData name="IBRAHIM EMAD ALRUWAISHED" userId="S::s202168330@kfupm.edu.sa::f8d64a6e-2af8-4a47-aa87-dccafcee7a76" providerId="AD" clId="Web-{4E438E7F-4B52-E0A3-EB94-A85B2F61B7C9}" dt="2026-05-01T14:54:57.161" v="237" actId="1076"/>
          <ac:spMkLst>
            <pc:docMk/>
            <pc:sldMk cId="4291608264" sldId="260"/>
            <ac:spMk id="11" creationId="{E3481FF0-A706-D4ED-E6F6-D438E0040A48}"/>
          </ac:spMkLst>
        </pc:spChg>
        <pc:spChg chg="mod">
          <ac:chgData name="IBRAHIM EMAD ALRUWAISHED" userId="S::s202168330@kfupm.edu.sa::f8d64a6e-2af8-4a47-aa87-dccafcee7a76" providerId="AD" clId="Web-{4E438E7F-4B52-E0A3-EB94-A85B2F61B7C9}" dt="2026-05-01T14:54:57.161" v="236" actId="1076"/>
          <ac:spMkLst>
            <pc:docMk/>
            <pc:sldMk cId="4291608264" sldId="260"/>
            <ac:spMk id="12" creationId="{7068F545-BAEC-D794-0EE9-9567C4FE1B64}"/>
          </ac:spMkLst>
        </pc:spChg>
        <pc:spChg chg="add mod">
          <ac:chgData name="IBRAHIM EMAD ALRUWAISHED" userId="S::s202168330@kfupm.edu.sa::f8d64a6e-2af8-4a47-aa87-dccafcee7a76" providerId="AD" clId="Web-{4E438E7F-4B52-E0A3-EB94-A85B2F61B7C9}" dt="2026-05-01T14:54:57.161" v="227" actId="1076"/>
          <ac:spMkLst>
            <pc:docMk/>
            <pc:sldMk cId="4291608264" sldId="260"/>
            <ac:spMk id="13" creationId="{8E406ACE-1774-4A1E-6216-6BBAAD23E561}"/>
          </ac:spMkLst>
        </pc:spChg>
        <pc:spChg chg="mod">
          <ac:chgData name="IBRAHIM EMAD ALRUWAISHED" userId="S::s202168330@kfupm.edu.sa::f8d64a6e-2af8-4a47-aa87-dccafcee7a76" providerId="AD" clId="Web-{4E438E7F-4B52-E0A3-EB94-A85B2F61B7C9}" dt="2026-05-01T14:54:57.161" v="234" actId="1076"/>
          <ac:spMkLst>
            <pc:docMk/>
            <pc:sldMk cId="4291608264" sldId="260"/>
            <ac:spMk id="16" creationId="{A722C33C-2C9A-CE6A-A3EA-4F7915D40EE8}"/>
          </ac:spMkLst>
        </pc:spChg>
        <pc:spChg chg="mod">
          <ac:chgData name="IBRAHIM EMAD ALRUWAISHED" userId="S::s202168330@kfupm.edu.sa::f8d64a6e-2af8-4a47-aa87-dccafcee7a76" providerId="AD" clId="Web-{4E438E7F-4B52-E0A3-EB94-A85B2F61B7C9}" dt="2026-05-01T14:54:57.161" v="233" actId="1076"/>
          <ac:spMkLst>
            <pc:docMk/>
            <pc:sldMk cId="4291608264" sldId="260"/>
            <ac:spMk id="17" creationId="{52BCAF6C-2E6F-8CDC-4984-98401A5A3AFC}"/>
          </ac:spMkLst>
        </pc:spChg>
        <pc:spChg chg="mod">
          <ac:chgData name="IBRAHIM EMAD ALRUWAISHED" userId="S::s202168330@kfupm.edu.sa::f8d64a6e-2af8-4a47-aa87-dccafcee7a76" providerId="AD" clId="Web-{4E438E7F-4B52-E0A3-EB94-A85B2F61B7C9}" dt="2026-05-01T14:54:57.161" v="232" actId="1076"/>
          <ac:spMkLst>
            <pc:docMk/>
            <pc:sldMk cId="4291608264" sldId="260"/>
            <ac:spMk id="19" creationId="{F5ECC70D-49DD-6C50-8A49-9A86E51E25E6}"/>
          </ac:spMkLst>
        </pc:spChg>
        <pc:graphicFrameChg chg="mod modGraphic">
          <ac:chgData name="IBRAHIM EMAD ALRUWAISHED" userId="S::s202168330@kfupm.edu.sa::f8d64a6e-2af8-4a47-aa87-dccafcee7a76" providerId="AD" clId="Web-{4E438E7F-4B52-E0A3-EB94-A85B2F61B7C9}" dt="2026-05-01T14:54:57.161" v="229" actId="1076"/>
          <ac:graphicFrameMkLst>
            <pc:docMk/>
            <pc:sldMk cId="4291608264" sldId="260"/>
            <ac:graphicFrameMk id="29" creationId="{54D571F1-8550-5D36-C705-26C15D2E769B}"/>
          </ac:graphicFrameMkLst>
        </pc:graphicFrameChg>
        <pc:picChg chg="add mod">
          <ac:chgData name="IBRAHIM EMAD ALRUWAISHED" userId="S::s202168330@kfupm.edu.sa::f8d64a6e-2af8-4a47-aa87-dccafcee7a76" providerId="AD" clId="Web-{4E438E7F-4B52-E0A3-EB94-A85B2F61B7C9}" dt="2026-05-01T14:54:57.161" v="226" actId="1076"/>
          <ac:picMkLst>
            <pc:docMk/>
            <pc:sldMk cId="4291608264" sldId="260"/>
            <ac:picMk id="18" creationId="{B3CB71A9-2926-9ADF-82B5-4E52F15417FC}"/>
          </ac:picMkLst>
        </pc:picChg>
        <pc:picChg chg="mod">
          <ac:chgData name="IBRAHIM EMAD ALRUWAISHED" userId="S::s202168330@kfupm.edu.sa::f8d64a6e-2af8-4a47-aa87-dccafcee7a76" providerId="AD" clId="Web-{4E438E7F-4B52-E0A3-EB94-A85B2F61B7C9}" dt="2026-05-01T14:54:57.161" v="230" actId="1076"/>
          <ac:picMkLst>
            <pc:docMk/>
            <pc:sldMk cId="4291608264" sldId="260"/>
            <ac:picMk id="23" creationId="{402EFCA9-B97C-B2AB-6BE3-5C28BE68260A}"/>
          </ac:picMkLst>
        </pc:picChg>
        <pc:picChg chg="mod">
          <ac:chgData name="IBRAHIM EMAD ALRUWAISHED" userId="S::s202168330@kfupm.edu.sa::f8d64a6e-2af8-4a47-aa87-dccafcee7a76" providerId="AD" clId="Web-{4E438E7F-4B52-E0A3-EB94-A85B2F61B7C9}" dt="2026-05-01T14:54:57.161" v="231" actId="1076"/>
          <ac:picMkLst>
            <pc:docMk/>
            <pc:sldMk cId="4291608264" sldId="260"/>
            <ac:picMk id="25" creationId="{3D8B66B7-B084-F137-DD6C-13D624E1C83D}"/>
          </ac:picMkLst>
        </pc:picChg>
        <pc:picChg chg="add mod">
          <ac:chgData name="IBRAHIM EMAD ALRUWAISHED" userId="S::s202168330@kfupm.edu.sa::f8d64a6e-2af8-4a47-aa87-dccafcee7a76" providerId="AD" clId="Web-{4E438E7F-4B52-E0A3-EB94-A85B2F61B7C9}" dt="2026-05-01T14:55:11.443" v="244" actId="1076"/>
          <ac:picMkLst>
            <pc:docMk/>
            <pc:sldMk cId="4291608264" sldId="260"/>
            <ac:picMk id="30" creationId="{A7DAF5C8-EFDD-4033-A0E3-7EFC32AFF163}"/>
          </ac:picMkLst>
        </pc:picChg>
      </pc:sldChg>
    </pc:docChg>
  </pc:docChgLst>
  <pc:docChgLst>
    <pc:chgData name="MOHAMMAD ABDULLAH ALKHALDI" userId="S::s202159650@kfupm.edu.sa::5c0ff046-ccbb-4b43-a37b-5cd66c02eff4" providerId="AD" clId="Web-{1CDBD0ED-3ACB-0BF8-07FD-2626437EEC82}"/>
    <pc:docChg chg="modSld">
      <pc:chgData name="MOHAMMAD ABDULLAH ALKHALDI" userId="S::s202159650@kfupm.edu.sa::5c0ff046-ccbb-4b43-a37b-5cd66c02eff4" providerId="AD" clId="Web-{1CDBD0ED-3ACB-0BF8-07FD-2626437EEC82}" dt="2026-04-23T16:33:22.959" v="72" actId="14100"/>
      <pc:docMkLst>
        <pc:docMk/>
      </pc:docMkLst>
      <pc:sldChg chg="addSp modSp">
        <pc:chgData name="MOHAMMAD ABDULLAH ALKHALDI" userId="S::s202159650@kfupm.edu.sa::5c0ff046-ccbb-4b43-a37b-5cd66c02eff4" providerId="AD" clId="Web-{1CDBD0ED-3ACB-0BF8-07FD-2626437EEC82}" dt="2026-04-23T16:33:22.959" v="72" actId="14100"/>
        <pc:sldMkLst>
          <pc:docMk/>
          <pc:sldMk cId="3898667025" sldId="256"/>
        </pc:sldMkLst>
      </pc:sldChg>
    </pc:docChg>
  </pc:docChgLst>
  <pc:docChgLst>
    <pc:chgData name="SAIFULLAH MUHAMMAD BUKHARI" userId="S::s202177630@kfupm.edu.sa::9e16d6c0-c5c1-4caa-a99d-f96fc02b0489" providerId="AD" clId="Web-{5BD8E2E0-86D5-D715-9241-A57D817631F7}"/>
    <pc:docChg chg="addSld delSld modSld">
      <pc:chgData name="SAIFULLAH MUHAMMAD BUKHARI" userId="S::s202177630@kfupm.edu.sa::9e16d6c0-c5c1-4caa-a99d-f96fc02b0489" providerId="AD" clId="Web-{5BD8E2E0-86D5-D715-9241-A57D817631F7}" dt="2026-05-02T22:41:43.333" v="3"/>
      <pc:docMkLst>
        <pc:docMk/>
      </pc:docMkLst>
    </pc:docChg>
  </pc:docChgLst>
  <pc:docChgLst>
    <pc:chgData name="SAIFULLAH MUHAMMAD BUKHARI" userId="S::s202177630@kfupm.edu.sa::9e16d6c0-c5c1-4caa-a99d-f96fc02b0489" providerId="AD" clId="Web-{38F66752-3AB9-0D0F-827D-5541EF5726DC}"/>
    <pc:docChg chg="modSld">
      <pc:chgData name="SAIFULLAH MUHAMMAD BUKHARI" userId="S::s202177630@kfupm.edu.sa::9e16d6c0-c5c1-4caa-a99d-f96fc02b0489" providerId="AD" clId="Web-{38F66752-3AB9-0D0F-827D-5541EF5726DC}" dt="2026-04-23T14:08:33.650" v="114" actId="1076"/>
      <pc:docMkLst>
        <pc:docMk/>
      </pc:docMkLst>
      <pc:sldChg chg="addSp delSp modSp">
        <pc:chgData name="SAIFULLAH MUHAMMAD BUKHARI" userId="S::s202177630@kfupm.edu.sa::9e16d6c0-c5c1-4caa-a99d-f96fc02b0489" providerId="AD" clId="Web-{38F66752-3AB9-0D0F-827D-5541EF5726DC}" dt="2026-04-23T14:08:33.650" v="114" actId="1076"/>
        <pc:sldMkLst>
          <pc:docMk/>
          <pc:sldMk cId="3898667025" sldId="256"/>
        </pc:sldMkLst>
      </pc:sldChg>
    </pc:docChg>
  </pc:docChgLst>
  <pc:docChgLst>
    <pc:chgData name="IBRAHIM EMAD ALRUWAISHED" userId="S::s202168330@kfupm.edu.sa::f8d64a6e-2af8-4a47-aa87-dccafcee7a76" providerId="AD" clId="Web-{EC7346E4-4E87-8E5A-5063-2CE5E216262D}"/>
    <pc:docChg chg="modSld">
      <pc:chgData name="IBRAHIM EMAD ALRUWAISHED" userId="S::s202168330@kfupm.edu.sa::f8d64a6e-2af8-4a47-aa87-dccafcee7a76" providerId="AD" clId="Web-{EC7346E4-4E87-8E5A-5063-2CE5E216262D}" dt="2026-04-23T14:50:31.233" v="206"/>
      <pc:docMkLst>
        <pc:docMk/>
      </pc:docMkLst>
      <pc:sldChg chg="addSp delSp modSp">
        <pc:chgData name="IBRAHIM EMAD ALRUWAISHED" userId="S::s202168330@kfupm.edu.sa::f8d64a6e-2af8-4a47-aa87-dccafcee7a76" providerId="AD" clId="Web-{EC7346E4-4E87-8E5A-5063-2CE5E216262D}" dt="2026-04-23T14:50:31.233" v="206"/>
        <pc:sldMkLst>
          <pc:docMk/>
          <pc:sldMk cId="3898667025" sldId="256"/>
        </pc:sldMkLst>
      </pc:sldChg>
    </pc:docChg>
  </pc:docChgLst>
  <pc:docChgLst>
    <pc:chgData name="SAIFULLAH MUHAMMAD BUKHARI" userId="S::s202177630@kfupm.edu.sa::9e16d6c0-c5c1-4caa-a99d-f96fc02b0489" providerId="AD" clId="Web-{41779BF1-45FD-597E-39E3-3A28AD8AE459}"/>
    <pc:docChg chg="addSld delSld modSld">
      <pc:chgData name="SAIFULLAH MUHAMMAD BUKHARI" userId="S::s202177630@kfupm.edu.sa::9e16d6c0-c5c1-4caa-a99d-f96fc02b0489" providerId="AD" clId="Web-{41779BF1-45FD-597E-39E3-3A28AD8AE459}" dt="2026-05-07T16:51:49.566" v="51"/>
      <pc:docMkLst>
        <pc:docMk/>
      </pc:docMkLst>
      <pc:sldChg chg="addSp delSp modSp">
        <pc:chgData name="SAIFULLAH MUHAMMAD BUKHARI" userId="S::s202177630@kfupm.edu.sa::9e16d6c0-c5c1-4caa-a99d-f96fc02b0489" providerId="AD" clId="Web-{41779BF1-45FD-597E-39E3-3A28AD8AE459}" dt="2026-05-07T16:51:27.003" v="50" actId="1076"/>
        <pc:sldMkLst>
          <pc:docMk/>
          <pc:sldMk cId="3505258096" sldId="263"/>
        </pc:sldMkLst>
        <pc:spChg chg="mod">
          <ac:chgData name="SAIFULLAH MUHAMMAD BUKHARI" userId="S::s202177630@kfupm.edu.sa::9e16d6c0-c5c1-4caa-a99d-f96fc02b0489" providerId="AD" clId="Web-{41779BF1-45FD-597E-39E3-3A28AD8AE459}" dt="2026-05-07T16:49:33.127" v="14" actId="1076"/>
          <ac:spMkLst>
            <pc:docMk/>
            <pc:sldMk cId="3505258096" sldId="263"/>
            <ac:spMk id="22" creationId="{184C7FD0-ADDC-6465-D915-F122072C3AE1}"/>
          </ac:spMkLst>
        </pc:spChg>
        <pc:spChg chg="add mod">
          <ac:chgData name="SAIFULLAH MUHAMMAD BUKHARI" userId="S::s202177630@kfupm.edu.sa::9e16d6c0-c5c1-4caa-a99d-f96fc02b0489" providerId="AD" clId="Web-{41779BF1-45FD-597E-39E3-3A28AD8AE459}" dt="2026-05-07T16:50:17.784" v="31" actId="1076"/>
          <ac:spMkLst>
            <pc:docMk/>
            <pc:sldMk cId="3505258096" sldId="263"/>
            <ac:spMk id="28" creationId="{3D274B42-D0D0-F623-3EFE-31BD4681CCD0}"/>
          </ac:spMkLst>
        </pc:spChg>
        <pc:spChg chg="add mod">
          <ac:chgData name="SAIFULLAH MUHAMMAD BUKHARI" userId="S::s202177630@kfupm.edu.sa::9e16d6c0-c5c1-4caa-a99d-f96fc02b0489" providerId="AD" clId="Web-{41779BF1-45FD-597E-39E3-3A28AD8AE459}" dt="2026-05-07T16:51:18.878" v="48" actId="1076"/>
          <ac:spMkLst>
            <pc:docMk/>
            <pc:sldMk cId="3505258096" sldId="263"/>
            <ac:spMk id="30" creationId="{3FEDD5BB-04FA-3516-B9E1-1FDD8AF1D06E}"/>
          </ac:spMkLst>
        </pc:spChg>
        <pc:spChg chg="del">
          <ac:chgData name="SAIFULLAH MUHAMMAD BUKHARI" userId="S::s202177630@kfupm.edu.sa::9e16d6c0-c5c1-4caa-a99d-f96fc02b0489" providerId="AD" clId="Web-{41779BF1-45FD-597E-39E3-3A28AD8AE459}" dt="2026-05-07T16:48:59.673" v="7"/>
          <ac:spMkLst>
            <pc:docMk/>
            <pc:sldMk cId="3505258096" sldId="263"/>
            <ac:spMk id="33" creationId="{14B17323-EAC8-D678-E7EC-6173A071DFA0}"/>
          </ac:spMkLst>
        </pc:spChg>
        <pc:spChg chg="del">
          <ac:chgData name="SAIFULLAH MUHAMMAD BUKHARI" userId="S::s202177630@kfupm.edu.sa::9e16d6c0-c5c1-4caa-a99d-f96fc02b0489" providerId="AD" clId="Web-{41779BF1-45FD-597E-39E3-3A28AD8AE459}" dt="2026-05-07T16:48:56.814" v="5"/>
          <ac:spMkLst>
            <pc:docMk/>
            <pc:sldMk cId="3505258096" sldId="263"/>
            <ac:spMk id="35" creationId="{497E12F7-5BC3-A25D-A7F7-23C0161CB5D9}"/>
          </ac:spMkLst>
        </pc:spChg>
        <pc:spChg chg="del">
          <ac:chgData name="SAIFULLAH MUHAMMAD BUKHARI" userId="S::s202177630@kfupm.edu.sa::9e16d6c0-c5c1-4caa-a99d-f96fc02b0489" providerId="AD" clId="Web-{41779BF1-45FD-597E-39E3-3A28AD8AE459}" dt="2026-05-07T16:48:59.626" v="6"/>
          <ac:spMkLst>
            <pc:docMk/>
            <pc:sldMk cId="3505258096" sldId="263"/>
            <ac:spMk id="37" creationId="{82D840AE-86C4-23CD-523F-6058837981E5}"/>
          </ac:spMkLst>
        </pc:spChg>
        <pc:spChg chg="del">
          <ac:chgData name="SAIFULLAH MUHAMMAD BUKHARI" userId="S::s202177630@kfupm.edu.sa::9e16d6c0-c5c1-4caa-a99d-f96fc02b0489" providerId="AD" clId="Web-{41779BF1-45FD-597E-39E3-3A28AD8AE459}" dt="2026-05-07T16:48:56.751" v="4"/>
          <ac:spMkLst>
            <pc:docMk/>
            <pc:sldMk cId="3505258096" sldId="263"/>
            <ac:spMk id="39" creationId="{C41E4D0C-E2BA-9351-FFFC-8BC888A28EE2}"/>
          </ac:spMkLst>
        </pc:spChg>
        <pc:spChg chg="add mod">
          <ac:chgData name="SAIFULLAH MUHAMMAD BUKHARI" userId="S::s202177630@kfupm.edu.sa::9e16d6c0-c5c1-4caa-a99d-f96fc02b0489" providerId="AD" clId="Web-{41779BF1-45FD-597E-39E3-3A28AD8AE459}" dt="2026-05-07T16:50:58.941" v="42" actId="1076"/>
          <ac:spMkLst>
            <pc:docMk/>
            <pc:sldMk cId="3505258096" sldId="263"/>
            <ac:spMk id="41" creationId="{066E92F4-CE07-93BD-CFB3-DAE24201B3E2}"/>
          </ac:spMkLst>
        </pc:spChg>
        <pc:spChg chg="add mod">
          <ac:chgData name="SAIFULLAH MUHAMMAD BUKHARI" userId="S::s202177630@kfupm.edu.sa::9e16d6c0-c5c1-4caa-a99d-f96fc02b0489" providerId="AD" clId="Web-{41779BF1-45FD-597E-39E3-3A28AD8AE459}" dt="2026-05-07T16:51:27.003" v="50" actId="1076"/>
          <ac:spMkLst>
            <pc:docMk/>
            <pc:sldMk cId="3505258096" sldId="263"/>
            <ac:spMk id="43" creationId="{90D1FC71-9A4B-6E64-0997-3C66831307D6}"/>
          </ac:spMkLst>
        </pc:spChg>
        <pc:spChg chg="mod">
          <ac:chgData name="SAIFULLAH MUHAMMAD BUKHARI" userId="S::s202177630@kfupm.edu.sa::9e16d6c0-c5c1-4caa-a99d-f96fc02b0489" providerId="AD" clId="Web-{41779BF1-45FD-597E-39E3-3A28AD8AE459}" dt="2026-05-07T16:49:20.455" v="11" actId="1076"/>
          <ac:spMkLst>
            <pc:docMk/>
            <pc:sldMk cId="3505258096" sldId="263"/>
            <ac:spMk id="48" creationId="{72243A5E-6F1A-93F9-EF40-6F0B9D6B3A4C}"/>
          </ac:spMkLst>
        </pc:spChg>
        <pc:picChg chg="add mod">
          <ac:chgData name="SAIFULLAH MUHAMMAD BUKHARI" userId="S::s202177630@kfupm.edu.sa::9e16d6c0-c5c1-4caa-a99d-f96fc02b0489" providerId="AD" clId="Web-{41779BF1-45FD-597E-39E3-3A28AD8AE459}" dt="2026-05-07T16:49:25.893" v="13" actId="1076"/>
          <ac:picMkLst>
            <pc:docMk/>
            <pc:sldMk cId="3505258096" sldId="263"/>
            <ac:picMk id="3" creationId="{CC8D51E4-4D57-3A44-1CD3-9BCE2F22DACB}"/>
          </ac:picMkLst>
        </pc:picChg>
        <pc:picChg chg="add del mod">
          <ac:chgData name="SAIFULLAH MUHAMMAD BUKHARI" userId="S::s202177630@kfupm.edu.sa::9e16d6c0-c5c1-4caa-a99d-f96fc02b0489" providerId="AD" clId="Web-{41779BF1-45FD-597E-39E3-3A28AD8AE459}" dt="2026-05-07T16:50:20.987" v="32"/>
          <ac:picMkLst>
            <pc:docMk/>
            <pc:sldMk cId="3505258096" sldId="263"/>
            <ac:picMk id="11" creationId="{4190206E-509C-8042-21E0-27EEDD5E4C58}"/>
          </ac:picMkLst>
        </pc:picChg>
        <pc:picChg chg="del">
          <ac:chgData name="SAIFULLAH MUHAMMAD BUKHARI" userId="S::s202177630@kfupm.edu.sa::9e16d6c0-c5c1-4caa-a99d-f96fc02b0489" providerId="AD" clId="Web-{41779BF1-45FD-597E-39E3-3A28AD8AE459}" dt="2026-05-07T16:48:46.376" v="2"/>
          <ac:picMkLst>
            <pc:docMk/>
            <pc:sldMk cId="3505258096" sldId="263"/>
            <ac:picMk id="12" creationId="{E99C73C7-535B-E87B-8FAA-AB44E0D4D0B2}"/>
          </ac:picMkLst>
        </pc:picChg>
        <pc:picChg chg="del">
          <ac:chgData name="SAIFULLAH MUHAMMAD BUKHARI" userId="S::s202177630@kfupm.edu.sa::9e16d6c0-c5c1-4caa-a99d-f96fc02b0489" providerId="AD" clId="Web-{41779BF1-45FD-597E-39E3-3A28AD8AE459}" dt="2026-05-07T16:48:46.314" v="1"/>
          <ac:picMkLst>
            <pc:docMk/>
            <pc:sldMk cId="3505258096" sldId="263"/>
            <ac:picMk id="15" creationId="{504ADC6A-0A60-B30D-0511-8AF380494FFF}"/>
          </ac:picMkLst>
        </pc:picChg>
        <pc:picChg chg="add mod">
          <ac:chgData name="SAIFULLAH MUHAMMAD BUKHARI" userId="S::s202177630@kfupm.edu.sa::9e16d6c0-c5c1-4caa-a99d-f96fc02b0489" providerId="AD" clId="Web-{41779BF1-45FD-597E-39E3-3A28AD8AE459}" dt="2026-05-07T16:51:14.909" v="47" actId="14100"/>
          <ac:picMkLst>
            <pc:docMk/>
            <pc:sldMk cId="3505258096" sldId="263"/>
            <ac:picMk id="16" creationId="{19D6FC58-0899-3841-0101-1D9F60A751A3}"/>
          </ac:picMkLst>
        </pc:picChg>
        <pc:picChg chg="del">
          <ac:chgData name="SAIFULLAH MUHAMMAD BUKHARI" userId="S::s202177630@kfupm.edu.sa::9e16d6c0-c5c1-4caa-a99d-f96fc02b0489" providerId="AD" clId="Web-{41779BF1-45FD-597E-39E3-3A28AD8AE459}" dt="2026-05-07T16:48:46.220" v="0"/>
          <ac:picMkLst>
            <pc:docMk/>
            <pc:sldMk cId="3505258096" sldId="263"/>
            <ac:picMk id="17" creationId="{98B7F8A3-E954-4C86-3C26-0CF982C6F02E}"/>
          </ac:picMkLst>
        </pc:picChg>
        <pc:picChg chg="add mod">
          <ac:chgData name="SAIFULLAH MUHAMMAD BUKHARI" userId="S::s202177630@kfupm.edu.sa::9e16d6c0-c5c1-4caa-a99d-f96fc02b0489" providerId="AD" clId="Web-{41779BF1-45FD-597E-39E3-3A28AD8AE459}" dt="2026-05-07T16:51:22.769" v="49" actId="14100"/>
          <ac:picMkLst>
            <pc:docMk/>
            <pc:sldMk cId="3505258096" sldId="263"/>
            <ac:picMk id="19" creationId="{24F5BF43-6344-5F5D-CB99-8B362BADB88E}"/>
          </ac:picMkLst>
        </pc:picChg>
        <pc:picChg chg="del">
          <ac:chgData name="SAIFULLAH MUHAMMAD BUKHARI" userId="S::s202177630@kfupm.edu.sa::9e16d6c0-c5c1-4caa-a99d-f96fc02b0489" providerId="AD" clId="Web-{41779BF1-45FD-597E-39E3-3A28AD8AE459}" dt="2026-05-07T16:48:56.689" v="3"/>
          <ac:picMkLst>
            <pc:docMk/>
            <pc:sldMk cId="3505258096" sldId="263"/>
            <ac:picMk id="23" creationId="{0F6FCC6A-651E-AA4B-C136-BA61A501F849}"/>
          </ac:picMkLst>
        </pc:picChg>
        <pc:picChg chg="add mod">
          <ac:chgData name="SAIFULLAH MUHAMMAD BUKHARI" userId="S::s202177630@kfupm.edu.sa::9e16d6c0-c5c1-4caa-a99d-f96fc02b0489" providerId="AD" clId="Web-{41779BF1-45FD-597E-39E3-3A28AD8AE459}" dt="2026-05-07T16:50:45.378" v="38" actId="14100"/>
          <ac:picMkLst>
            <pc:docMk/>
            <pc:sldMk cId="3505258096" sldId="263"/>
            <ac:picMk id="25" creationId="{4705C818-A996-A0A7-D9B2-928E52A2DFA1}"/>
          </ac:picMkLst>
        </pc:picChg>
      </pc:sldChg>
      <pc:sldChg chg="new del">
        <pc:chgData name="SAIFULLAH MUHAMMAD BUKHARI" userId="S::s202177630@kfupm.edu.sa::9e16d6c0-c5c1-4caa-a99d-f96fc02b0489" providerId="AD" clId="Web-{41779BF1-45FD-597E-39E3-3A28AD8AE459}" dt="2026-05-07T16:51:49.566" v="51"/>
        <pc:sldMkLst>
          <pc:docMk/>
          <pc:sldMk cId="883550146" sldId="264"/>
        </pc:sldMkLst>
      </pc:sldChg>
    </pc:docChg>
  </pc:docChgLst>
  <pc:docChgLst>
    <pc:chgData name="SAIFULLAH MUHAMMAD BUKHARI" userId="S::s202177630@kfupm.edu.sa::9e16d6c0-c5c1-4caa-a99d-f96fc02b0489" providerId="AD" clId="Web-{47AF013E-E50A-FAE7-2EBA-DA4DA0B14063}"/>
    <pc:docChg chg="modSld">
      <pc:chgData name="SAIFULLAH MUHAMMAD BUKHARI" userId="S::s202177630@kfupm.edu.sa::9e16d6c0-c5c1-4caa-a99d-f96fc02b0489" providerId="AD" clId="Web-{47AF013E-E50A-FAE7-2EBA-DA4DA0B14063}" dt="2026-05-03T11:26:19.068" v="10" actId="14100"/>
      <pc:docMkLst>
        <pc:docMk/>
      </pc:docMkLst>
      <pc:sldChg chg="addSp delSp modSp">
        <pc:chgData name="SAIFULLAH MUHAMMAD BUKHARI" userId="S::s202177630@kfupm.edu.sa::9e16d6c0-c5c1-4caa-a99d-f96fc02b0489" providerId="AD" clId="Web-{47AF013E-E50A-FAE7-2EBA-DA4DA0B14063}" dt="2026-05-03T11:26:19.068" v="10" actId="14100"/>
        <pc:sldMkLst>
          <pc:docMk/>
          <pc:sldMk cId="272327185" sldId="262"/>
        </pc:sldMkLst>
        <pc:picChg chg="add mod">
          <ac:chgData name="SAIFULLAH MUHAMMAD BUKHARI" userId="S::s202177630@kfupm.edu.sa::9e16d6c0-c5c1-4caa-a99d-f96fc02b0489" providerId="AD" clId="Web-{47AF013E-E50A-FAE7-2EBA-DA4DA0B14063}" dt="2026-05-03T11:26:19.068" v="10" actId="14100"/>
          <ac:picMkLst>
            <pc:docMk/>
            <pc:sldMk cId="272327185" sldId="262"/>
            <ac:picMk id="3" creationId="{09F1F220-8542-D61F-27D7-24EBED859933}"/>
          </ac:picMkLst>
        </pc:picChg>
      </pc:sldChg>
    </pc:docChg>
  </pc:docChgLst>
  <pc:docChgLst>
    <pc:chgData name="SAIFULLAH MUHAMMAD BUKHARI" userId="S::s202177630@kfupm.edu.sa::9e16d6c0-c5c1-4caa-a99d-f96fc02b0489" providerId="AD" clId="Web-{64EA6022-614F-4F29-4222-DC83265AF282}"/>
    <pc:docChg chg="modSld">
      <pc:chgData name="SAIFULLAH MUHAMMAD BUKHARI" userId="S::s202177630@kfupm.edu.sa::9e16d6c0-c5c1-4caa-a99d-f96fc02b0489" providerId="AD" clId="Web-{64EA6022-614F-4F29-4222-DC83265AF282}" dt="2026-05-03T11:21:53.847" v="3" actId="1076"/>
      <pc:docMkLst>
        <pc:docMk/>
      </pc:docMkLst>
      <pc:sldChg chg="addSp modSp">
        <pc:chgData name="SAIFULLAH MUHAMMAD BUKHARI" userId="S::s202177630@kfupm.edu.sa::9e16d6c0-c5c1-4caa-a99d-f96fc02b0489" providerId="AD" clId="Web-{64EA6022-614F-4F29-4222-DC83265AF282}" dt="2026-05-03T11:21:53.847" v="3" actId="1076"/>
        <pc:sldMkLst>
          <pc:docMk/>
          <pc:sldMk cId="272327185" sldId="262"/>
        </pc:sldMkLst>
      </pc:sldChg>
    </pc:docChg>
  </pc:docChgLst>
  <pc:docChgLst>
    <pc:chgData name="SAIFULLAH MUHAMMAD BUKHARI" userId="S::s202177630@kfupm.edu.sa::9e16d6c0-c5c1-4caa-a99d-f96fc02b0489" providerId="AD" clId="Web-{A02D7756-992C-F94B-209C-40E92F8E5E65}"/>
    <pc:docChg chg="addSld modSld">
      <pc:chgData name="SAIFULLAH MUHAMMAD BUKHARI" userId="S::s202177630@kfupm.edu.sa::9e16d6c0-c5c1-4caa-a99d-f96fc02b0489" providerId="AD" clId="Web-{A02D7756-992C-F94B-209C-40E92F8E5E65}" dt="2026-05-05T11:56:51.693" v="427" actId="1076"/>
      <pc:docMkLst>
        <pc:docMk/>
      </pc:docMkLst>
      <pc:sldChg chg="addSp delSp modSp add replId">
        <pc:chgData name="SAIFULLAH MUHAMMAD BUKHARI" userId="S::s202177630@kfupm.edu.sa::9e16d6c0-c5c1-4caa-a99d-f96fc02b0489" providerId="AD" clId="Web-{A02D7756-992C-F94B-209C-40E92F8E5E65}" dt="2026-05-05T11:56:51.693" v="427" actId="1076"/>
        <pc:sldMkLst>
          <pc:docMk/>
          <pc:sldMk cId="3505258096" sldId="263"/>
        </pc:sldMkLst>
        <pc:spChg chg="add mod">
          <ac:chgData name="SAIFULLAH MUHAMMAD BUKHARI" userId="S::s202177630@kfupm.edu.sa::9e16d6c0-c5c1-4caa-a99d-f96fc02b0489" providerId="AD" clId="Web-{A02D7756-992C-F94B-209C-40E92F8E5E65}" dt="2026-05-05T11:43:44.715" v="342" actId="1076"/>
          <ac:spMkLst>
            <pc:docMk/>
            <pc:sldMk cId="3505258096" sldId="263"/>
            <ac:spMk id="2" creationId="{27AC8C6C-3627-7085-F2FE-59CFF055D1E8}"/>
          </ac:spMkLst>
        </pc:spChg>
        <pc:spChg chg="add mod">
          <ac:chgData name="SAIFULLAH MUHAMMAD BUKHARI" userId="S::s202177630@kfupm.edu.sa::9e16d6c0-c5c1-4caa-a99d-f96fc02b0489" providerId="AD" clId="Web-{A02D7756-992C-F94B-209C-40E92F8E5E65}" dt="2026-05-05T11:38:41.700" v="265" actId="1076"/>
          <ac:spMkLst>
            <pc:docMk/>
            <pc:sldMk cId="3505258096" sldId="263"/>
            <ac:spMk id="8" creationId="{BF2EBBD1-4650-B9F1-3F99-17440708B506}"/>
          </ac:spMkLst>
        </pc:spChg>
        <pc:spChg chg="add mod">
          <ac:chgData name="SAIFULLAH MUHAMMAD BUKHARI" userId="S::s202177630@kfupm.edu.sa::9e16d6c0-c5c1-4caa-a99d-f96fc02b0489" providerId="AD" clId="Web-{A02D7756-992C-F94B-209C-40E92F8E5E65}" dt="2026-05-05T11:46:39.294" v="398" actId="20577"/>
          <ac:spMkLst>
            <pc:docMk/>
            <pc:sldMk cId="3505258096" sldId="263"/>
            <ac:spMk id="9" creationId="{A6E01480-4A08-EDD1-03C7-16B8949B30A0}"/>
          </ac:spMkLst>
        </pc:spChg>
        <pc:spChg chg="mod">
          <ac:chgData name="SAIFULLAH MUHAMMAD BUKHARI" userId="S::s202177630@kfupm.edu.sa::9e16d6c0-c5c1-4caa-a99d-f96fc02b0489" providerId="AD" clId="Web-{A02D7756-992C-F94B-209C-40E92F8E5E65}" dt="2026-05-05T11:56:44.990" v="426" actId="1076"/>
          <ac:spMkLst>
            <pc:docMk/>
            <pc:sldMk cId="3505258096" sldId="263"/>
            <ac:spMk id="13" creationId="{8A70936D-E27B-87B4-EF50-372982E9136A}"/>
          </ac:spMkLst>
        </pc:spChg>
        <pc:spChg chg="mod">
          <ac:chgData name="SAIFULLAH MUHAMMAD BUKHARI" userId="S::s202177630@kfupm.edu.sa::9e16d6c0-c5c1-4caa-a99d-f96fc02b0489" providerId="AD" clId="Web-{A02D7756-992C-F94B-209C-40E92F8E5E65}" dt="2026-05-05T11:56:40.209" v="424" actId="1076"/>
          <ac:spMkLst>
            <pc:docMk/>
            <pc:sldMk cId="3505258096" sldId="263"/>
            <ac:spMk id="20" creationId="{2BCB1F7B-5D9D-24C0-341F-B4FBE17F2B97}"/>
          </ac:spMkLst>
        </pc:spChg>
        <pc:spChg chg="mod">
          <ac:chgData name="SAIFULLAH MUHAMMAD BUKHARI" userId="S::s202177630@kfupm.edu.sa::9e16d6c0-c5c1-4caa-a99d-f96fc02b0489" providerId="AD" clId="Web-{A02D7756-992C-F94B-209C-40E92F8E5E65}" dt="2026-05-05T11:56:35.896" v="423" actId="1076"/>
          <ac:spMkLst>
            <pc:docMk/>
            <pc:sldMk cId="3505258096" sldId="263"/>
            <ac:spMk id="22" creationId="{184C7FD0-ADDC-6465-D915-F122072C3AE1}"/>
          </ac:spMkLst>
        </pc:spChg>
        <pc:spChg chg="mod">
          <ac:chgData name="SAIFULLAH MUHAMMAD BUKHARI" userId="S::s202177630@kfupm.edu.sa::9e16d6c0-c5c1-4caa-a99d-f96fc02b0489" providerId="AD" clId="Web-{A02D7756-992C-F94B-209C-40E92F8E5E65}" dt="2026-05-05T11:38:44.700" v="266" actId="1076"/>
          <ac:spMkLst>
            <pc:docMk/>
            <pc:sldMk cId="3505258096" sldId="263"/>
            <ac:spMk id="27" creationId="{C1AC3718-266A-EF10-C06E-98F47638FCE3}"/>
          </ac:spMkLst>
        </pc:spChg>
        <pc:spChg chg="mod">
          <ac:chgData name="SAIFULLAH MUHAMMAD BUKHARI" userId="S::s202177630@kfupm.edu.sa::9e16d6c0-c5c1-4caa-a99d-f96fc02b0489" providerId="AD" clId="Web-{A02D7756-992C-F94B-209C-40E92F8E5E65}" dt="2026-05-05T11:56:51.693" v="427" actId="1076"/>
          <ac:spMkLst>
            <pc:docMk/>
            <pc:sldMk cId="3505258096" sldId="263"/>
            <ac:spMk id="32" creationId="{D1C3C3D1-8D89-B125-EB83-1743D65BD192}"/>
          </ac:spMkLst>
        </pc:spChg>
        <pc:spChg chg="mod">
          <ac:chgData name="SAIFULLAH MUHAMMAD BUKHARI" userId="S::s202177630@kfupm.edu.sa::9e16d6c0-c5c1-4caa-a99d-f96fc02b0489" providerId="AD" clId="Web-{A02D7756-992C-F94B-209C-40E92F8E5E65}" dt="2026-05-05T11:47:02.061" v="405" actId="1076"/>
          <ac:spMkLst>
            <pc:docMk/>
            <pc:sldMk cId="3505258096" sldId="263"/>
            <ac:spMk id="34" creationId="{794D6DAB-D319-BA38-7242-7CD5D79EC06B}"/>
          </ac:spMkLst>
        </pc:spChg>
        <pc:spChg chg="mod">
          <ac:chgData name="SAIFULLAH MUHAMMAD BUKHARI" userId="S::s202177630@kfupm.edu.sa::9e16d6c0-c5c1-4caa-a99d-f96fc02b0489" providerId="AD" clId="Web-{A02D7756-992C-F94B-209C-40E92F8E5E65}" dt="2026-05-05T11:43:49.465" v="343" actId="1076"/>
          <ac:spMkLst>
            <pc:docMk/>
            <pc:sldMk cId="3505258096" sldId="263"/>
            <ac:spMk id="36" creationId="{F5033F60-20F9-E859-633C-9E9B3BFA42B8}"/>
          </ac:spMkLst>
        </pc:spChg>
        <pc:spChg chg="mod">
          <ac:chgData name="SAIFULLAH MUHAMMAD BUKHARI" userId="S::s202177630@kfupm.edu.sa::9e16d6c0-c5c1-4caa-a99d-f96fc02b0489" providerId="AD" clId="Web-{A02D7756-992C-F94B-209C-40E92F8E5E65}" dt="2026-05-05T11:43:42.355" v="341" actId="1076"/>
          <ac:spMkLst>
            <pc:docMk/>
            <pc:sldMk cId="3505258096" sldId="263"/>
            <ac:spMk id="38" creationId="{48E4191E-1452-0E41-FCD5-B3871C8FA4EB}"/>
          </ac:spMkLst>
        </pc:spChg>
        <pc:spChg chg="mod">
          <ac:chgData name="SAIFULLAH MUHAMMAD BUKHARI" userId="S::s202177630@kfupm.edu.sa::9e16d6c0-c5c1-4caa-a99d-f96fc02b0489" providerId="AD" clId="Web-{A02D7756-992C-F94B-209C-40E92F8E5E65}" dt="2026-05-05T11:43:37.230" v="338" actId="1076"/>
          <ac:spMkLst>
            <pc:docMk/>
            <pc:sldMk cId="3505258096" sldId="263"/>
            <ac:spMk id="40" creationId="{E37A0583-D8E8-225D-D44C-2F7093C91603}"/>
          </ac:spMkLst>
        </pc:spChg>
        <pc:spChg chg="mod">
          <ac:chgData name="SAIFULLAH MUHAMMAD BUKHARI" userId="S::s202177630@kfupm.edu.sa::9e16d6c0-c5c1-4caa-a99d-f96fc02b0489" providerId="AD" clId="Web-{A02D7756-992C-F94B-209C-40E92F8E5E65}" dt="2026-05-05T11:56:24.755" v="422" actId="1076"/>
          <ac:spMkLst>
            <pc:docMk/>
            <pc:sldMk cId="3505258096" sldId="263"/>
            <ac:spMk id="48" creationId="{72243A5E-6F1A-93F9-EF40-6F0B9D6B3A4C}"/>
          </ac:spMkLst>
        </pc:spChg>
        <pc:spChg chg="mod">
          <ac:chgData name="SAIFULLAH MUHAMMAD BUKHARI" userId="S::s202177630@kfupm.edu.sa::9e16d6c0-c5c1-4caa-a99d-f96fc02b0489" providerId="AD" clId="Web-{A02D7756-992C-F94B-209C-40E92F8E5E65}" dt="2026-05-05T11:47:21" v="410" actId="1076"/>
          <ac:spMkLst>
            <pc:docMk/>
            <pc:sldMk cId="3505258096" sldId="263"/>
            <ac:spMk id="50" creationId="{9415B651-9300-CA73-042C-C1EADB90CD49}"/>
          </ac:spMkLst>
        </pc:spChg>
        <pc:picChg chg="mod">
          <ac:chgData name="SAIFULLAH MUHAMMAD BUKHARI" userId="S::s202177630@kfupm.edu.sa::9e16d6c0-c5c1-4caa-a99d-f96fc02b0489" providerId="AD" clId="Web-{A02D7756-992C-F94B-209C-40E92F8E5E65}" dt="2026-05-05T11:44:01.481" v="346" actId="1076"/>
          <ac:picMkLst>
            <pc:docMk/>
            <pc:sldMk cId="3505258096" sldId="263"/>
            <ac:picMk id="52" creationId="{F2E456B7-ADEF-5404-472C-61A06E194A1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7/5/2026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A2DBAE-A4A8-9AD3-C55D-6BC4E71D8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A5B2CFE-FBBE-BD2D-5D00-A69521CDCBE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>
                <a:ln>
                  <a:noFill/>
                </a:ln>
                <a:solidFill>
                  <a:srgbClr val="C5E0B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Multi-Pipe Automated Handling System for Drill Rigs</a:t>
            </a:r>
            <a:endParaRPr kumimoji="0" lang="en-US" sz="9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D0E2A15-008C-5A38-0E2F-C8A9956A41F3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8576A0-BB6B-8CA5-20B3-07A839656C6B}"/>
              </a:ext>
            </a:extLst>
          </p:cNvPr>
          <p:cNvSpPr txBox="1"/>
          <p:nvPr/>
        </p:nvSpPr>
        <p:spPr>
          <a:xfrm>
            <a:off x="5236426" y="2984510"/>
            <a:ext cx="29988232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Moad </a:t>
            </a: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Binmatlig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Ibrahim Alruwaished, Abdulrahman </a:t>
            </a: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Aljunaid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Saifullah Bukhari, Mohammed </a:t>
            </a: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Mokli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Mohammed Alkhaldi</a:t>
            </a:r>
            <a:b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Coach: ⁠Mohamed </a:t>
            </a: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Zhani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D8380-0753-EFBC-7B17-9EF0BF701E29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TEAM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15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M072</a:t>
            </a:r>
            <a:endParaRPr kumimoji="0" lang="en-SG" sz="8000" b="1" i="0" u="none" strike="noStrike" kern="1200" cap="none" spc="0" normalizeH="0" baseline="0" noProof="0">
              <a:ln>
                <a:noFill/>
              </a:ln>
              <a:solidFill>
                <a:srgbClr val="0261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4" name="Picture 23" descr="s2_card2.png">
            <a:extLst>
              <a:ext uri="{FF2B5EF4-FFF2-40B4-BE49-F238E27FC236}">
                <a16:creationId xmlns:a16="http://schemas.microsoft.com/office/drawing/2014/main" id="{6EF8973D-C984-83A2-6585-65592333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872" y="177208"/>
            <a:ext cx="6185679" cy="5477721"/>
          </a:xfrm>
          <a:prstGeom prst="rect">
            <a:avLst/>
          </a:prstGeom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A509E092-9F58-BDDB-8813-96DA969D7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51" y="7387254"/>
            <a:ext cx="9956625" cy="29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Develop a fully automated, multi-pipe handling system using electromagnetic lifting and smart control architectures to eliminate human intervention.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254F75A-2274-0BE9-EF85-507256B23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591988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Objective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810F8CE5-C843-9358-C631-09CF4500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25692" y="591739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Specifications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805CE9-57BB-4A35-B79C-44482C933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7483" y="596108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System Design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6F055A8F-18BA-3010-CF38-36238A6AE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52" y="1058763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Prototype Development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1E2F82-693E-1277-E845-FDAD9CC5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167" y="5925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Constraints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8DCAC35-C0CC-AAC1-E98C-4D1FA826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866" y="1573849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Validation &amp; Verification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BAC4EC2F-823A-A89E-A237-8F360E717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2731" y="1818012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Results &amp; Conclusion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93E3ED0A-C27B-E4DA-B2CF-16888B4E0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5212" y="19574859"/>
            <a:ext cx="9118515" cy="587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Results: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 The prototype successfully executed its objective successfully.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Conclusion: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 This system provides a scalable, automated alternative to manual pipe handling, significantly reducing rig floor hazards and advancing drilling efficiency through smart automation.</a:t>
            </a: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92A9C3F-8169-8FDC-A66D-FAC415B93C57}"/>
              </a:ext>
            </a:extLst>
          </p:cNvPr>
          <p:cNvGraphicFramePr>
            <a:graphicFrameLocks noGrp="1"/>
          </p:cNvGraphicFramePr>
          <p:nvPr/>
        </p:nvGraphicFramePr>
        <p:xfrm>
          <a:off x="21788167" y="17352161"/>
          <a:ext cx="9892854" cy="89361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7618">
                  <a:extLst>
                    <a:ext uri="{9D8B030D-6E8A-4147-A177-3AD203B41FA5}">
                      <a16:colId xmlns:a16="http://schemas.microsoft.com/office/drawing/2014/main" val="4019697906"/>
                    </a:ext>
                  </a:extLst>
                </a:gridCol>
                <a:gridCol w="3297618">
                  <a:extLst>
                    <a:ext uri="{9D8B030D-6E8A-4147-A177-3AD203B41FA5}">
                      <a16:colId xmlns:a16="http://schemas.microsoft.com/office/drawing/2014/main" val="2593400268"/>
                    </a:ext>
                  </a:extLst>
                </a:gridCol>
                <a:gridCol w="3297618">
                  <a:extLst>
                    <a:ext uri="{9D8B030D-6E8A-4147-A177-3AD203B41FA5}">
                      <a16:colId xmlns:a16="http://schemas.microsoft.com/office/drawing/2014/main" val="4267445897"/>
                    </a:ext>
                  </a:extLst>
                </a:gridCol>
              </a:tblGrid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Metric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Specification 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Results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055540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Cycle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60 - 90 Seconds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90s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643620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Safety Response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&lt;50ms E-stop latency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20ms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058694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Vision Accuracy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&gt;85% Accuracy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90%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9688930"/>
                  </a:ext>
                </a:extLst>
              </a:tr>
              <a:tr h="12382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Alignment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±5mm Precision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±5mm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0437341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Data integrity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100% logging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100% verification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894131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Communication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100ms latency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70ms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7823972"/>
                  </a:ext>
                </a:extLst>
              </a:tr>
            </a:tbl>
          </a:graphicData>
        </a:graphic>
      </p:graphicFrame>
      <p:sp>
        <p:nvSpPr>
          <p:cNvPr id="48" name="TextBox 19">
            <a:extLst>
              <a:ext uri="{FF2B5EF4-FFF2-40B4-BE49-F238E27FC236}">
                <a16:creationId xmlns:a16="http://schemas.microsoft.com/office/drawing/2014/main" id="{B57DA378-B58F-404E-B75B-E09D894A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097" y="7361128"/>
            <a:ext cx="9956625" cy="196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Red-zone exposure: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90% reduction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E-stops: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3 stations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Batch size: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2–5 per run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Event logging: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100% rate, ±500ms accuracy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Server logs: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100% integrity, 30-day retention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Uptime: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90% of rig hours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Safety factor: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&gt;1.5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Pipe positioning: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60–90s (Tripping Schedule sync)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Leg cross-section: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≥30×30mm for 10kg load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Computer Vision accuracy: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≥85% testing score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Similarity analysis: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Dimensionless kinematic/dynamic checks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Gantry drive: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Compatible linear belt system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Ambient temp: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Operational up to 60C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Inventory UI: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1s refresh, &lt;0.5s delay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Load capacity: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200–300kg (Real) / 0.3–0.4kg (Prototype)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Elevator alignment: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±5mm tolerance via sensor fusion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GUI latency: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&lt;100ms visual updates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6A642F8E-57A0-E75B-2E73-F2411421B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8344" y="7375834"/>
            <a:ext cx="10321297" cy="80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Initial cost: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≤ current method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Frequency: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60Hz operation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Pipe handling: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2 horizontal drill pipes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Security: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Cybersecurity protocols for sensitive data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Structural integrity: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Support full load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Prototype similarity: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Maintain real design/material behavior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Weather: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Resistant to high temp/wind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Rig geometry: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Gantry must fit existing rig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EDC7518B-EAAA-4CEB-532A-BC490469D9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480916" y="7423732"/>
            <a:ext cx="9758241" cy="104507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2268D2-3A7B-2896-718C-A6E2527E12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336" y="11912360"/>
            <a:ext cx="4920560" cy="38085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8062D6-A948-E555-4D63-EE40F87D102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398"/>
          <a:stretch>
            <a:fillRect/>
          </a:stretch>
        </p:blipFill>
        <p:spPr>
          <a:xfrm>
            <a:off x="6206518" y="11960933"/>
            <a:ext cx="4555155" cy="38085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CA5E01-AEDE-B8DE-D98E-57AEFC6F7A7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9857"/>
          <a:stretch>
            <a:fillRect/>
          </a:stretch>
        </p:blipFill>
        <p:spPr>
          <a:xfrm>
            <a:off x="6060990" y="16014162"/>
            <a:ext cx="4700683" cy="42167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5E09F5C-ACE5-026E-FA61-5536A1E87C9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964"/>
          <a:stretch>
            <a:fillRect/>
          </a:stretch>
        </p:blipFill>
        <p:spPr>
          <a:xfrm>
            <a:off x="1249980" y="16014162"/>
            <a:ext cx="4555155" cy="451691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01F7E3C-52B5-C996-B654-33CEEB48D74A}"/>
              </a:ext>
            </a:extLst>
          </p:cNvPr>
          <p:cNvSpPr txBox="1"/>
          <p:nvPr/>
        </p:nvSpPr>
        <p:spPr>
          <a:xfrm>
            <a:off x="1043336" y="11912360"/>
            <a:ext cx="54949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05BFA9-9E42-82B7-81FF-AB27C86D7305}"/>
              </a:ext>
            </a:extLst>
          </p:cNvPr>
          <p:cNvSpPr txBox="1"/>
          <p:nvPr/>
        </p:nvSpPr>
        <p:spPr>
          <a:xfrm>
            <a:off x="6182180" y="11923112"/>
            <a:ext cx="54949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A135E4E-A03B-5F9C-D8DE-E3CBB98B5156}"/>
              </a:ext>
            </a:extLst>
          </p:cNvPr>
          <p:cNvSpPr txBox="1"/>
          <p:nvPr/>
        </p:nvSpPr>
        <p:spPr>
          <a:xfrm>
            <a:off x="925337" y="15968597"/>
            <a:ext cx="54949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3E0D79-B10B-A9C4-827A-2B8667C1236E}"/>
              </a:ext>
            </a:extLst>
          </p:cNvPr>
          <p:cNvSpPr txBox="1"/>
          <p:nvPr/>
        </p:nvSpPr>
        <p:spPr>
          <a:xfrm>
            <a:off x="6060990" y="16014162"/>
            <a:ext cx="54949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E48424A-AD94-43CE-B1F0-0C7C09C4B2CB}"/>
              </a:ext>
            </a:extLst>
          </p:cNvPr>
          <p:cNvSpPr txBox="1"/>
          <p:nvPr/>
        </p:nvSpPr>
        <p:spPr>
          <a:xfrm>
            <a:off x="925337" y="20824309"/>
            <a:ext cx="478151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 Dashboard</a:t>
            </a:r>
          </a:p>
        </p:txBody>
      </p:sp>
      <p:pic>
        <p:nvPicPr>
          <p:cNvPr id="3" name="Picture 2" descr="A screenshot of a graph and diagram&#10;&#10;AI-generated content may be incorrect.">
            <a:extLst>
              <a:ext uri="{FF2B5EF4-FFF2-40B4-BE49-F238E27FC236}">
                <a16:creationId xmlns:a16="http://schemas.microsoft.com/office/drawing/2014/main" id="{09F1F220-8542-D61F-27D7-24EBED8599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018" y="21588750"/>
            <a:ext cx="10500117" cy="57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6635E-AE6B-90F8-AA45-D2840A6125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BA5331C-E551-BA41-A4E9-4CC91115A81F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>
                <a:ln>
                  <a:noFill/>
                </a:ln>
                <a:solidFill>
                  <a:srgbClr val="C5E0B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Multi-Pipe Automated Handling System for Drill Rigs</a:t>
            </a:r>
            <a:endParaRPr kumimoji="0" lang="en-US" sz="9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350AA52-B192-CB7D-BC0D-4BA729143184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D37A53-CE04-CB89-43F1-F340B5680CEB}"/>
              </a:ext>
            </a:extLst>
          </p:cNvPr>
          <p:cNvSpPr txBox="1"/>
          <p:nvPr/>
        </p:nvSpPr>
        <p:spPr>
          <a:xfrm>
            <a:off x="5236426" y="2984510"/>
            <a:ext cx="29988232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Moad </a:t>
            </a: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Binmatlig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Ibrahim Alruwaished, Abdulrahman </a:t>
            </a: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Aljunaid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Saifullah Bukhari, Mohammed </a:t>
            </a: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Mokli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Mohammed Alkhaldi</a:t>
            </a:r>
            <a:b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Coach: ⁠Mohamed </a:t>
            </a: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Zhani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D60FB-0709-D442-0E06-373714C7172A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TEAM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15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M072</a:t>
            </a:r>
            <a:endParaRPr kumimoji="0" lang="en-SG" sz="8000" b="1" i="0" u="none" strike="noStrike" kern="1200" cap="none" spc="0" normalizeH="0" baseline="0" noProof="0">
              <a:ln>
                <a:noFill/>
              </a:ln>
              <a:solidFill>
                <a:srgbClr val="0261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4" name="Picture 23" descr="s2_card2.png">
            <a:extLst>
              <a:ext uri="{FF2B5EF4-FFF2-40B4-BE49-F238E27FC236}">
                <a16:creationId xmlns:a16="http://schemas.microsoft.com/office/drawing/2014/main" id="{3D93A45B-3FE6-075A-7DDD-5E49355C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872" y="177208"/>
            <a:ext cx="6185679" cy="5477721"/>
          </a:xfrm>
          <a:prstGeom prst="rect">
            <a:avLst/>
          </a:prstGeom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8A70936D-E27B-87B4-EF50-372982E91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06" y="6855211"/>
            <a:ext cx="9956625" cy="29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Develop a fully automated, multi-pipe handling system using electromagnetic lifting and smart control architectures to eliminate human intervention.</a:t>
            </a:r>
            <a:endParaRPr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2BCB1F7B-5D9D-24C0-341F-B4FBE17F2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66" y="569586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Objective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184C7FD0-ADDC-6465-D915-F122072C3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7727" y="566537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Specifications</a:t>
            </a:r>
            <a:r>
              <a:rPr lang="en-US" sz="6000" b="1">
                <a:solidFill>
                  <a:prstClr val="black"/>
                </a:solidFill>
                <a:latin typeface="Nunito"/>
              </a:rPr>
              <a:t> 1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AC3718-266A-EF10-C06E-98F47638F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02" y="568105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System Design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D1C3C3D1-8D89-B125-EB83-1743D65BD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55" y="983157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Prototype Development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794D6DAB-D319-BA38-7242-7CD5D79EC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0372" y="1905850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Constraints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F5033F60-20F9-E859-633C-9E9B3BFA4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0158" y="1484241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Validation &amp; Verification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48E4191E-1452-0E41-FCD5-B3871C8FA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4851" y="2176441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Results &amp; Conclusion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E37A0583-D8E8-225D-D44C-2F7093C91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101" y="22879126"/>
            <a:ext cx="9874864" cy="50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Results: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The prototype successfully executed its objective successfully.</a:t>
            </a:r>
            <a:endParaRPr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Conclusion: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This system provides a scalable, automated alternative to manual pipe handling, significantly reducing rig floor hazards and advancing drilling efficiency through smart automation.</a:t>
            </a:r>
            <a:endParaRPr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72243A5E-6F1A-93F9-EF40-6F0B9D6B3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7233" y="6857087"/>
            <a:ext cx="9956625" cy="64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Red-zone exposure: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90% reduction</a:t>
            </a:r>
            <a:endParaRPr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E-stops: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3 stations</a:t>
            </a:r>
            <a:endParaRPr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Batch size: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2–5 per run</a:t>
            </a:r>
            <a:endParaRPr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Event logging: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100% rate, ±500ms accuracy</a:t>
            </a:r>
            <a:endParaRPr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Server logs: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100% integrity, 30-day retention</a:t>
            </a:r>
            <a:endParaRPr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Uptime: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90% of rig hours</a:t>
            </a:r>
            <a:endParaRPr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Safety factor: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&gt;1.5</a:t>
            </a:r>
            <a:endParaRPr lang="en-US" sz="4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9415B651-9300-CA73-042C-C1EADB90C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6587" y="20116887"/>
            <a:ext cx="9901104" cy="787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Initial cost: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≤ current method</a:t>
            </a:r>
            <a:endParaRPr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Frequency: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60Hz operation</a:t>
            </a:r>
            <a:endParaRPr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Pipe handling: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2 horizontal drill pipes</a:t>
            </a:r>
            <a:endParaRPr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Security: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Cybersecurity protocols for sensitive data</a:t>
            </a:r>
            <a:endParaRPr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Structural integrity: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Support full load</a:t>
            </a:r>
            <a:endParaRPr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Prototype similarity: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Maintain real design/material behavior</a:t>
            </a:r>
            <a:endParaRPr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Weather: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Resistant to high temp/wind</a:t>
            </a:r>
            <a:endParaRPr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Rig geometry:</a:t>
            </a:r>
            <a:r>
              <a: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Gantry must fit existing rig</a:t>
            </a:r>
            <a:endParaRPr lang="en-US" sz="4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2E456B7-ADEF-5404-472C-61A06E194A1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909350" y="6835683"/>
            <a:ext cx="7181050" cy="7874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AC8C6C-3627-7085-F2FE-59CFF055D1E8}"/>
              </a:ext>
            </a:extLst>
          </p:cNvPr>
          <p:cNvSpPr txBox="1"/>
          <p:nvPr/>
        </p:nvSpPr>
        <p:spPr>
          <a:xfrm>
            <a:off x="32594271" y="15977600"/>
            <a:ext cx="10222650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600">
                <a:latin typeface="Times New Roman"/>
                <a:cs typeface="Times New Roman"/>
              </a:rPr>
              <a:t>Results achieved: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>
                <a:latin typeface="Times New Roman"/>
                <a:cs typeface="Times New Roman"/>
              </a:rPr>
              <a:t>Cycle time:       90s  </a:t>
            </a:r>
            <a:endParaRPr lang="en-US" sz="46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>
                <a:latin typeface="Times New Roman"/>
                <a:cs typeface="Times New Roman"/>
              </a:rPr>
              <a:t>Safety Response:       20ms</a:t>
            </a:r>
            <a:endParaRPr lang="en-US" sz="46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>
                <a:latin typeface="Times New Roman"/>
                <a:cs typeface="Times New Roman"/>
              </a:rPr>
              <a:t>Vision Accuracy:    87%</a:t>
            </a:r>
            <a:endParaRPr lang="en-US" sz="46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>
                <a:latin typeface="Times New Roman"/>
                <a:cs typeface="Times New Roman"/>
              </a:rPr>
              <a:t>Alignment:                ±5mm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 dirty="0">
                <a:latin typeface="Times New Roman"/>
                <a:cs typeface="Times New Roman"/>
              </a:rPr>
              <a:t>Data </a:t>
            </a:r>
            <a:r>
              <a:rPr lang="en-US" sz="4600">
                <a:latin typeface="Times New Roman"/>
                <a:cs typeface="Times New Roman"/>
              </a:rPr>
              <a:t>Integrity:           100%</a:t>
            </a:r>
            <a:endParaRPr lang="en-US" sz="4600" dirty="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600">
                <a:latin typeface="Times New Roman"/>
                <a:cs typeface="Times New Roman"/>
              </a:rPr>
              <a:t>Communication:       70ms</a:t>
            </a:r>
            <a:endParaRPr lang="en-US" sz="4600" dirty="0">
              <a:latin typeface="Times New Roman"/>
              <a:cs typeface="Times New Roman"/>
            </a:endParaRPr>
          </a:p>
          <a:p>
            <a:pPr algn="ctr"/>
            <a:r>
              <a:rPr lang="en-US" sz="4600" dirty="0">
                <a:latin typeface="Times New Roman"/>
                <a:cs typeface="Times New Roman"/>
              </a:rPr>
              <a:t>All su</a:t>
            </a:r>
            <a:r>
              <a:rPr lang="en-US" sz="4600">
                <a:latin typeface="Times New Roman"/>
                <a:cs typeface="Times New Roman"/>
              </a:rPr>
              <a:t>ccess compared to </a:t>
            </a:r>
            <a:r>
              <a:rPr lang="en-US" sz="4600" err="1">
                <a:latin typeface="Times New Roman"/>
                <a:cs typeface="Times New Roman"/>
              </a:rPr>
              <a:t>spe</a:t>
            </a:r>
            <a:r>
              <a:rPr lang="en-US" sz="4600">
                <a:latin typeface="Times New Roman"/>
                <a:cs typeface="Times New Roman"/>
              </a:rPr>
              <a:t>cifications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F2EBBD1-4650-B9F1-3F99-17440708B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58466" y="566537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solidFill>
                  <a:prstClr val="black"/>
                </a:solidFill>
                <a:latin typeface="Nunito"/>
              </a:rPr>
              <a:t>Specifications 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01480-4A08-EDD1-03C7-16B8949B30A0}"/>
              </a:ext>
            </a:extLst>
          </p:cNvPr>
          <p:cNvSpPr txBox="1"/>
          <p:nvPr/>
        </p:nvSpPr>
        <p:spPr>
          <a:xfrm>
            <a:off x="22454211" y="6799856"/>
            <a:ext cx="9886497" cy="121263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US" sz="4600" b="1" dirty="0">
                <a:latin typeface="Times New Roman"/>
                <a:cs typeface="Times New Roman"/>
              </a:rPr>
              <a:t>Pipe positioning:</a:t>
            </a:r>
            <a:r>
              <a:rPr lang="en-US" sz="4600" dirty="0">
                <a:latin typeface="Times New Roman"/>
                <a:cs typeface="Times New Roman"/>
              </a:rPr>
              <a:t> 60–90s (</a:t>
            </a:r>
            <a:r>
              <a:rPr lang="en-US" sz="4600">
                <a:latin typeface="Times New Roman"/>
                <a:cs typeface="Times New Roman"/>
              </a:rPr>
              <a:t>Tripping Schedule sync)</a:t>
            </a:r>
            <a:endParaRPr lang="en-US">
              <a:latin typeface="Aptos" panose="02110004020202020204"/>
              <a:cs typeface="Times New Roman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4600" b="1">
                <a:latin typeface="Times New Roman"/>
                <a:cs typeface="Times New Roman"/>
              </a:rPr>
              <a:t>Leg cross-</a:t>
            </a:r>
            <a:r>
              <a:rPr lang="en-US" sz="4600" b="1" dirty="0">
                <a:latin typeface="Times New Roman"/>
                <a:cs typeface="Times New Roman"/>
              </a:rPr>
              <a:t>section:</a:t>
            </a:r>
            <a:r>
              <a:rPr lang="en-US" sz="4600" dirty="0">
                <a:latin typeface="Times New Roman"/>
                <a:cs typeface="Times New Roman"/>
              </a:rPr>
              <a:t> ≥30×30mm for10kg load</a:t>
            </a:r>
            <a:endParaRPr lang="en-US"/>
          </a:p>
          <a:p>
            <a:pPr marL="285750" indent="-285750">
              <a:buFont typeface="Arial,Sans-Serif"/>
              <a:buChar char="•"/>
            </a:pPr>
            <a:r>
              <a:rPr lang="en-US" sz="4600" b="1">
                <a:latin typeface="Times New Roman"/>
                <a:cs typeface="Times New Roman"/>
              </a:rPr>
              <a:t>Computer Vision accuracy:</a:t>
            </a:r>
            <a:r>
              <a:rPr lang="en-US" sz="4600">
                <a:latin typeface="Times New Roman"/>
                <a:cs typeface="Times New Roman"/>
              </a:rPr>
              <a:t> ≥85%testing score</a:t>
            </a:r>
          </a:p>
          <a:p>
            <a:pPr marL="285750" indent="-285750">
              <a:buFont typeface="Arial,Sans-Serif"/>
              <a:buChar char="•"/>
            </a:pPr>
            <a:r>
              <a:rPr lang="en-US" sz="4600" b="1" dirty="0">
                <a:latin typeface="Times New Roman"/>
                <a:cs typeface="Times New Roman"/>
              </a:rPr>
              <a:t>Similarity analysis:</a:t>
            </a:r>
            <a:r>
              <a:rPr lang="en-US" sz="4600" dirty="0">
                <a:latin typeface="Times New Roman"/>
                <a:cs typeface="Times New Roman"/>
              </a:rPr>
              <a:t> </a:t>
            </a:r>
            <a:r>
              <a:rPr lang="en-US" sz="4600">
                <a:latin typeface="Times New Roman"/>
                <a:cs typeface="Times New Roman"/>
              </a:rPr>
              <a:t>Dimensionless kinematic</a:t>
            </a:r>
            <a:r>
              <a:rPr lang="en-US" sz="4600" dirty="0">
                <a:latin typeface="Times New Roman"/>
                <a:cs typeface="Times New Roman"/>
              </a:rPr>
              <a:t>/dynamic checks</a:t>
            </a:r>
          </a:p>
          <a:p>
            <a:pPr marL="285750" indent="-285750">
              <a:buFont typeface="Arial,Sans-Serif"/>
              <a:buChar char="•"/>
            </a:pPr>
            <a:r>
              <a:rPr lang="en-US" sz="4600" b="1" dirty="0">
                <a:latin typeface="Times New Roman"/>
                <a:cs typeface="Times New Roman"/>
              </a:rPr>
              <a:t>Gantry drive:</a:t>
            </a:r>
            <a:r>
              <a:rPr lang="en-US" sz="4600" dirty="0">
                <a:latin typeface="Times New Roman"/>
                <a:cs typeface="Times New Roman"/>
              </a:rPr>
              <a:t> Compatible linear </a:t>
            </a:r>
            <a:r>
              <a:rPr lang="en-US" sz="4600">
                <a:latin typeface="Times New Roman"/>
                <a:cs typeface="Times New Roman"/>
              </a:rPr>
              <a:t>belt system</a:t>
            </a:r>
            <a:endParaRPr lang="en-US" sz="4600" dirty="0">
              <a:latin typeface="Times New Roman"/>
              <a:cs typeface="Times New Roman"/>
            </a:endParaRPr>
          </a:p>
          <a:p>
            <a:pPr>
              <a:buFont typeface="Arial,Sans-Serif"/>
              <a:buChar char="•"/>
            </a:pPr>
            <a:r>
              <a:rPr lang="en-US" sz="4600" b="1" dirty="0">
                <a:latin typeface="Times New Roman"/>
                <a:cs typeface="Times New Roman"/>
              </a:rPr>
              <a:t>Ambient temp:</a:t>
            </a:r>
            <a:r>
              <a:rPr lang="en-US" sz="4600" dirty="0">
                <a:latin typeface="Times New Roman"/>
                <a:cs typeface="Times New Roman"/>
              </a:rPr>
              <a:t> Operational up to 60C</a:t>
            </a:r>
            <a:endParaRPr lang="en-US" dirty="0"/>
          </a:p>
          <a:p>
            <a:pPr>
              <a:buFont typeface="Arial,Sans-Serif"/>
              <a:buChar char="•"/>
            </a:pPr>
            <a:r>
              <a:rPr lang="en-US" sz="4600" b="1">
                <a:latin typeface="Times New Roman"/>
                <a:cs typeface="Times New Roman"/>
              </a:rPr>
              <a:t>Inventory UI:</a:t>
            </a:r>
            <a:r>
              <a:rPr lang="en-US" sz="4600">
                <a:latin typeface="Times New Roman"/>
                <a:cs typeface="Times New Roman"/>
              </a:rPr>
              <a:t> 1s refresh, &lt;0.5s delay</a:t>
            </a:r>
          </a:p>
          <a:p>
            <a:pPr>
              <a:buFont typeface="Arial,Sans-Serif"/>
              <a:buChar char="•"/>
            </a:pPr>
            <a:r>
              <a:rPr lang="en-US" sz="4600" b="1">
                <a:latin typeface="Times New Roman"/>
                <a:cs typeface="Times New Roman"/>
              </a:rPr>
              <a:t>Load capacity:</a:t>
            </a:r>
            <a:r>
              <a:rPr lang="en-US" sz="4600" dirty="0">
                <a:latin typeface="Times New Roman"/>
                <a:cs typeface="Times New Roman"/>
              </a:rPr>
              <a:t> </a:t>
            </a:r>
            <a:r>
              <a:rPr lang="en-US" sz="4600">
                <a:latin typeface="Times New Roman"/>
                <a:cs typeface="Times New Roman"/>
              </a:rPr>
              <a:t>200–300kg (Real) / 0.3–0.4kg (Prototype)</a:t>
            </a:r>
          </a:p>
          <a:p>
            <a:pPr>
              <a:buFont typeface="Arial,Sans-Serif"/>
              <a:buChar char="•"/>
            </a:pPr>
            <a:r>
              <a:rPr lang="en-US" sz="4600" b="1" dirty="0">
                <a:latin typeface="Times New Roman"/>
                <a:cs typeface="Times New Roman"/>
              </a:rPr>
              <a:t>Elevator alignment:</a:t>
            </a:r>
            <a:r>
              <a:rPr lang="en-US" sz="4600" dirty="0">
                <a:latin typeface="Times New Roman"/>
                <a:cs typeface="Times New Roman"/>
              </a:rPr>
              <a:t> ±5mm </a:t>
            </a:r>
            <a:r>
              <a:rPr lang="en-US" sz="4600">
                <a:latin typeface="Times New Roman"/>
                <a:cs typeface="Times New Roman"/>
              </a:rPr>
              <a:t>tolerance via</a:t>
            </a:r>
            <a:r>
              <a:rPr lang="en-US" sz="4600" dirty="0">
                <a:latin typeface="Times New Roman"/>
                <a:cs typeface="Times New Roman"/>
              </a:rPr>
              <a:t> sensor fusion</a:t>
            </a:r>
          </a:p>
          <a:p>
            <a:pPr>
              <a:buFont typeface="Arial,Sans-Serif"/>
              <a:buChar char="•"/>
            </a:pPr>
            <a:r>
              <a:rPr lang="en-US" sz="4600" b="1">
                <a:latin typeface="Times New Roman"/>
                <a:cs typeface="Times New Roman"/>
              </a:rPr>
              <a:t>GUI latency:</a:t>
            </a:r>
            <a:r>
              <a:rPr lang="en-US" sz="4600">
                <a:latin typeface="Times New Roman"/>
                <a:cs typeface="Times New Roman"/>
              </a:rPr>
              <a:t> &lt;100ms visual updates</a:t>
            </a:r>
          </a:p>
        </p:txBody>
      </p:sp>
      <p:pic>
        <p:nvPicPr>
          <p:cNvPr id="3" name="Picture 2" descr="A machine with text on it&#10;&#10;AI-generated content may be incorrect.">
            <a:extLst>
              <a:ext uri="{FF2B5EF4-FFF2-40B4-BE49-F238E27FC236}">
                <a16:creationId xmlns:a16="http://schemas.microsoft.com/office/drawing/2014/main" id="{CC8D51E4-4D57-3A44-1CD3-9BCE2F22D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38" y="11239526"/>
            <a:ext cx="11432555" cy="1524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D6FC58-0899-3841-0101-1D9F60A751A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398"/>
          <a:stretch>
            <a:fillRect/>
          </a:stretch>
        </p:blipFill>
        <p:spPr>
          <a:xfrm>
            <a:off x="12287636" y="13307132"/>
            <a:ext cx="5488985" cy="4418265"/>
          </a:xfrm>
          <a:prstGeom prst="rect">
            <a:avLst/>
          </a:prstGeom>
        </p:spPr>
      </p:pic>
      <p:pic>
        <p:nvPicPr>
          <p:cNvPr id="19" name="Picture 18" descr="A person in a white robe&#10;&#10;AI-generated content may be incorrect.">
            <a:extLst>
              <a:ext uri="{FF2B5EF4-FFF2-40B4-BE49-F238E27FC236}">
                <a16:creationId xmlns:a16="http://schemas.microsoft.com/office/drawing/2014/main" id="{24F5BF43-6344-5F5D-CB99-8B362BADB8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19857"/>
          <a:stretch>
            <a:fillRect/>
          </a:stretch>
        </p:blipFill>
        <p:spPr>
          <a:xfrm>
            <a:off x="16486502" y="17722300"/>
            <a:ext cx="5310531" cy="4616847"/>
          </a:xfrm>
          <a:prstGeom prst="rect">
            <a:avLst/>
          </a:prstGeom>
        </p:spPr>
      </p:pic>
      <p:pic>
        <p:nvPicPr>
          <p:cNvPr id="25" name="Picture 24" descr="A machine with wires and wires&#10;&#10;AI-generated content may be incorrect.">
            <a:extLst>
              <a:ext uri="{FF2B5EF4-FFF2-40B4-BE49-F238E27FC236}">
                <a16:creationId xmlns:a16="http://schemas.microsoft.com/office/drawing/2014/main" id="{4705C818-A996-A0A7-D9B2-928E52A2DFA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964"/>
          <a:stretch>
            <a:fillRect/>
          </a:stretch>
        </p:blipFill>
        <p:spPr>
          <a:xfrm>
            <a:off x="12285349" y="22332495"/>
            <a:ext cx="5488987" cy="55838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D274B42-D0D0-F623-3EFE-31BD4681CCD0}"/>
              </a:ext>
            </a:extLst>
          </p:cNvPr>
          <p:cNvSpPr txBox="1"/>
          <p:nvPr/>
        </p:nvSpPr>
        <p:spPr>
          <a:xfrm>
            <a:off x="302844" y="11239248"/>
            <a:ext cx="54949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EDD5BB-04FA-3516-B9E1-1FDD8AF1D06E}"/>
              </a:ext>
            </a:extLst>
          </p:cNvPr>
          <p:cNvSpPr txBox="1"/>
          <p:nvPr/>
        </p:nvSpPr>
        <p:spPr>
          <a:xfrm>
            <a:off x="12282353" y="13307400"/>
            <a:ext cx="54949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6E92F4-CE07-93BD-CFB3-DAE24201B3E2}"/>
              </a:ext>
            </a:extLst>
          </p:cNvPr>
          <p:cNvSpPr txBox="1"/>
          <p:nvPr/>
        </p:nvSpPr>
        <p:spPr>
          <a:xfrm>
            <a:off x="12284628" y="22324935"/>
            <a:ext cx="54949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0D1FC71-9A4B-6E64-0997-3C66831307D6}"/>
              </a:ext>
            </a:extLst>
          </p:cNvPr>
          <p:cNvSpPr txBox="1"/>
          <p:nvPr/>
        </p:nvSpPr>
        <p:spPr>
          <a:xfrm>
            <a:off x="16486597" y="17760400"/>
            <a:ext cx="54949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0525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A2DBAE-A4A8-9AD3-C55D-6BC4E71D8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A5B2CFE-FBBE-BD2D-5D00-A69521CDCBE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>
                <a:ln>
                  <a:noFill/>
                </a:ln>
                <a:solidFill>
                  <a:srgbClr val="C5E0B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Multi-Pipe Automated Handling System for Drill Rigs</a:t>
            </a:r>
            <a:endParaRPr kumimoji="0" lang="en-US" sz="9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D0E2A15-008C-5A38-0E2F-C8A9956A41F3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8576A0-BB6B-8CA5-20B3-07A839656C6B}"/>
              </a:ext>
            </a:extLst>
          </p:cNvPr>
          <p:cNvSpPr txBox="1"/>
          <p:nvPr/>
        </p:nvSpPr>
        <p:spPr>
          <a:xfrm>
            <a:off x="5236426" y="2984510"/>
            <a:ext cx="29988232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5831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Moad </a:t>
            </a:r>
            <a:r>
              <a:rPr kumimoji="0" lang="en-US" sz="4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Binmatlig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Ibrahim Alruwaished, Abdulrahman Aljunaid, Saifullah Bukhari, Mohammed Mokli, Mohammed Alkhaldi</a:t>
            </a:r>
            <a:b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Coach: ⁠Mohamed Zhani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5D8380-0753-EFBC-7B17-9EF0BF701E29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TEAM</a:t>
            </a:r>
            <a:r>
              <a:rPr kumimoji="0" lang="en-US" sz="88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1500" b="1" i="0" u="none" strike="noStrike" kern="1200" cap="none" spc="0" normalizeH="0" baseline="0" noProof="0">
                <a:ln>
                  <a:noFill/>
                </a:ln>
                <a:solidFill>
                  <a:srgbClr val="02616D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M072</a:t>
            </a:r>
            <a:endParaRPr kumimoji="0" lang="en-SG" sz="8000" b="1" i="0" u="none" strike="noStrike" kern="1200" cap="none" spc="0" normalizeH="0" baseline="0" noProof="0">
              <a:ln>
                <a:noFill/>
              </a:ln>
              <a:solidFill>
                <a:srgbClr val="02616D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4" name="Picture 23" descr="s2_card2.png">
            <a:extLst>
              <a:ext uri="{FF2B5EF4-FFF2-40B4-BE49-F238E27FC236}">
                <a16:creationId xmlns:a16="http://schemas.microsoft.com/office/drawing/2014/main" id="{6EF8973D-C984-83A2-6585-65592333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872" y="177208"/>
            <a:ext cx="6185679" cy="5477721"/>
          </a:xfrm>
          <a:prstGeom prst="rect">
            <a:avLst/>
          </a:prstGeom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A509E092-9F58-BDDB-8813-96DA969D7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51" y="7184054"/>
            <a:ext cx="9956625" cy="29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To develop a fully automated, multi-pipe handling system using electromagnetic lifting and smart control architectures to eliminate human intervention.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5254F75A-2274-0BE9-EF85-507256B23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571668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Objective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810F8CE5-C843-9358-C631-09CF4500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8092" y="571419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Specifications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805CE9-57BB-4A35-B79C-44482C933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7483" y="575788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anose="00000500000000000000" pitchFamily="2" charset="0"/>
                <a:ea typeface="+mn-ea"/>
                <a:cs typeface="+mn-cs"/>
              </a:rPr>
              <a:t>System Design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6F055A8F-18BA-3010-CF38-36238A6AE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952" y="1038443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Prototype Development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1E2F82-693E-1277-E845-FDAD9CC53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3367" y="57222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Constraints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8DCAC35-C0CC-AAC1-E98C-4D1FA8267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4066" y="1553529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Validation &amp; Verification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BAC4EC2F-823A-A89E-A237-8F360E717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2731" y="1797692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marL="0" marR="0" lvl="0" indent="0" algn="ctr" defTabSz="43240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/>
                <a:ea typeface="+mn-ea"/>
                <a:cs typeface="+mn-cs"/>
              </a:rPr>
              <a:t>Results &amp; Conclusion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/>
              <a:ea typeface="+mn-ea"/>
              <a:cs typeface="+mn-cs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93E3ED0A-C27B-E4DA-B2CF-16888B4E0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5212" y="19371659"/>
            <a:ext cx="9118515" cy="587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Results: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 The prototype successfully executed its objective successfully.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Conclusion: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 This system provides a scalable, automated alternative to manual pipe handling, significantly reducing rig floor hazards and advancing drilling efficiency through smart automation.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96B0D83-B063-D570-93C9-CAD1160208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641" b="-149"/>
          <a:stretch>
            <a:fillRect/>
          </a:stretch>
        </p:blipFill>
        <p:spPr>
          <a:xfrm>
            <a:off x="3485253" y="11730853"/>
            <a:ext cx="7305128" cy="9856847"/>
          </a:xfrm>
          <a:prstGeom prst="rect">
            <a:avLst/>
          </a:prstGeom>
          <a:ln>
            <a:noFill/>
          </a:ln>
        </p:spPr>
      </p:pic>
      <p:pic>
        <p:nvPicPr>
          <p:cNvPr id="44" name="Picture 43" descr="A group of pipes with blue labels&#10;&#10;AI-generated content may be incorrect.">
            <a:extLst>
              <a:ext uri="{FF2B5EF4-FFF2-40B4-BE49-F238E27FC236}">
                <a16:creationId xmlns:a16="http://schemas.microsoft.com/office/drawing/2014/main" id="{D103BE90-8DC3-4443-0190-FD95E9978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" y="16875244"/>
            <a:ext cx="4629458" cy="480869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92A9C3F-8169-8FDC-A66D-FAC415B93C57}"/>
              </a:ext>
            </a:extLst>
          </p:cNvPr>
          <p:cNvGraphicFramePr>
            <a:graphicFrameLocks noGrp="1"/>
          </p:cNvGraphicFramePr>
          <p:nvPr/>
        </p:nvGraphicFramePr>
        <p:xfrm>
          <a:off x="11323367" y="17148961"/>
          <a:ext cx="9892854" cy="89361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7618">
                  <a:extLst>
                    <a:ext uri="{9D8B030D-6E8A-4147-A177-3AD203B41FA5}">
                      <a16:colId xmlns:a16="http://schemas.microsoft.com/office/drawing/2014/main" val="4019697906"/>
                    </a:ext>
                  </a:extLst>
                </a:gridCol>
                <a:gridCol w="3297618">
                  <a:extLst>
                    <a:ext uri="{9D8B030D-6E8A-4147-A177-3AD203B41FA5}">
                      <a16:colId xmlns:a16="http://schemas.microsoft.com/office/drawing/2014/main" val="2593400268"/>
                    </a:ext>
                  </a:extLst>
                </a:gridCol>
                <a:gridCol w="3297618">
                  <a:extLst>
                    <a:ext uri="{9D8B030D-6E8A-4147-A177-3AD203B41FA5}">
                      <a16:colId xmlns:a16="http://schemas.microsoft.com/office/drawing/2014/main" val="4267445897"/>
                    </a:ext>
                  </a:extLst>
                </a:gridCol>
              </a:tblGrid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Metric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Specification 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Results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055540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Cycle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60 - 90 Seconds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90s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643620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Safety Response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&lt;50ms E-stop latency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20ms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058694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Vision Accuracy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&gt;85% Accuracy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90%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9688930"/>
                  </a:ext>
                </a:extLst>
              </a:tr>
              <a:tr h="12382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Alignment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±5mm Precision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±5mm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0437341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Data integrity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100% logging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100% verification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894131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Communication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100ms latency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70ms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7823972"/>
                  </a:ext>
                </a:extLst>
              </a:tr>
            </a:tbl>
          </a:graphicData>
        </a:graphic>
      </p:graphicFrame>
      <p:sp>
        <p:nvSpPr>
          <p:cNvPr id="48" name="TextBox 19">
            <a:extLst>
              <a:ext uri="{FF2B5EF4-FFF2-40B4-BE49-F238E27FC236}">
                <a16:creationId xmlns:a16="http://schemas.microsoft.com/office/drawing/2014/main" id="{B57DA378-B58F-404E-B75B-E09D894A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1497" y="7157928"/>
            <a:ext cx="9956625" cy="199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Red-zone exposure: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90% reduction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E-stops: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3 stations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Batch size: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2–5 per run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Event logging: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100% rate, ±500ms accuracy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Server logs: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100% integrity, 30-day retention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Uptime: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90% of rig hours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Safety factor: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&gt;1.5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Pipe positioning: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60–90s (Tripping Schedule sync)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Leg cross-section: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≥30×30mm for 10kg load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CV accuracy: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≥85% testing score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Similarity analysis: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Dimensionless kinematic/dynamic checks</a:t>
            </a: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Gantry drive: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Compatible linear belt system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Ambient temp: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Operational up to 60°C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Inventory UI: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1s refresh, &lt;0.5s delay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Load capacity: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200–300kg (Real) / 0.3–0.4kg (Prototype)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Elevator alignment: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±5mm tolerance via sensor fusion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GUI latency: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&lt;100ms visual updates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6A642F8E-57A0-E75B-2E73-F2411421B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3544" y="7172634"/>
            <a:ext cx="10321297" cy="804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Initial cost: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≤ current method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Frequency: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60Hz operation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Pipe handling: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2 horizontal drill pipes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Security: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Cybersecurity protocols for sensitive data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Structural integrity: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Support full load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Prototype similarity: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Maintain real design/material behavior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Weather: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Resistant to high temp/wind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  <a:p>
            <a:pPr marL="285750" marR="0" lvl="0" indent="-28575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Rig geometry:</a:t>
            </a:r>
            <a:r>
              <a:rPr kumimoji="0" lang="en-US" sz="4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Times New Roman"/>
              </a:rPr>
              <a:t> Gantry must fit existing rig</a:t>
            </a:r>
            <a:endParaRPr kumimoji="0" lang="en-US" sz="4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 pitchFamily="-106" charset="-128"/>
              <a:cs typeface="Times New Roman"/>
            </a:endParaRPr>
          </a:p>
        </p:txBody>
      </p:sp>
      <p:pic>
        <p:nvPicPr>
          <p:cNvPr id="52" name="Picture 51" descr="A diagram of a system&#10;&#10;AI-generated content may be incorrect.">
            <a:extLst>
              <a:ext uri="{FF2B5EF4-FFF2-40B4-BE49-F238E27FC236}">
                <a16:creationId xmlns:a16="http://schemas.microsoft.com/office/drawing/2014/main" id="{EDC7518B-EAAA-4CEB-532A-BC490469D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2731" y="7220532"/>
            <a:ext cx="9825024" cy="9905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0C3ACA-3532-3134-0B52-C8E177FED9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234" r="2541"/>
          <a:stretch>
            <a:fillRect/>
          </a:stretch>
        </p:blipFill>
        <p:spPr>
          <a:xfrm>
            <a:off x="330246" y="21780183"/>
            <a:ext cx="10678067" cy="555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0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Multi-Pipe Automated Handling System for Drill Rigs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5236426" y="2984510"/>
            <a:ext cx="29988232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Binmatlig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Ibrahim Alruwaished, Abdulrahman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Aljunaid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Saifullah Bukhari, Mohammed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Mokli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Mohammed Alkhaldi</a:t>
            </a:r>
            <a:b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⁠Mohamed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Zhani</a:t>
            </a:r>
            <a:endParaRPr lang="en-US" sz="4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M072</a:t>
            </a:r>
            <a:endParaRPr lang="en-SG" sz="8000" b="1">
              <a:solidFill>
                <a:srgbClr val="02616D"/>
              </a:solidFill>
            </a:endParaRPr>
          </a:p>
        </p:txBody>
      </p:sp>
      <p:pic>
        <p:nvPicPr>
          <p:cNvPr id="24" name="Picture 23" descr="s2_card2.png">
            <a:extLst>
              <a:ext uri="{FF2B5EF4-FFF2-40B4-BE49-F238E27FC236}">
                <a16:creationId xmlns:a16="http://schemas.microsoft.com/office/drawing/2014/main" id="{4D24C420-4451-1019-7C48-B14C7BF7F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5872" y="177208"/>
            <a:ext cx="6185679" cy="5477721"/>
          </a:xfrm>
          <a:prstGeom prst="rect">
            <a:avLst/>
          </a:prstGeom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29E9F4C7-2A49-4779-FE73-39C046F4E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51" y="7445314"/>
            <a:ext cx="9956625" cy="29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700">
                <a:latin typeface="Times New Roman"/>
                <a:ea typeface="ＭＳ Ｐゴシック"/>
                <a:cs typeface="Times New Roman"/>
              </a:rPr>
              <a:t>To develop a fully automated, multi-pipe handling system using electromagnetic lifting and smart control architectures to eliminate human intervention.</a:t>
            </a:r>
            <a:endParaRPr lang="en-US" sz="4700">
              <a:latin typeface="Times New Roman"/>
              <a:cs typeface="Times New Roman"/>
            </a:endParaRP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0E28C789-E87E-4284-400C-51A3D6FA4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571668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Objective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98F7CC7-4C95-8738-B55E-E8477025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574032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Specifications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524763-7085-10AE-4247-1161C0F9F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574032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System Design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367A1273-94DD-92FB-B9AC-268526C0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8291" y="570792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Prototype Development</a:t>
            </a:r>
            <a:endParaRPr lang="en-US" sz="6000">
              <a:latin typeface="Nunito"/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6739B267-9120-3BF3-057D-ED8865D8D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081675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Constraints</a:t>
            </a:r>
            <a:endParaRPr lang="en-US" sz="6000">
              <a:latin typeface="Nunito"/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91A218F4-A459-EE3B-9540-32CAF25A0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8340" y="1767824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Validation &amp; Verification</a:t>
            </a:r>
            <a:endParaRPr lang="en-US" sz="6000">
              <a:latin typeface="Nunito"/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F1B0E021-310A-2482-71FA-9084B6B8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2731" y="2048499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Results &amp; Conclusion</a:t>
            </a:r>
            <a:endParaRPr lang="en-US" sz="6000">
              <a:latin typeface="Nunito"/>
            </a:endParaRPr>
          </a:p>
        </p:txBody>
      </p:sp>
      <p:sp>
        <p:nvSpPr>
          <p:cNvPr id="40" name="TextBox 19">
            <a:extLst>
              <a:ext uri="{FF2B5EF4-FFF2-40B4-BE49-F238E27FC236}">
                <a16:creationId xmlns:a16="http://schemas.microsoft.com/office/drawing/2014/main" id="{945BC836-B578-DD56-44AD-9603CE5C9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5212" y="21879729"/>
            <a:ext cx="9118515" cy="587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7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r>
              <a:rPr lang="en-US" sz="4700">
                <a:latin typeface="Times New Roman" panose="02020603050405020304" pitchFamily="18" charset="0"/>
                <a:cs typeface="Times New Roman" panose="02020603050405020304" pitchFamily="18" charset="0"/>
              </a:rPr>
              <a:t> The prototype successfully executed its objective successfully.</a:t>
            </a:r>
          </a:p>
          <a:p>
            <a:r>
              <a:rPr lang="en-US" sz="47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r>
              <a:rPr lang="en-US" sz="4700">
                <a:latin typeface="Times New Roman" panose="02020603050405020304" pitchFamily="18" charset="0"/>
                <a:cs typeface="Times New Roman" panose="02020603050405020304" pitchFamily="18" charset="0"/>
              </a:rPr>
              <a:t> This system provides a scalable, automated alternative to manual pipe handling, significantly reducing rig floor hazards and advancing drilling efficiency through smart automation.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B006FE7-1531-84FE-823B-DA619C644B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641" b="-149"/>
          <a:stretch>
            <a:fillRect/>
          </a:stretch>
        </p:blipFill>
        <p:spPr>
          <a:xfrm>
            <a:off x="34731592" y="7054350"/>
            <a:ext cx="7305128" cy="9856847"/>
          </a:xfrm>
          <a:prstGeom prst="rect">
            <a:avLst/>
          </a:prstGeom>
          <a:ln>
            <a:noFill/>
          </a:ln>
        </p:spPr>
      </p:pic>
      <p:pic>
        <p:nvPicPr>
          <p:cNvPr id="44" name="Picture 43" descr="A group of pipes with blue labels&#10;&#10;AI-generated content may be incorrect.">
            <a:extLst>
              <a:ext uri="{FF2B5EF4-FFF2-40B4-BE49-F238E27FC236}">
                <a16:creationId xmlns:a16="http://schemas.microsoft.com/office/drawing/2014/main" id="{7ED0C116-F1AB-B10C-169C-FDCD7C333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3356" y="15477469"/>
            <a:ext cx="6335644" cy="4682210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AE0D33B-6270-BB59-DBCB-A6CC1DCC3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323455"/>
              </p:ext>
            </p:extLst>
          </p:nvPr>
        </p:nvGraphicFramePr>
        <p:xfrm>
          <a:off x="21707641" y="18926151"/>
          <a:ext cx="9892854" cy="89361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7618">
                  <a:extLst>
                    <a:ext uri="{9D8B030D-6E8A-4147-A177-3AD203B41FA5}">
                      <a16:colId xmlns:a16="http://schemas.microsoft.com/office/drawing/2014/main" val="4019697906"/>
                    </a:ext>
                  </a:extLst>
                </a:gridCol>
                <a:gridCol w="3297618">
                  <a:extLst>
                    <a:ext uri="{9D8B030D-6E8A-4147-A177-3AD203B41FA5}">
                      <a16:colId xmlns:a16="http://schemas.microsoft.com/office/drawing/2014/main" val="2593400268"/>
                    </a:ext>
                  </a:extLst>
                </a:gridCol>
                <a:gridCol w="3297618">
                  <a:extLst>
                    <a:ext uri="{9D8B030D-6E8A-4147-A177-3AD203B41FA5}">
                      <a16:colId xmlns:a16="http://schemas.microsoft.com/office/drawing/2014/main" val="4267445897"/>
                    </a:ext>
                  </a:extLst>
                </a:gridCol>
              </a:tblGrid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Metric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Specification 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Results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055540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Cycle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60 - 90 Seconds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90s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643620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Safety Response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&lt;50ms E-stop latency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20ms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058694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Vision Accuracy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&gt;85% Accuracy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90%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9688930"/>
                  </a:ext>
                </a:extLst>
              </a:tr>
              <a:tr h="12382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Alignment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±5mm Precision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±5mm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0437341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Data integrity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100% logging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100% verification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894131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Communication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100ms latency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70ms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7823972"/>
                  </a:ext>
                </a:extLst>
              </a:tr>
            </a:tbl>
          </a:graphicData>
        </a:graphic>
      </p:graphicFrame>
      <p:sp>
        <p:nvSpPr>
          <p:cNvPr id="48" name="TextBox 19">
            <a:extLst>
              <a:ext uri="{FF2B5EF4-FFF2-40B4-BE49-F238E27FC236}">
                <a16:creationId xmlns:a16="http://schemas.microsoft.com/office/drawing/2014/main" id="{769FD8EB-8BED-1537-3503-81BD50588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342" y="7445314"/>
            <a:ext cx="9956625" cy="199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Red-zone exposure: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90% reduction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E-stops: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3 stations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Batch size: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2–5 per run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Event logging: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100% rate, ±500ms accuracy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Server logs: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100% integrity, 30-day retention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Uptime: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90% of rig hours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Safety factor: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&gt;1.5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Pipe positioning: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60–90s (Tripping Schedule sync)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Leg cross-section: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≥30×30mm for 10kg load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CV accuracy: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≥85% testing score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Similarity analysis: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Dimensionless kinematic/dynamic checks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Gantry drive: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Compatible linear belt system</a:t>
            </a:r>
          </a:p>
          <a:p>
            <a:pPr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Ambient temp: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Operational up to 60°C</a:t>
            </a:r>
          </a:p>
          <a:p>
            <a:pPr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Inventory UI: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1s refresh, &lt;0.5s delay</a:t>
            </a:r>
            <a:endParaRPr lang="en-US" sz="470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Load capacity: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200–300kg (Real) / 0.3–0.4kg (Prototype)</a:t>
            </a:r>
            <a:endParaRPr lang="en-US" sz="470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Elevator alignment: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±5mm tolerance via sensor fusion</a:t>
            </a:r>
            <a:endParaRPr lang="en-US" sz="470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GUI latency: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&lt;100ms visual updates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4700"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E628B467-C3AC-37BC-3FD6-521EA716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01" y="12267156"/>
            <a:ext cx="9956625" cy="876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Initial cost: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≤ current method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Frequency: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60Hz operation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Pipe handling: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2 horizontal drill pipes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Security: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Cybersecurity protocols for sensitive data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Structural integrity: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Support full load without deformation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Prototype similarity: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Maintain real design/material behavior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Weather: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Resistant to high temp/wind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Rig geometry: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Gantry must fit existing rig</a:t>
            </a:r>
            <a:endParaRPr lang="en-US" sz="4700">
              <a:latin typeface="Times New Roman"/>
              <a:cs typeface="Times New Roman"/>
            </a:endParaRPr>
          </a:p>
        </p:txBody>
      </p:sp>
      <p:pic>
        <p:nvPicPr>
          <p:cNvPr id="52" name="Picture 51" descr="A diagram of a system&#10;&#10;AI-generated content may be incorrect.">
            <a:extLst>
              <a:ext uri="{FF2B5EF4-FFF2-40B4-BE49-F238E27FC236}">
                <a16:creationId xmlns:a16="http://schemas.microsoft.com/office/drawing/2014/main" id="{518365CB-267B-432B-DD1D-17CEFC9235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74499" y="7169586"/>
            <a:ext cx="9825024" cy="990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8264EC-18CE-53CE-81F7-66A702212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E9B64C5-9430-1DDE-5693-58D25670F8C8}"/>
              </a:ext>
            </a:extLst>
          </p:cNvPr>
          <p:cNvSpPr txBox="1"/>
          <p:nvPr/>
        </p:nvSpPr>
        <p:spPr>
          <a:xfrm>
            <a:off x="4898066" y="55564"/>
            <a:ext cx="30275270" cy="38314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Multi-Pipe Automated Handling System for Drill Rigs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877FCC1-7F98-0740-8729-13EF1FE4D1BF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8AB2B8-5C45-FE3E-96FE-228947A3F4F5}"/>
              </a:ext>
            </a:extLst>
          </p:cNvPr>
          <p:cNvSpPr txBox="1"/>
          <p:nvPr/>
        </p:nvSpPr>
        <p:spPr>
          <a:xfrm>
            <a:off x="5152400" y="1892422"/>
            <a:ext cx="29988232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Binmatlig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Ibrahim Alruwaished, Abdulrahman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Aljunaid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Saifullah Bukhari, Mohammed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Mokli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Mohammed Alkhaldi</a:t>
            </a:r>
            <a:b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⁠Mohamed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Zhani</a:t>
            </a:r>
            <a:endParaRPr lang="en-US" sz="4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EBA22-0883-0D81-3427-6000153ADF80}"/>
              </a:ext>
            </a:extLst>
          </p:cNvPr>
          <p:cNvSpPr txBox="1"/>
          <p:nvPr/>
        </p:nvSpPr>
        <p:spPr>
          <a:xfrm>
            <a:off x="411617" y="840911"/>
            <a:ext cx="4109611" cy="33393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0606C"/>
                </a:solidFill>
              </a:rPr>
              <a:t>M072</a:t>
            </a:r>
            <a:endParaRPr lang="en-SG" sz="8000" b="1">
              <a:solidFill>
                <a:srgbClr val="00606C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72199BB5-8025-301D-CDD7-B7D2B6A0E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51" y="7356021"/>
            <a:ext cx="9956625" cy="29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l"/>
            <a:r>
              <a:rPr lang="en-US" sz="470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a fully automated, multi-pipe handling system using electromagnetic lifting and smart control architectures to eliminate human intervention.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C23356FE-BA25-1A45-E34A-55489A139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562739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Objective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D4AC6E16-770D-051C-668F-353963A7A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565103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Specifications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3B5E74-A39B-67E9-0390-69F4E2A7E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5651032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System Design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41C80E95-4C9D-F984-C659-AD618CB67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8291" y="561863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Prototype Development</a:t>
            </a:r>
            <a:endParaRPr lang="en-US" sz="6000">
              <a:latin typeface="Nunito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937FAB3-A57B-3E96-F073-30BA78A9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072746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Constraints</a:t>
            </a:r>
            <a:endParaRPr lang="en-US" sz="6000">
              <a:latin typeface="Nunito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934C2E3A-9A46-2938-7C2F-3B936E175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8340" y="17722891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Validation &amp; Verification</a:t>
            </a:r>
            <a:endParaRPr lang="en-US" sz="6000">
              <a:latin typeface="Nunito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F619D338-ED17-3163-A30F-9209BA88B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2731" y="2075287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Results &amp; Conclusion</a:t>
            </a:r>
            <a:endParaRPr lang="en-US" sz="6000">
              <a:latin typeface="Nunito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EF2061BF-8025-109B-4708-EAAA6232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5212" y="22147609"/>
            <a:ext cx="9118515" cy="587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7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r>
              <a:rPr lang="en-US" sz="4700">
                <a:latin typeface="Times New Roman" panose="02020603050405020304" pitchFamily="18" charset="0"/>
                <a:cs typeface="Times New Roman" panose="02020603050405020304" pitchFamily="18" charset="0"/>
              </a:rPr>
              <a:t> The prototype successfully executed its objective successfully.</a:t>
            </a:r>
          </a:p>
          <a:p>
            <a:r>
              <a:rPr lang="en-US" sz="47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r>
              <a:rPr lang="en-US" sz="4700">
                <a:latin typeface="Times New Roman" panose="02020603050405020304" pitchFamily="18" charset="0"/>
                <a:cs typeface="Times New Roman" panose="02020603050405020304" pitchFamily="18" charset="0"/>
              </a:rPr>
              <a:t> This system provides a scalable, automated alternative to manual pipe handling, significantly reducing rig floor hazards and advancing drilling efficiency through smart automation.</a:t>
            </a:r>
          </a:p>
        </p:txBody>
      </p:sp>
      <p:pic>
        <p:nvPicPr>
          <p:cNvPr id="24" name="Picture 23" descr="s2_card2.png">
            <a:extLst>
              <a:ext uri="{FF2B5EF4-FFF2-40B4-BE49-F238E27FC236}">
                <a16:creationId xmlns:a16="http://schemas.microsoft.com/office/drawing/2014/main" id="{01ED2C57-8DC1-EDED-02C9-9C8A08237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0190" y="8409"/>
            <a:ext cx="5681447" cy="49736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86DEFB4-CE36-8F3C-B612-3B6BFB063D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5641" b="-149"/>
          <a:stretch>
            <a:fillRect/>
          </a:stretch>
        </p:blipFill>
        <p:spPr>
          <a:xfrm>
            <a:off x="35981246" y="6741726"/>
            <a:ext cx="6814157" cy="9321003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23" name="Picture 22" descr="A group of pipes with blue labels&#10;&#10;AI-generated content may be incorrect.">
            <a:extLst>
              <a:ext uri="{FF2B5EF4-FFF2-40B4-BE49-F238E27FC236}">
                <a16:creationId xmlns:a16="http://schemas.microsoft.com/office/drawing/2014/main" id="{589A626B-E5D5-D71F-6AAF-221DF88FDF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3356" y="16057876"/>
            <a:ext cx="6335644" cy="4682210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7AD402B-B266-CE11-45B2-BBF2E8847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31896"/>
              </p:ext>
            </p:extLst>
          </p:nvPr>
        </p:nvGraphicFramePr>
        <p:xfrm>
          <a:off x="21707641" y="18970798"/>
          <a:ext cx="9892854" cy="89361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7618">
                  <a:extLst>
                    <a:ext uri="{9D8B030D-6E8A-4147-A177-3AD203B41FA5}">
                      <a16:colId xmlns:a16="http://schemas.microsoft.com/office/drawing/2014/main" val="4019697906"/>
                    </a:ext>
                  </a:extLst>
                </a:gridCol>
                <a:gridCol w="3297618">
                  <a:extLst>
                    <a:ext uri="{9D8B030D-6E8A-4147-A177-3AD203B41FA5}">
                      <a16:colId xmlns:a16="http://schemas.microsoft.com/office/drawing/2014/main" val="2593400268"/>
                    </a:ext>
                  </a:extLst>
                </a:gridCol>
                <a:gridCol w="3297618">
                  <a:extLst>
                    <a:ext uri="{9D8B030D-6E8A-4147-A177-3AD203B41FA5}">
                      <a16:colId xmlns:a16="http://schemas.microsoft.com/office/drawing/2014/main" val="4267445897"/>
                    </a:ext>
                  </a:extLst>
                </a:gridCol>
              </a:tblGrid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Metric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Specification 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Results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055540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Cycle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60 - 90 Seconds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643620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 Response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&lt;50ms E-stop latency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20ms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058694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Vision Accuracy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&gt;85% Accuracy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9688930"/>
                  </a:ext>
                </a:extLst>
              </a:tr>
              <a:tr h="12382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Alignment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±5mm Precision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±5mm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0437341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integrity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logging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verification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894131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100ms latency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70ms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7823972"/>
                  </a:ext>
                </a:extLst>
              </a:tr>
            </a:tbl>
          </a:graphicData>
        </a:graphic>
      </p:graphicFrame>
      <p:graphicFrame>
        <p:nvGraphicFramePr>
          <p:cNvPr id="35" name="Content Placeholder 4">
            <a:extLst>
              <a:ext uri="{FF2B5EF4-FFF2-40B4-BE49-F238E27FC236}">
                <a16:creationId xmlns:a16="http://schemas.microsoft.com/office/drawing/2014/main" id="{8DC2CE16-42F4-37FF-01AE-726EA13308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27187"/>
              </p:ext>
            </p:extLst>
          </p:nvPr>
        </p:nvGraphicFramePr>
        <p:xfrm>
          <a:off x="11312262" y="6995587"/>
          <a:ext cx="10044545" cy="20726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044545">
                  <a:extLst>
                    <a:ext uri="{9D8B030D-6E8A-4147-A177-3AD203B41FA5}">
                      <a16:colId xmlns:a16="http://schemas.microsoft.com/office/drawing/2014/main" val="2115100455"/>
                    </a:ext>
                  </a:extLst>
                </a:gridCol>
              </a:tblGrid>
              <a:tr h="746359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90% reduction in red-zone exposure hours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677308"/>
                  </a:ext>
                </a:extLst>
              </a:tr>
              <a:tr h="746359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3 E-stop stations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30193"/>
                  </a:ext>
                </a:extLst>
              </a:tr>
              <a:tr h="746359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Batch size between 2-5 per run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204132"/>
                  </a:ext>
                </a:extLst>
              </a:tr>
              <a:tr h="1406601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100% event logging rate, timestamped with 500ms accuracy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87859"/>
                  </a:ext>
                </a:extLst>
              </a:tr>
              <a:tr h="2066842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The system shall upload operation logs to the server ensuring 100% data integrity and 30-day retention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729637"/>
                  </a:ext>
                </a:extLst>
              </a:tr>
              <a:tr h="1406601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Continuous operation for 90% of rig time hours without shutdown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6563840"/>
                  </a:ext>
                </a:extLst>
              </a:tr>
              <a:tr h="746359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Factor of safety must be more than 1.5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672392"/>
                  </a:ext>
                </a:extLst>
              </a:tr>
              <a:tr h="2066842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The system must position the pipe within 60-90 seconds to match the rig's specific "Tripping Schedule."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795786"/>
                  </a:ext>
                </a:extLst>
              </a:tr>
              <a:tr h="1248228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The cross section of the supported legs must be at least (30*30)mm for a 10 kg load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412419"/>
                  </a:ext>
                </a:extLst>
              </a:tr>
              <a:tr h="1406601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The Computer vision model should score no less than 85% in accuracy during testing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575426"/>
                  </a:ext>
                </a:extLst>
              </a:tr>
              <a:tr h="1406601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  The dynamic and kinematic similarity check must be performed using dimensionless numbers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579052"/>
                  </a:ext>
                </a:extLst>
              </a:tr>
              <a:tr h="2066842">
                <a:tc>
                  <a:txBody>
                    <a:bodyPr/>
                    <a:lstStyle/>
                    <a:p>
                      <a:pPr marL="18288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A linear belt as a movement system for the gantry crane should be included and be compatible with the mechanical design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109714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0224203-F178-B30D-E10D-2CF4825A5A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44458"/>
              </p:ext>
            </p:extLst>
          </p:nvPr>
        </p:nvGraphicFramePr>
        <p:xfrm>
          <a:off x="880950" y="11855578"/>
          <a:ext cx="9900212" cy="144897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900212">
                  <a:extLst>
                    <a:ext uri="{9D8B030D-6E8A-4147-A177-3AD203B41FA5}">
                      <a16:colId xmlns:a16="http://schemas.microsoft.com/office/drawing/2014/main" val="2578394460"/>
                    </a:ext>
                  </a:extLst>
                </a:gridCol>
              </a:tblGrid>
              <a:tr h="1616507">
                <a:tc>
                  <a:txBody>
                    <a:bodyPr/>
                    <a:lstStyle/>
                    <a:p>
                      <a:pPr marL="182880" lvl="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The initial cost should not exceed the current method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808880"/>
                  </a:ext>
                </a:extLst>
              </a:tr>
              <a:tr h="881732">
                <a:tc>
                  <a:txBody>
                    <a:bodyPr/>
                    <a:lstStyle/>
                    <a:p>
                      <a:pPr marL="182880" lvl="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Operate on 60Hz frequency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560273"/>
                  </a:ext>
                </a:extLst>
              </a:tr>
              <a:tr h="2380675">
                <a:tc>
                  <a:txBody>
                    <a:bodyPr/>
                    <a:lstStyle/>
                    <a:p>
                      <a:pPr marL="182880" lvl="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The system must safely handle two drill pipes from the horizontal position that the rig </a:t>
                      </a:r>
                      <a:r>
                        <a:rPr lang="en-US" sz="4600" b="0" i="0" u="none" strike="noStrike" noProof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procedure </a:t>
                      </a: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provides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572338"/>
                  </a:ext>
                </a:extLst>
              </a:tr>
              <a:tr h="1616507">
                <a:tc>
                  <a:txBody>
                    <a:bodyPr/>
                    <a:lstStyle/>
                    <a:p>
                      <a:pPr marL="182880" lvl="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Cyber security procedure in dealing with sensitive data 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155180"/>
                  </a:ext>
                </a:extLst>
              </a:tr>
              <a:tr h="2380675">
                <a:tc>
                  <a:txBody>
                    <a:bodyPr/>
                    <a:lstStyle/>
                    <a:p>
                      <a:pPr marL="182880" lvl="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The structure can endure the full needed load without fail or without any huge deformation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715813"/>
                  </a:ext>
                </a:extLst>
              </a:tr>
              <a:tr h="2380675">
                <a:tc>
                  <a:txBody>
                    <a:bodyPr/>
                    <a:lstStyle/>
                    <a:p>
                      <a:pPr marL="182880" lvl="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The prototype design must maintain similarity to the real design  and material behavior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675491"/>
                  </a:ext>
                </a:extLst>
              </a:tr>
              <a:tr h="1616507">
                <a:tc>
                  <a:txBody>
                    <a:bodyPr/>
                    <a:lstStyle/>
                    <a:p>
                      <a:pPr marL="182880" lvl="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Harsh weather conditions (e.g., high temperature, wind.. </a:t>
                      </a:r>
                      <a:r>
                        <a:rPr lang="en-US" sz="4600" err="1">
                          <a:effectLst/>
                          <a:latin typeface="Times New Roman"/>
                          <a:cs typeface="Times New Roman"/>
                        </a:rPr>
                        <a:t>etc</a:t>
                      </a: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)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329985"/>
                  </a:ext>
                </a:extLst>
              </a:tr>
              <a:tr h="1616507">
                <a:tc>
                  <a:txBody>
                    <a:bodyPr/>
                    <a:lstStyle/>
                    <a:p>
                      <a:pPr marL="182880" lvl="0" indent="182880">
                        <a:buFont typeface="Arial"/>
                        <a:buChar char="•"/>
                      </a:pPr>
                      <a:r>
                        <a:rPr lang="en-US" sz="4600">
                          <a:effectLst/>
                          <a:latin typeface="Times New Roman"/>
                          <a:cs typeface="Times New Roman"/>
                        </a:rPr>
                        <a:t> The gantry frame must fit within the existing rig geometry </a:t>
                      </a:r>
                      <a:endParaRPr lang="en-US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545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832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89B31B-D372-DA47-0819-66199E696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61B4FC2-396B-6269-5321-BD6F296D55C8}"/>
              </a:ext>
            </a:extLst>
          </p:cNvPr>
          <p:cNvSpPr txBox="1"/>
          <p:nvPr/>
        </p:nvSpPr>
        <p:spPr>
          <a:xfrm>
            <a:off x="4898066" y="55564"/>
            <a:ext cx="30275270" cy="383145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Multi-Pipe Automated Handling System for Drill Rigs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128B969-83D0-702F-F58B-B4A5A95E77D7}"/>
              </a:ext>
            </a:extLst>
          </p:cNvPr>
          <p:cNvSpPr txBox="1"/>
          <p:nvPr/>
        </p:nvSpPr>
        <p:spPr>
          <a:xfrm>
            <a:off x="5803181" y="42416"/>
            <a:ext cx="29376844" cy="49847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E1349B-5728-7944-C6A1-B3A88A5DAB8D}"/>
              </a:ext>
            </a:extLst>
          </p:cNvPr>
          <p:cNvSpPr txBox="1"/>
          <p:nvPr/>
        </p:nvSpPr>
        <p:spPr>
          <a:xfrm>
            <a:off x="5375534" y="3008589"/>
            <a:ext cx="29988232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Moad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Binmatlig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Ibrahim Alruwaished, Abdulrahman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Aljunaid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Saifullah Bukhari, Mohammed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Mokli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Mohammed Alkhaldi</a:t>
            </a:r>
            <a:b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⁠Mohamed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Zhani</a:t>
            </a:r>
            <a:endParaRPr lang="en-US" sz="4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6AEACB-1686-94EF-BE48-E3C29835FA98}"/>
              </a:ext>
            </a:extLst>
          </p:cNvPr>
          <p:cNvSpPr txBox="1"/>
          <p:nvPr/>
        </p:nvSpPr>
        <p:spPr>
          <a:xfrm>
            <a:off x="411617" y="840911"/>
            <a:ext cx="4109611" cy="33393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0606C"/>
                </a:solidFill>
              </a:rPr>
              <a:t>M072</a:t>
            </a:r>
            <a:endParaRPr lang="en-SG" sz="8000" b="1">
              <a:solidFill>
                <a:srgbClr val="00606C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253E463A-03A0-D62D-4A61-C75EFA44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51" y="7445314"/>
            <a:ext cx="9956625" cy="29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700">
                <a:latin typeface="Times New Roman"/>
                <a:ea typeface="ＭＳ Ｐゴシック"/>
                <a:cs typeface="Times New Roman"/>
              </a:rPr>
              <a:t>To develop a fully automated, multi-pipe handling system using electromagnetic lifting and smart control architectures to eliminate human intervention.</a:t>
            </a:r>
            <a:endParaRPr lang="en-US" sz="4700">
              <a:latin typeface="Times New Roman"/>
              <a:cs typeface="Times New Roman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6C22840-670C-4B3A-FAD0-366BC261B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5716686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Objective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16DB2D4-E469-4C84-35D0-02C836332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574032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Specifications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481FF0-A706-D4ED-E6F6-D438E0040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574032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System Design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068F545-BAEC-D794-0EE9-9567C4FE1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88291" y="570792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Prototype Development</a:t>
            </a:r>
            <a:endParaRPr lang="en-US" sz="6000">
              <a:latin typeface="Nunito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B845C1EE-6B03-AED6-EE43-71BC5CD7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0816759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Constraints</a:t>
            </a:r>
            <a:endParaRPr lang="en-US" sz="6000">
              <a:latin typeface="Nunito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A722C33C-2C9A-CE6A-A3EA-4F7915D40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8340" y="1767824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Validation &amp; Verification</a:t>
            </a:r>
            <a:endParaRPr lang="en-US" sz="6000">
              <a:latin typeface="Nunito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2BCAF6C-2E6F-8CDC-4984-98401A5A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2731" y="2048499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Results &amp; Conclusion</a:t>
            </a:r>
            <a:endParaRPr lang="en-US" sz="6000">
              <a:latin typeface="Nunito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F5ECC70D-49DD-6C50-8A49-9A86E51E2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5212" y="21879729"/>
            <a:ext cx="9118515" cy="587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47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r>
              <a:rPr lang="en-US" sz="4700">
                <a:latin typeface="Times New Roman" panose="02020603050405020304" pitchFamily="18" charset="0"/>
                <a:cs typeface="Times New Roman" panose="02020603050405020304" pitchFamily="18" charset="0"/>
              </a:rPr>
              <a:t> The prototype successfully executed its objective successfully.</a:t>
            </a:r>
          </a:p>
          <a:p>
            <a:r>
              <a:rPr lang="en-US" sz="47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r>
              <a:rPr lang="en-US" sz="4700">
                <a:latin typeface="Times New Roman" panose="02020603050405020304" pitchFamily="18" charset="0"/>
                <a:cs typeface="Times New Roman" panose="02020603050405020304" pitchFamily="18" charset="0"/>
              </a:rPr>
              <a:t> This system provides a scalable, automated alternative to manual pipe handling, significantly reducing rig floor hazards and advancing drilling efficiency through smart automation.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D8B66B7-B084-F137-DD6C-13D624E1C8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641" b="-149"/>
          <a:stretch>
            <a:fillRect/>
          </a:stretch>
        </p:blipFill>
        <p:spPr>
          <a:xfrm>
            <a:off x="34731592" y="7054350"/>
            <a:ext cx="7305128" cy="9856847"/>
          </a:xfrm>
          <a:prstGeom prst="rect">
            <a:avLst/>
          </a:prstGeom>
          <a:ln>
            <a:noFill/>
          </a:ln>
        </p:spPr>
      </p:pic>
      <p:pic>
        <p:nvPicPr>
          <p:cNvPr id="23" name="Picture 22" descr="A group of pipes with blue labels&#10;&#10;AI-generated content may be incorrect.">
            <a:extLst>
              <a:ext uri="{FF2B5EF4-FFF2-40B4-BE49-F238E27FC236}">
                <a16:creationId xmlns:a16="http://schemas.microsoft.com/office/drawing/2014/main" id="{402EFCA9-B97C-B2AB-6BE3-5C28BE682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93356" y="15477469"/>
            <a:ext cx="6335644" cy="4682210"/>
          </a:xfrm>
          <a:prstGeom prst="rect">
            <a:avLst/>
          </a:prstGeom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4D571F1-8550-5D36-C705-26C15D2E7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170469"/>
              </p:ext>
            </p:extLst>
          </p:nvPr>
        </p:nvGraphicFramePr>
        <p:xfrm>
          <a:off x="21707641" y="18926151"/>
          <a:ext cx="9892854" cy="89361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7618">
                  <a:extLst>
                    <a:ext uri="{9D8B030D-6E8A-4147-A177-3AD203B41FA5}">
                      <a16:colId xmlns:a16="http://schemas.microsoft.com/office/drawing/2014/main" val="4019697906"/>
                    </a:ext>
                  </a:extLst>
                </a:gridCol>
                <a:gridCol w="3297618">
                  <a:extLst>
                    <a:ext uri="{9D8B030D-6E8A-4147-A177-3AD203B41FA5}">
                      <a16:colId xmlns:a16="http://schemas.microsoft.com/office/drawing/2014/main" val="2593400268"/>
                    </a:ext>
                  </a:extLst>
                </a:gridCol>
                <a:gridCol w="3297618">
                  <a:extLst>
                    <a:ext uri="{9D8B030D-6E8A-4147-A177-3AD203B41FA5}">
                      <a16:colId xmlns:a16="http://schemas.microsoft.com/office/drawing/2014/main" val="4267445897"/>
                    </a:ext>
                  </a:extLst>
                </a:gridCol>
              </a:tblGrid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Metric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Specification Requirement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Results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055540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Cycle time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60 - 90 Seconds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90s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643620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Safety Response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&lt;50ms E-stop latency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20ms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2058694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Vision Accuracy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&gt;85% Accuracy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90%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9688930"/>
                  </a:ext>
                </a:extLst>
              </a:tr>
              <a:tr h="123824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Alignment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±5mm Precision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±5mm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50437341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Data integrity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100% logging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100% verification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8941312"/>
                  </a:ext>
                </a:extLst>
              </a:tr>
              <a:tr h="10905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Communication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100ms latency</a:t>
                      </a:r>
                      <a:endParaRPr lang="en-US" sz="4000"/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4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70ms (success)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47823972"/>
                  </a:ext>
                </a:extLst>
              </a:tr>
            </a:tbl>
          </a:graphicData>
        </a:graphic>
      </p:graphicFrame>
      <p:sp>
        <p:nvSpPr>
          <p:cNvPr id="2" name="TextBox 19">
            <a:extLst>
              <a:ext uri="{FF2B5EF4-FFF2-40B4-BE49-F238E27FC236}">
                <a16:creationId xmlns:a16="http://schemas.microsoft.com/office/drawing/2014/main" id="{E495234A-9FA6-CDE9-9AED-47558DC3E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342" y="7445314"/>
            <a:ext cx="9956625" cy="1990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Red-zone exposure: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90% reduction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E-stops: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3 stations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Batch size: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2–5 per run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Event logging: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100% rate, ±500ms accuracy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Server logs: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100% integrity, 30-day retention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Uptime: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90% of rig hours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Safety factor: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&gt;1.5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Pipe positioning: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60–90s (Tripping Schedule sync)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Leg cross-section: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≥30×30mm for 10kg load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CV accuracy: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≥85% testing score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Similarity analysis: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Dimensionless kinematic/dynamic checks</a:t>
            </a: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Gantry drive: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Compatible linear belt system</a:t>
            </a:r>
          </a:p>
          <a:p>
            <a:pPr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Ambient temp: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Operational up to 60°C</a:t>
            </a:r>
          </a:p>
          <a:p>
            <a:pPr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Inventory UI: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1s refresh, &lt;0.5s delay</a:t>
            </a:r>
            <a:endParaRPr lang="en-US" sz="470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Load capacity: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200–300kg (Real) / 0.3–0.4kg (Prototype)</a:t>
            </a:r>
            <a:endParaRPr lang="en-US" sz="470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Elevator alignment: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±5mm tolerance via sensor fusion</a:t>
            </a:r>
            <a:endParaRPr lang="en-US" sz="4700">
              <a:latin typeface="Times New Roman"/>
              <a:cs typeface="Times New Roman"/>
            </a:endParaRPr>
          </a:p>
          <a:p>
            <a:pPr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GUI latency: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&lt;100ms visual updates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endParaRPr lang="en-US" sz="4700"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8E406ACE-1774-4A1E-6216-6BBAAD23E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001" y="12267156"/>
            <a:ext cx="9956625" cy="876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Initial cost: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≤ current method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Frequency: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60Hz operation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Pipe handling: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2 horizontal drill pipes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Security: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Cybersecurity protocols for sensitive data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Structural integrity: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Support full load without deformation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Prototype similarity: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Maintain real design/material behavior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Weather: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Resistant to high temp/wind</a:t>
            </a:r>
            <a:endParaRPr lang="en-US" sz="4700"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4700" b="1">
                <a:latin typeface="Times New Roman"/>
                <a:ea typeface="ＭＳ Ｐゴシック"/>
                <a:cs typeface="Times New Roman"/>
              </a:rPr>
              <a:t>Rig geometry:</a:t>
            </a:r>
            <a:r>
              <a:rPr lang="en-US" sz="4700">
                <a:latin typeface="Times New Roman"/>
                <a:ea typeface="ＭＳ Ｐゴシック"/>
                <a:cs typeface="Times New Roman"/>
              </a:rPr>
              <a:t> Gantry must fit existing rig</a:t>
            </a:r>
            <a:endParaRPr lang="en-US" sz="4700">
              <a:latin typeface="Times New Roman"/>
              <a:cs typeface="Times New Roman"/>
            </a:endParaRPr>
          </a:p>
        </p:txBody>
      </p:sp>
      <p:pic>
        <p:nvPicPr>
          <p:cNvPr id="18" name="Picture 17" descr="A diagram of a system&#10;&#10;AI-generated content may be incorrect.">
            <a:extLst>
              <a:ext uri="{FF2B5EF4-FFF2-40B4-BE49-F238E27FC236}">
                <a16:creationId xmlns:a16="http://schemas.microsoft.com/office/drawing/2014/main" id="{B3CB71A9-2926-9ADF-82B5-4E52F1541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4499" y="7169586"/>
            <a:ext cx="9825024" cy="9905009"/>
          </a:xfrm>
          <a:prstGeom prst="rect">
            <a:avLst/>
          </a:prstGeom>
        </p:spPr>
      </p:pic>
      <p:pic>
        <p:nvPicPr>
          <p:cNvPr id="30" name="Picture 29" descr="s2_card2.png">
            <a:extLst>
              <a:ext uri="{FF2B5EF4-FFF2-40B4-BE49-F238E27FC236}">
                <a16:creationId xmlns:a16="http://schemas.microsoft.com/office/drawing/2014/main" id="{A7DAF5C8-EFDD-4033-A0E3-7EFC32AFF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5872" y="87914"/>
            <a:ext cx="6185679" cy="54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0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3F772DB5-27E3-48B5-AB70-D5B0857266CA}"/>
</file>

<file path=customXml/itemProps2.xml><?xml version="1.0" encoding="utf-8"?>
<ds:datastoreItem xmlns:ds="http://schemas.openxmlformats.org/officeDocument/2006/customXml" ds:itemID="{E4755207-6FC7-48C7-BB83-43E52AF10E1F}"/>
</file>

<file path=customXml/itemProps3.xml><?xml version="1.0" encoding="utf-8"?>
<ds:datastoreItem xmlns:ds="http://schemas.openxmlformats.org/officeDocument/2006/customXml" ds:itemID="{6F034143-94B4-473B-8612-7FE1B365D2FF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6</Slides>
  <Notes>0</Notes>
  <HiddenSlides>4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161</cp:revision>
  <dcterms:modified xsi:type="dcterms:W3CDTF">2026-05-07T16:51:49Z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