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5529" autoAdjust="0"/>
  </p:normalViewPr>
  <p:slideViewPr>
    <p:cSldViewPr snapToGrid="0">
      <p:cViewPr varScale="1">
        <p:scale>
          <a:sx n="21" d="100"/>
          <a:sy n="21" d="100"/>
        </p:scale>
        <p:origin x="955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9F6DE3-F920-4D3D-B55E-60726B01767A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93E6CD-86FD-4F15-BE79-062BF109F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054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3E6CD-86FD-4F15-BE79-062BF109F0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43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7/5/2026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8486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7/5/2026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2273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7/5/2026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8412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7/5/2026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7947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>
                    <a:tint val="82000"/>
                  </a:schemeClr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82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7/5/2026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0383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7/5/2026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0794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7/5/2026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4970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7/5/2026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16186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7/5/2026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6274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7/5/2026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2438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7/5/2026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7190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15CABD-16CE-4F1A-8158-AEA5E90F7EA3}" type="datetimeFigureOut">
              <a:rPr lang="en-SG" smtClean="0"/>
              <a:t>7/5/2026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6524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>
            <a:extLst>
              <a:ext uri="{FF2B5EF4-FFF2-40B4-BE49-F238E27FC236}">
                <a16:creationId xmlns:a16="http://schemas.microsoft.com/office/drawing/2014/main" id="{7E5563DB-B0DB-9A85-3566-9922DF424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28786" y="17869348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endParaRPr lang="en-US" sz="6000" b="1" dirty="0">
              <a:latin typeface="Nunito" pitchFamily="2" charset="0"/>
            </a:endParaRP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2460D330-47B4-EF18-38D1-C26D19C07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81082" y="5733995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endParaRPr lang="en-US" sz="6000" b="1" dirty="0">
              <a:latin typeface="Nunito" pitchFamily="2" charset="0"/>
            </a:endParaRPr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848C77BA-0265-4A0F-FD62-FFB7973A8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98865" y="5733995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endParaRPr lang="en-US" sz="6000" b="1" dirty="0">
              <a:latin typeface="Nunito" pitchFamily="2" charset="0"/>
            </a:endParaRP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AC8630ED-EEE8-E770-2D2C-EBDEB61CA410}"/>
              </a:ext>
            </a:extLst>
          </p:cNvPr>
          <p:cNvSpPr txBox="1"/>
          <p:nvPr/>
        </p:nvSpPr>
        <p:spPr>
          <a:xfrm>
            <a:off x="4499946" y="-182542"/>
            <a:ext cx="30724712" cy="52551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9000" dirty="0">
                <a:solidFill>
                  <a:schemeClr val="bg1"/>
                </a:solidFill>
              </a:rPr>
              <a:t>SkyLink: Autonomous Drone Docking and Communication Network for Smart City Monitoring in Saudi Arabia</a:t>
            </a:r>
            <a:endParaRPr lang="en-US" sz="9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AC44153-2A22-CDA7-FA17-3151AC82BCB6}"/>
              </a:ext>
            </a:extLst>
          </p:cNvPr>
          <p:cNvSpPr txBox="1"/>
          <p:nvPr/>
        </p:nvSpPr>
        <p:spPr>
          <a:xfrm>
            <a:off x="5669280" y="42416"/>
            <a:ext cx="29555378" cy="60564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endParaRPr lang="en-US" sz="404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9BA1BF-A04E-D147-1738-4227D27711F6}"/>
              </a:ext>
            </a:extLst>
          </p:cNvPr>
          <p:cNvSpPr txBox="1"/>
          <p:nvPr/>
        </p:nvSpPr>
        <p:spPr>
          <a:xfrm>
            <a:off x="5126985" y="3793102"/>
            <a:ext cx="30389757" cy="154771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Ahmed Alharbi (AE)| Abdulaziz Alnfeae(AE)| Fares Alghamdi (EE)| Omar Abdalla (SWE) | Abdulaziz Alharthi (SWE)| Abdullah Madoun (SWE)  Coach: Mohammad Irfan Alam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6CAE16-36A2-0680-9435-44BBC2373751}"/>
              </a:ext>
            </a:extLst>
          </p:cNvPr>
          <p:cNvSpPr txBox="1"/>
          <p:nvPr/>
        </p:nvSpPr>
        <p:spPr>
          <a:xfrm>
            <a:off x="355600" y="1400956"/>
            <a:ext cx="4109611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2616D"/>
                </a:solidFill>
              </a:rPr>
              <a:t>TEAM</a:t>
            </a:r>
            <a:r>
              <a:rPr lang="en-US" sz="8800" b="1" dirty="0">
                <a:solidFill>
                  <a:srgbClr val="02616D"/>
                </a:solidFill>
              </a:rPr>
              <a:t> </a:t>
            </a:r>
          </a:p>
          <a:p>
            <a:pPr algn="ctr"/>
            <a:r>
              <a:rPr lang="en-SG" sz="11500" b="1" dirty="0">
                <a:solidFill>
                  <a:srgbClr val="02616D"/>
                </a:solidFill>
              </a:rPr>
              <a:t>M070</a:t>
            </a:r>
            <a:endParaRPr lang="en-SG" sz="8000" b="1" dirty="0">
              <a:solidFill>
                <a:srgbClr val="02616D"/>
              </a:solidFill>
            </a:endParaRP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631B57E8-7109-D710-D7FF-8D593C758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4834" y="6726808"/>
            <a:ext cx="10821533" cy="13996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Rapid urban growth in Saudi Arabia increases demand for efficient infrastructure inspection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Traditional methods are manual, slow, and costly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Drones enable fast, safe, and automated data collection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SkyLink introduces an autonomous drone with smart docking for continuous monitoring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buNone/>
            </a:pPr>
            <a:endParaRPr lang="en-US" sz="4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0AEAB2CC-F32C-69D9-FC00-E64397B6D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45" y="5733995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itchFamily="2" charset="0"/>
              </a:rPr>
              <a:t>Background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8DEB6504-74CF-2A50-F26A-53409F3CB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204" y="17805119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Problem Statement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BBDC38-55EC-46B5-C2E1-C851E5A94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18377" y="6098873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Constraints &amp; Specifications</a:t>
            </a:r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92CC9254-2BF9-3998-5B7A-A9098F3AF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00090" y="7227515"/>
            <a:ext cx="9912093" cy="12149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>
              <a:buNone/>
            </a:pPr>
            <a:r>
              <a:rPr lang="en-US" sz="6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Constraints:</a:t>
            </a:r>
            <a:endParaRPr lang="en-US" sz="6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Flight range ≤ 100 m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Charging power ≤ 50 W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Wind limit ≤ 3 m/s (testing)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Docking station height ≤ 2 m </a:t>
            </a:r>
          </a:p>
          <a:p>
            <a:pPr>
              <a:buNone/>
            </a:pPr>
            <a:r>
              <a:rPr lang="en-US" sz="6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Specifications:</a:t>
            </a:r>
            <a:endParaRPr lang="en-US" sz="6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Flight time ≥ 20 min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Speed: 3–7 m/s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Camera resolution ≥ 1080p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Detection accuracy ≥ 75%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endParaRPr lang="en-US" sz="4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8B3AE21A-8781-EDB3-C122-251C545E8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871" y="18762618"/>
            <a:ext cx="10476829" cy="9318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Rapid urban expansion in Saudi Arabia has increased the need for efficient infrastructure monitoring. Current inspection methods are manual, time-consuming, costly, and pose safety risks. Additionally, the lack of continuous monitoring leads to delayed damage detection and reduced system reliability.</a:t>
            </a:r>
          </a:p>
        </p:txBody>
      </p:sp>
      <p:pic>
        <p:nvPicPr>
          <p:cNvPr id="3" name="Picture 2" descr="s03_card12.png">
            <a:extLst>
              <a:ext uri="{FF2B5EF4-FFF2-40B4-BE49-F238E27FC236}">
                <a16:creationId xmlns:a16="http://schemas.microsoft.com/office/drawing/2014/main" id="{298B8CDE-9B4F-1D20-6A70-8CAF3B1311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51697" y="42416"/>
            <a:ext cx="6333666" cy="540962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21FFF96-12D9-CC38-AF4D-5F3E9AB06C7A}"/>
              </a:ext>
            </a:extLst>
          </p:cNvPr>
          <p:cNvSpPr txBox="1"/>
          <p:nvPr/>
        </p:nvSpPr>
        <p:spPr>
          <a:xfrm>
            <a:off x="20912625" y="5653762"/>
            <a:ext cx="12035923" cy="830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latin typeface="Nunito" pitchFamily="2" charset="0"/>
                <a:ea typeface="Calibri" panose="020F0502020204030204" pitchFamily="34" charset="0"/>
                <a:cs typeface="Calibri" panose="020F0502020204030204" pitchFamily="34" charset="0"/>
              </a:rPr>
              <a:t>Testing</a:t>
            </a:r>
            <a:r>
              <a:rPr lang="en-US" sz="5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Flight endurance ≈ 21 minutes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Stable operation under wind conditions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Autonomous return at 20% battery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Successful docking and charging verified</a:t>
            </a:r>
          </a:p>
          <a:p>
            <a:endParaRPr lang="en-US" sz="5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3B1E83-903B-12E0-5CE7-407D7A86D2DE}"/>
              </a:ext>
            </a:extLst>
          </p:cNvPr>
          <p:cNvSpPr txBox="1"/>
          <p:nvPr/>
        </p:nvSpPr>
        <p:spPr>
          <a:xfrm>
            <a:off x="32790546" y="17816456"/>
            <a:ext cx="9763346" cy="886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6000" dirty="0"/>
              <a:t>educed inspection cost by ~30%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6000" dirty="0"/>
              <a:t>Achieved flight time ≈ 21 minutes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6000" dirty="0"/>
              <a:t>Detection accuracy reached ≥ 75%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6000" dirty="0"/>
              <a:t>Autonomous docking success rate ≈ 100%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C3C911-33F1-D770-8ADC-E1A5E42D32A6}"/>
              </a:ext>
            </a:extLst>
          </p:cNvPr>
          <p:cNvSpPr txBox="1"/>
          <p:nvPr/>
        </p:nvSpPr>
        <p:spPr>
          <a:xfrm>
            <a:off x="10411467" y="5464785"/>
            <a:ext cx="10598765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0"/>
                <a:ea typeface="Calibri" panose="020F0502020204030204" pitchFamily="34" charset="0"/>
                <a:cs typeface="Calibri" panose="020F0502020204030204" pitchFamily="34" charset="0"/>
              </a:rPr>
              <a:t>Results</a:t>
            </a:r>
          </a:p>
          <a:p>
            <a:pPr marL="685800" marR="0" lvl="0" indent="-6858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key specifications achieved </a:t>
            </a:r>
          </a:p>
          <a:p>
            <a:pPr marL="685800" marR="0" lvl="0" indent="-685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Reliable autonomous inspection operation </a:t>
            </a:r>
          </a:p>
          <a:p>
            <a:pPr marL="685800" marR="0" lvl="0" indent="-685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Detection accuracy ≥ 75% </a:t>
            </a:r>
          </a:p>
          <a:p>
            <a:pPr marL="685800" marR="0" lvl="0" indent="-685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processing time &lt; 5 minutes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46B9A09-474D-251A-D2E7-C856937E9E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3014" y="13496561"/>
            <a:ext cx="21662948" cy="1445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67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C504F1786A834AB0A43A8D2AD0E2A1" ma:contentTypeVersion="17" ma:contentTypeDescription="Create a new document." ma:contentTypeScope="" ma:versionID="1dd54b39039cc3a2789d5d1d3fc10e6e">
  <xsd:schema xmlns:xsd="http://www.w3.org/2001/XMLSchema" xmlns:xs="http://www.w3.org/2001/XMLSchema" xmlns:p="http://schemas.microsoft.com/office/2006/metadata/properties" xmlns:ns2="feb4cfa2-2a6f-43b7-9935-58898877aa70" xmlns:ns3="23f71ece-6f79-4b9a-94f9-3a27ffba8014" targetNamespace="http://schemas.microsoft.com/office/2006/metadata/properties" ma:root="true" ma:fieldsID="9ed85d63b31bb9f0e74e4febb6f854bd" ns2:_="" ns3:_="">
    <xsd:import namespace="feb4cfa2-2a6f-43b7-9935-58898877aa70"/>
    <xsd:import namespace="23f71ece-6f79-4b9a-94f9-3a27ffba80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b4cfa2-2a6f-43b7-9935-58898877aa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7f4d030-a2bd-4159-b459-856363f4e7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f71ece-6f79-4b9a-94f9-3a27ffba80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570740f3-2cf5-4288-af9a-52d3becc7e83}" ma:internalName="TaxCatchAll" ma:showField="CatchAllData" ma:web="23f71ece-6f79-4b9a-94f9-3a27ffba80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b4cfa2-2a6f-43b7-9935-58898877aa70">
      <Terms xmlns="http://schemas.microsoft.com/office/infopath/2007/PartnerControls"/>
    </lcf76f155ced4ddcb4097134ff3c332f>
    <TaxCatchAll xmlns="23f71ece-6f79-4b9a-94f9-3a27ffba8014" xsi:nil="true"/>
  </documentManagement>
</p:properties>
</file>

<file path=customXml/itemProps1.xml><?xml version="1.0" encoding="utf-8"?>
<ds:datastoreItem xmlns:ds="http://schemas.openxmlformats.org/officeDocument/2006/customXml" ds:itemID="{9AF5DA39-2514-4403-AA9D-DB43161B8AD5}"/>
</file>

<file path=customXml/itemProps2.xml><?xml version="1.0" encoding="utf-8"?>
<ds:datastoreItem xmlns:ds="http://schemas.openxmlformats.org/officeDocument/2006/customXml" ds:itemID="{0104D6E4-460A-4394-8A45-BE9A6A30A2A2}"/>
</file>

<file path=customXml/itemProps3.xml><?xml version="1.0" encoding="utf-8"?>
<ds:datastoreItem xmlns:ds="http://schemas.openxmlformats.org/officeDocument/2006/customXml" ds:itemID="{9D6BB589-68CE-4EE1-A545-BB7D442CDCB8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</TotalTime>
  <Words>270</Words>
  <Application>Microsoft Office PowerPoint</Application>
  <PresentationFormat>Custom</PresentationFormat>
  <Paragraphs>42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Nunito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Darim Ferry</dc:creator>
  <cp:lastModifiedBy>TED .</cp:lastModifiedBy>
  <cp:revision>13</cp:revision>
  <dcterms:created xsi:type="dcterms:W3CDTF">2025-04-20T10:29:18Z</dcterms:created>
  <dcterms:modified xsi:type="dcterms:W3CDTF">2026-05-07T19:15:10Z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0x0101007EC504F1786A834AB0A43A8D2AD0E2A1</vt:lpwstr>
  </property>
</Properties>
</file>