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32465-D5D3-4F63-A2A4-60F45CB131D9}" v="222" dt="2026-05-08T13:58:12.292"/>
    <p1510:client id="{D1C5FD9D-0855-4B7E-91D6-8E788BFD1153}" v="6" dt="2026-05-08T13:56:44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ZAKI ALMAJED" userId="3ac172e5-01a9-4c42-a741-bafdb6515be3" providerId="ADAL" clId="{58A92E37-0BD3-4B4A-9645-BE604AEB20CC}"/>
    <pc:docChg chg="undo custSel modSld">
      <pc:chgData name="AHMED ZAKI ALMAJED" userId="3ac172e5-01a9-4c42-a741-bafdb6515be3" providerId="ADAL" clId="{58A92E37-0BD3-4B4A-9645-BE604AEB20CC}" dt="2026-05-08T13:56:44.091" v="17" actId="732"/>
      <pc:docMkLst>
        <pc:docMk/>
      </pc:docMkLst>
      <pc:sldChg chg="modSp mod">
        <pc:chgData name="AHMED ZAKI ALMAJED" userId="3ac172e5-01a9-4c42-a741-bafdb6515be3" providerId="ADAL" clId="{58A92E37-0BD3-4B4A-9645-BE604AEB20CC}" dt="2026-05-08T13:56:44.091" v="17" actId="732"/>
        <pc:sldMkLst>
          <pc:docMk/>
          <pc:sldMk cId="3898667025" sldId="256"/>
        </pc:sldMkLst>
        <pc:spChg chg="mod">
          <ac:chgData name="AHMED ZAKI ALMAJED" userId="3ac172e5-01a9-4c42-a741-bafdb6515be3" providerId="ADAL" clId="{58A92E37-0BD3-4B4A-9645-BE604AEB20CC}" dt="2026-05-08T13:20:20.381" v="14" actId="1076"/>
          <ac:spMkLst>
            <pc:docMk/>
            <pc:sldMk cId="3898667025" sldId="256"/>
            <ac:spMk id="9" creationId="{0AEAB2CC-F32C-69D9-FC00-E64397B6DB63}"/>
          </ac:spMkLst>
        </pc:spChg>
        <pc:picChg chg="mod modCrop">
          <ac:chgData name="AHMED ZAKI ALMAJED" userId="3ac172e5-01a9-4c42-a741-bafdb6515be3" providerId="ADAL" clId="{58A92E37-0BD3-4B4A-9645-BE604AEB20CC}" dt="2026-05-08T13:56:44.091" v="17" actId="732"/>
          <ac:picMkLst>
            <pc:docMk/>
            <pc:sldMk cId="3898667025" sldId="256"/>
            <ac:picMk id="18" creationId="{7873A803-017F-16B8-0535-4D5A6A2BF60E}"/>
          </ac:picMkLst>
        </pc:picChg>
        <pc:picChg chg="mod">
          <ac:chgData name="AHMED ZAKI ALMAJED" userId="3ac172e5-01a9-4c42-a741-bafdb6515be3" providerId="ADAL" clId="{58A92E37-0BD3-4B4A-9645-BE604AEB20CC}" dt="2026-05-08T12:28:47.866" v="12" actId="14100"/>
          <ac:picMkLst>
            <pc:docMk/>
            <pc:sldMk cId="3898667025" sldId="256"/>
            <ac:picMk id="24" creationId="{6FC5A593-562F-2589-C8D3-F787A4FB6347}"/>
          </ac:picMkLst>
        </pc:picChg>
        <pc:picChg chg="mod">
          <ac:chgData name="AHMED ZAKI ALMAJED" userId="3ac172e5-01a9-4c42-a741-bafdb6515be3" providerId="ADAL" clId="{58A92E37-0BD3-4B4A-9645-BE604AEB20CC}" dt="2026-05-08T13:52:56.380" v="15" actId="1076"/>
          <ac:picMkLst>
            <pc:docMk/>
            <pc:sldMk cId="3898667025" sldId="256"/>
            <ac:picMk id="31" creationId="{46393859-6E70-9A20-F62A-3BC818D9BBB9}"/>
          </ac:picMkLst>
        </pc:picChg>
        <pc:picChg chg="mod">
          <ac:chgData name="AHMED ZAKI ALMAJED" userId="3ac172e5-01a9-4c42-a741-bafdb6515be3" providerId="ADAL" clId="{58A92E37-0BD3-4B4A-9645-BE604AEB20CC}" dt="2026-05-08T11:40:18.651" v="4" actId="1076"/>
          <ac:picMkLst>
            <pc:docMk/>
            <pc:sldMk cId="3898667025" sldId="256"/>
            <ac:picMk id="32" creationId="{841AB35E-A304-A7A7-F762-5FC0E6320063}"/>
          </ac:picMkLst>
        </pc:picChg>
        <pc:picChg chg="mod">
          <ac:chgData name="AHMED ZAKI ALMAJED" userId="3ac172e5-01a9-4c42-a741-bafdb6515be3" providerId="ADAL" clId="{58A92E37-0BD3-4B4A-9645-BE604AEB20CC}" dt="2026-05-08T11:40:33.761" v="9" actId="1076"/>
          <ac:picMkLst>
            <pc:docMk/>
            <pc:sldMk cId="3898667025" sldId="256"/>
            <ac:picMk id="34" creationId="{4B871502-B2B1-75F5-2AE3-C9B92A599D94}"/>
          </ac:picMkLst>
        </pc:picChg>
        <pc:picChg chg="mod">
          <ac:chgData name="AHMED ZAKI ALMAJED" userId="3ac172e5-01a9-4c42-a741-bafdb6515be3" providerId="ADAL" clId="{58A92E37-0BD3-4B4A-9645-BE604AEB20CC}" dt="2026-05-08T11:40:20.018" v="5" actId="1076"/>
          <ac:picMkLst>
            <pc:docMk/>
            <pc:sldMk cId="3898667025" sldId="256"/>
            <ac:picMk id="37" creationId="{B2B2B89D-956B-5E60-4EB4-BED212A50202}"/>
          </ac:picMkLst>
        </pc:picChg>
        <pc:picChg chg="mod">
          <ac:chgData name="AHMED ZAKI ALMAJED" userId="3ac172e5-01a9-4c42-a741-bafdb6515be3" providerId="ADAL" clId="{58A92E37-0BD3-4B4A-9645-BE604AEB20CC}" dt="2026-05-08T11:40:26.998" v="7" actId="1076"/>
          <ac:picMkLst>
            <pc:docMk/>
            <pc:sldMk cId="3898667025" sldId="256"/>
            <ac:picMk id="39" creationId="{B93A9A00-8631-5479-52C9-A3FF21A13269}"/>
          </ac:picMkLst>
        </pc:picChg>
        <pc:picChg chg="mod">
          <ac:chgData name="AHMED ZAKI ALMAJED" userId="3ac172e5-01a9-4c42-a741-bafdb6515be3" providerId="ADAL" clId="{58A92E37-0BD3-4B4A-9645-BE604AEB20CC}" dt="2026-05-08T11:40:23.585" v="6" actId="1076"/>
          <ac:picMkLst>
            <pc:docMk/>
            <pc:sldMk cId="3898667025" sldId="256"/>
            <ac:picMk id="41" creationId="{711443EF-55B4-8D80-88F8-3C9A5277E515}"/>
          </ac:picMkLst>
        </pc:picChg>
        <pc:picChg chg="mod">
          <ac:chgData name="AHMED ZAKI ALMAJED" userId="3ac172e5-01a9-4c42-a741-bafdb6515be3" providerId="ADAL" clId="{58A92E37-0BD3-4B4A-9645-BE604AEB20CC}" dt="2026-05-08T11:40:30.380" v="8" actId="1076"/>
          <ac:picMkLst>
            <pc:docMk/>
            <pc:sldMk cId="3898667025" sldId="256"/>
            <ac:picMk id="43" creationId="{AFC127A2-336B-4DD8-B19C-171F56686900}"/>
          </ac:picMkLst>
        </pc:picChg>
      </pc:sldChg>
    </pc:docChg>
  </pc:docChgLst>
  <pc:docChgLst>
    <pc:chgData name="SALMAN MOHMD AHMED" userId="4a36a209-64f4-4619-8a2c-5051e14ea749" providerId="ADAL" clId="{DE0D782E-1248-4078-8180-45F06C005524}"/>
    <pc:docChg chg="undo custSel modSld">
      <pc:chgData name="SALMAN MOHMD AHMED" userId="4a36a209-64f4-4619-8a2c-5051e14ea749" providerId="ADAL" clId="{DE0D782E-1248-4078-8180-45F06C005524}" dt="2026-05-08T13:58:12.292" v="222" actId="478"/>
      <pc:docMkLst>
        <pc:docMk/>
      </pc:docMkLst>
      <pc:sldChg chg="addSp delSp modSp mod">
        <pc:chgData name="SALMAN MOHMD AHMED" userId="4a36a209-64f4-4619-8a2c-5051e14ea749" providerId="ADAL" clId="{DE0D782E-1248-4078-8180-45F06C005524}" dt="2026-05-08T13:58:12.292" v="222" actId="478"/>
        <pc:sldMkLst>
          <pc:docMk/>
          <pc:sldMk cId="3898667025" sldId="256"/>
        </pc:sldMkLst>
        <pc:spChg chg="mod">
          <ac:chgData name="SALMAN MOHMD AHMED" userId="4a36a209-64f4-4619-8a2c-5051e14ea749" providerId="ADAL" clId="{DE0D782E-1248-4078-8180-45F06C005524}" dt="2026-05-08T13:07:26.106" v="83" actId="1076"/>
          <ac:spMkLst>
            <pc:docMk/>
            <pc:sldMk cId="3898667025" sldId="256"/>
            <ac:spMk id="8" creationId="{631B57E8-7109-D710-D7FF-8D593C758A85}"/>
          </ac:spMkLst>
        </pc:spChg>
        <pc:spChg chg="mod">
          <ac:chgData name="SALMAN MOHMD AHMED" userId="4a36a209-64f4-4619-8a2c-5051e14ea749" providerId="ADAL" clId="{DE0D782E-1248-4078-8180-45F06C005524}" dt="2026-05-08T13:07:21.194" v="82" actId="1076"/>
          <ac:spMkLst>
            <pc:docMk/>
            <pc:sldMk cId="3898667025" sldId="256"/>
            <ac:spMk id="9" creationId="{0AEAB2CC-F32C-69D9-FC00-E64397B6DB63}"/>
          </ac:spMkLst>
        </pc:spChg>
        <pc:spChg chg="mod">
          <ac:chgData name="SALMAN MOHMD AHMED" userId="4a36a209-64f4-4619-8a2c-5051e14ea749" providerId="ADAL" clId="{DE0D782E-1248-4078-8180-45F06C005524}" dt="2026-05-08T13:02:10.058" v="36" actId="14100"/>
          <ac:spMkLst>
            <pc:docMk/>
            <pc:sldMk cId="3898667025" sldId="256"/>
            <ac:spMk id="10" creationId="{8DEB6504-74CF-2A50-F26A-53409F3CB5E0}"/>
          </ac:spMkLst>
        </pc:spChg>
        <pc:spChg chg="mod">
          <ac:chgData name="SALMAN MOHMD AHMED" userId="4a36a209-64f4-4619-8a2c-5051e14ea749" providerId="ADAL" clId="{DE0D782E-1248-4078-8180-45F06C005524}" dt="2026-05-08T13:33:32.424" v="205" actId="14100"/>
          <ac:spMkLst>
            <pc:docMk/>
            <pc:sldMk cId="3898667025" sldId="256"/>
            <ac:spMk id="11" creationId="{65BBDC38-55EC-46B5-C2E1-C851E5A941F3}"/>
          </ac:spMkLst>
        </pc:spChg>
        <pc:spChg chg="mod">
          <ac:chgData name="SALMAN MOHMD AHMED" userId="4a36a209-64f4-4619-8a2c-5051e14ea749" providerId="ADAL" clId="{DE0D782E-1248-4078-8180-45F06C005524}" dt="2026-05-08T13:07:08.719" v="81" actId="1076"/>
          <ac:spMkLst>
            <pc:docMk/>
            <pc:sldMk cId="3898667025" sldId="256"/>
            <ac:spMk id="12" creationId="{06CE33DB-EC92-DE01-8293-97A192E33D8E}"/>
          </ac:spMkLst>
        </pc:spChg>
        <pc:spChg chg="add mod">
          <ac:chgData name="SALMAN MOHMD AHMED" userId="4a36a209-64f4-4619-8a2c-5051e14ea749" providerId="ADAL" clId="{DE0D782E-1248-4078-8180-45F06C005524}" dt="2026-05-08T13:31:11.234" v="193" actId="14100"/>
          <ac:spMkLst>
            <pc:docMk/>
            <pc:sldMk cId="3898667025" sldId="256"/>
            <ac:spMk id="13" creationId="{06CE33DB-EC92-DE01-8293-97A192E33D8E}"/>
          </ac:spMkLst>
        </pc:spChg>
        <pc:spChg chg="add mod">
          <ac:chgData name="SALMAN MOHMD AHMED" userId="4a36a209-64f4-4619-8a2c-5051e14ea749" providerId="ADAL" clId="{DE0D782E-1248-4078-8180-45F06C005524}" dt="2026-05-08T13:31:31.786" v="196" actId="12"/>
          <ac:spMkLst>
            <pc:docMk/>
            <pc:sldMk cId="3898667025" sldId="256"/>
            <ac:spMk id="14" creationId="{26E8099C-697F-649B-17B7-2EB9C2FC4271}"/>
          </ac:spMkLst>
        </pc:spChg>
        <pc:spChg chg="mod">
          <ac:chgData name="SALMAN MOHMD AHMED" userId="4a36a209-64f4-4619-8a2c-5051e14ea749" providerId="ADAL" clId="{DE0D782E-1248-4078-8180-45F06C005524}" dt="2026-05-08T13:07:32.899" v="84" actId="1076"/>
          <ac:spMkLst>
            <pc:docMk/>
            <pc:sldMk cId="3898667025" sldId="256"/>
            <ac:spMk id="15" creationId="{7D048E69-7358-6591-4D76-9A562E34568C}"/>
          </ac:spMkLst>
        </pc:spChg>
        <pc:spChg chg="mod">
          <ac:chgData name="SALMAN MOHMD AHMED" userId="4a36a209-64f4-4619-8a2c-5051e14ea749" providerId="ADAL" clId="{DE0D782E-1248-4078-8180-45F06C005524}" dt="2026-05-08T13:37:49.005" v="217" actId="1076"/>
          <ac:spMkLst>
            <pc:docMk/>
            <pc:sldMk cId="3898667025" sldId="256"/>
            <ac:spMk id="19" creationId="{35EC4A48-49F4-1F24-1DE3-E3E8A5F54198}"/>
          </ac:spMkLst>
        </pc:spChg>
        <pc:spChg chg="mod">
          <ac:chgData name="SALMAN MOHMD AHMED" userId="4a36a209-64f4-4619-8a2c-5051e14ea749" providerId="ADAL" clId="{DE0D782E-1248-4078-8180-45F06C005524}" dt="2026-05-08T13:37:38.156" v="215" actId="14100"/>
          <ac:spMkLst>
            <pc:docMk/>
            <pc:sldMk cId="3898667025" sldId="256"/>
            <ac:spMk id="21" creationId="{816CA032-A056-FB84-E4FC-BD300FC8846B}"/>
          </ac:spMkLst>
        </pc:spChg>
        <pc:spChg chg="mod">
          <ac:chgData name="SALMAN MOHMD AHMED" userId="4a36a209-64f4-4619-8a2c-5051e14ea749" providerId="ADAL" clId="{DE0D782E-1248-4078-8180-45F06C005524}" dt="2026-05-08T13:13:46.143" v="161" actId="1076"/>
          <ac:spMkLst>
            <pc:docMk/>
            <pc:sldMk cId="3898667025" sldId="256"/>
            <ac:spMk id="29" creationId="{5E2236E4-67CB-4EAF-B145-302FD118B3AF}"/>
          </ac:spMkLst>
        </pc:spChg>
        <pc:graphicFrameChg chg="mod">
          <ac:chgData name="SALMAN MOHMD AHMED" userId="4a36a209-64f4-4619-8a2c-5051e14ea749" providerId="ADAL" clId="{DE0D782E-1248-4078-8180-45F06C005524}" dt="2026-05-08T13:37:59.860" v="218" actId="14100"/>
          <ac:graphicFrameMkLst>
            <pc:docMk/>
            <pc:sldMk cId="3898667025" sldId="256"/>
            <ac:graphicFrameMk id="36" creationId="{41EEAA4E-6A63-4B8C-9B8F-CA7D15FC5C9B}"/>
          </ac:graphicFrameMkLst>
        </pc:graphicFrameChg>
        <pc:picChg chg="mod">
          <ac:chgData name="SALMAN MOHMD AHMED" userId="4a36a209-64f4-4619-8a2c-5051e14ea749" providerId="ADAL" clId="{DE0D782E-1248-4078-8180-45F06C005524}" dt="2026-05-08T13:37:44.229" v="216" actId="1076"/>
          <ac:picMkLst>
            <pc:docMk/>
            <pc:sldMk cId="3898667025" sldId="256"/>
            <ac:picMk id="3" creationId="{29ED39E3-FAB0-E144-664A-B019210759B9}"/>
          </ac:picMkLst>
        </pc:picChg>
        <pc:picChg chg="mod">
          <ac:chgData name="SALMAN MOHMD AHMED" userId="4a36a209-64f4-4619-8a2c-5051e14ea749" providerId="ADAL" clId="{DE0D782E-1248-4078-8180-45F06C005524}" dt="2026-05-08T12:57:59.782" v="3" actId="1076"/>
          <ac:picMkLst>
            <pc:docMk/>
            <pc:sldMk cId="3898667025" sldId="256"/>
            <ac:picMk id="17" creationId="{50F1CF4E-B1FB-3961-6822-84A8B6E47AB3}"/>
          </ac:picMkLst>
        </pc:picChg>
        <pc:picChg chg="add mod">
          <ac:chgData name="SALMAN MOHMD AHMED" userId="4a36a209-64f4-4619-8a2c-5051e14ea749" providerId="ADAL" clId="{DE0D782E-1248-4078-8180-45F06C005524}" dt="2026-05-08T13:57:51.177" v="221" actId="14100"/>
          <ac:picMkLst>
            <pc:docMk/>
            <pc:sldMk cId="3898667025" sldId="256"/>
            <ac:picMk id="18" creationId="{7873A803-017F-16B8-0535-4D5A6A2BF60E}"/>
          </ac:picMkLst>
        </pc:picChg>
        <pc:picChg chg="mod">
          <ac:chgData name="SALMAN MOHMD AHMED" userId="4a36a209-64f4-4619-8a2c-5051e14ea749" providerId="ADAL" clId="{DE0D782E-1248-4078-8180-45F06C005524}" dt="2026-05-08T12:58:19.073" v="7" actId="1076"/>
          <ac:picMkLst>
            <pc:docMk/>
            <pc:sldMk cId="3898667025" sldId="256"/>
            <ac:picMk id="20" creationId="{3DF3D335-B635-E8EE-6C9A-C5A5A092F7AA}"/>
          </ac:picMkLst>
        </pc:picChg>
        <pc:picChg chg="mod">
          <ac:chgData name="SALMAN MOHMD AHMED" userId="4a36a209-64f4-4619-8a2c-5051e14ea749" providerId="ADAL" clId="{DE0D782E-1248-4078-8180-45F06C005524}" dt="2026-05-08T12:58:25.959" v="8" actId="1076"/>
          <ac:picMkLst>
            <pc:docMk/>
            <pc:sldMk cId="3898667025" sldId="256"/>
            <ac:picMk id="23" creationId="{67137C61-5137-44CD-F546-2131BD892F66}"/>
          </ac:picMkLst>
        </pc:picChg>
        <pc:picChg chg="mod">
          <ac:chgData name="SALMAN MOHMD AHMED" userId="4a36a209-64f4-4619-8a2c-5051e14ea749" providerId="ADAL" clId="{DE0D782E-1248-4078-8180-45F06C005524}" dt="2026-05-08T13:32:56.310" v="202" actId="14100"/>
          <ac:picMkLst>
            <pc:docMk/>
            <pc:sldMk cId="3898667025" sldId="256"/>
            <ac:picMk id="24" creationId="{6FC5A593-562F-2589-C8D3-F787A4FB6347}"/>
          </ac:picMkLst>
        </pc:picChg>
        <pc:picChg chg="mod">
          <ac:chgData name="SALMAN MOHMD AHMED" userId="4a36a209-64f4-4619-8a2c-5051e14ea749" providerId="ADAL" clId="{DE0D782E-1248-4078-8180-45F06C005524}" dt="2026-05-08T12:58:13.207" v="6" actId="1076"/>
          <ac:picMkLst>
            <pc:docMk/>
            <pc:sldMk cId="3898667025" sldId="256"/>
            <ac:picMk id="26" creationId="{1C370187-093F-5E5B-EE14-F78E9ACA1F50}"/>
          </ac:picMkLst>
        </pc:picChg>
        <pc:picChg chg="mod">
          <ac:chgData name="SALMAN MOHMD AHMED" userId="4a36a209-64f4-4619-8a2c-5051e14ea749" providerId="ADAL" clId="{DE0D782E-1248-4078-8180-45F06C005524}" dt="2026-05-08T12:58:07.851" v="5" actId="1076"/>
          <ac:picMkLst>
            <pc:docMk/>
            <pc:sldMk cId="3898667025" sldId="256"/>
            <ac:picMk id="28" creationId="{806D7385-D521-59B0-4331-B8E5573D7131}"/>
          </ac:picMkLst>
        </pc:picChg>
        <pc:picChg chg="del mod">
          <ac:chgData name="SALMAN MOHMD AHMED" userId="4a36a209-64f4-4619-8a2c-5051e14ea749" providerId="ADAL" clId="{DE0D782E-1248-4078-8180-45F06C005524}" dt="2026-05-08T13:58:12.292" v="222" actId="478"/>
          <ac:picMkLst>
            <pc:docMk/>
            <pc:sldMk cId="3898667025" sldId="256"/>
            <ac:picMk id="31" creationId="{46393859-6E70-9A20-F62A-3BC818D9BBB9}"/>
          </ac:picMkLst>
        </pc:picChg>
        <pc:picChg chg="mod">
          <ac:chgData name="SALMAN MOHMD AHMED" userId="4a36a209-64f4-4619-8a2c-5051e14ea749" providerId="ADAL" clId="{DE0D782E-1248-4078-8180-45F06C005524}" dt="2026-05-08T13:02:30.146" v="38" actId="1076"/>
          <ac:picMkLst>
            <pc:docMk/>
            <pc:sldMk cId="3898667025" sldId="256"/>
            <ac:picMk id="32" creationId="{841AB35E-A304-A7A7-F762-5FC0E6320063}"/>
          </ac:picMkLst>
        </pc:picChg>
        <pc:picChg chg="mod">
          <ac:chgData name="SALMAN MOHMD AHMED" userId="4a36a209-64f4-4619-8a2c-5051e14ea749" providerId="ADAL" clId="{DE0D782E-1248-4078-8180-45F06C005524}" dt="2026-05-08T13:02:42.336" v="41" actId="1076"/>
          <ac:picMkLst>
            <pc:docMk/>
            <pc:sldMk cId="3898667025" sldId="256"/>
            <ac:picMk id="34" creationId="{4B871502-B2B1-75F5-2AE3-C9B92A599D94}"/>
          </ac:picMkLst>
        </pc:picChg>
        <pc:picChg chg="mod">
          <ac:chgData name="SALMAN MOHMD AHMED" userId="4a36a209-64f4-4619-8a2c-5051e14ea749" providerId="ADAL" clId="{DE0D782E-1248-4078-8180-45F06C005524}" dt="2026-05-08T13:02:35.259" v="39" actId="1076"/>
          <ac:picMkLst>
            <pc:docMk/>
            <pc:sldMk cId="3898667025" sldId="256"/>
            <ac:picMk id="37" creationId="{B2B2B89D-956B-5E60-4EB4-BED212A50202}"/>
          </ac:picMkLst>
        </pc:picChg>
        <pc:picChg chg="mod">
          <ac:chgData name="SALMAN MOHMD AHMED" userId="4a36a209-64f4-4619-8a2c-5051e14ea749" providerId="ADAL" clId="{DE0D782E-1248-4078-8180-45F06C005524}" dt="2026-05-08T13:02:55.414" v="45" actId="1076"/>
          <ac:picMkLst>
            <pc:docMk/>
            <pc:sldMk cId="3898667025" sldId="256"/>
            <ac:picMk id="39" creationId="{B93A9A00-8631-5479-52C9-A3FF21A13269}"/>
          </ac:picMkLst>
        </pc:picChg>
        <pc:picChg chg="mod">
          <ac:chgData name="SALMAN MOHMD AHMED" userId="4a36a209-64f4-4619-8a2c-5051e14ea749" providerId="ADAL" clId="{DE0D782E-1248-4078-8180-45F06C005524}" dt="2026-05-08T13:02:37.716" v="40" actId="1076"/>
          <ac:picMkLst>
            <pc:docMk/>
            <pc:sldMk cId="3898667025" sldId="256"/>
            <ac:picMk id="41" creationId="{711443EF-55B4-8D80-88F8-3C9A5277E515}"/>
          </ac:picMkLst>
        </pc:picChg>
        <pc:picChg chg="mod">
          <ac:chgData name="SALMAN MOHMD AHMED" userId="4a36a209-64f4-4619-8a2c-5051e14ea749" providerId="ADAL" clId="{DE0D782E-1248-4078-8180-45F06C005524}" dt="2026-05-08T13:02:50.585" v="44" actId="1076"/>
          <ac:picMkLst>
            <pc:docMk/>
            <pc:sldMk cId="3898667025" sldId="256"/>
            <ac:picMk id="43" creationId="{AFC127A2-336B-4DD8-B19C-171F566869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tufa\Documents\KFUPM\T251\ME472\Project\combined%20graphs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0" i="0" u="none" strike="noStrike" kern="1200" spc="0" baseline="0" err="1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Potentiodynamic</a:t>
            </a:r>
            <a:r>
              <a:rPr lang="en-US" sz="32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Polarization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304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'C:\Users\jtufa\Documents\KFUPM\T251\ME472\Project\[ss304.xlsx]ss304 high mn AKR pdp '!$K$56:$K$1402</c:f>
              <c:numCache>
                <c:formatCode>General</c:formatCode>
                <c:ptCount val="1347"/>
                <c:pt idx="0">
                  <c:v>2.051356238698011E-5</c:v>
                </c:pt>
                <c:pt idx="1">
                  <c:v>1.9035593731163352E-5</c:v>
                </c:pt>
                <c:pt idx="2">
                  <c:v>1.791835443037975E-5</c:v>
                </c:pt>
                <c:pt idx="3">
                  <c:v>1.7008619650391803E-5</c:v>
                </c:pt>
                <c:pt idx="4">
                  <c:v>1.6238185654008439E-5</c:v>
                </c:pt>
                <c:pt idx="5">
                  <c:v>1.5573297166968053E-5</c:v>
                </c:pt>
                <c:pt idx="6">
                  <c:v>1.4982610006027729E-5</c:v>
                </c:pt>
                <c:pt idx="7">
                  <c:v>1.4451627486437614E-5</c:v>
                </c:pt>
                <c:pt idx="8">
                  <c:v>1.39583484026522E-5</c:v>
                </c:pt>
                <c:pt idx="9">
                  <c:v>1.3511301989150092E-5</c:v>
                </c:pt>
                <c:pt idx="10">
                  <c:v>1.3101265822784812E-5</c:v>
                </c:pt>
                <c:pt idx="11">
                  <c:v>1.2715732368896928E-5</c:v>
                </c:pt>
                <c:pt idx="12">
                  <c:v>1.2349216395418926E-5</c:v>
                </c:pt>
                <c:pt idx="13">
                  <c:v>1.2014496684749851E-5</c:v>
                </c:pt>
                <c:pt idx="14">
                  <c:v>1.1692374924653407E-5</c:v>
                </c:pt>
                <c:pt idx="15">
                  <c:v>1.1391199517781797E-5</c:v>
                </c:pt>
                <c:pt idx="16">
                  <c:v>1.1100994575045207E-5</c:v>
                </c:pt>
                <c:pt idx="17">
                  <c:v>1.0821097046413501E-5</c:v>
                </c:pt>
                <c:pt idx="18">
                  <c:v>1.0564436407474383E-5</c:v>
                </c:pt>
                <c:pt idx="19">
                  <c:v>1.0314014466546113E-5</c:v>
                </c:pt>
                <c:pt idx="20">
                  <c:v>1.0069107896323086E-5</c:v>
                </c:pt>
                <c:pt idx="21">
                  <c:v>9.838517179023509E-6</c:v>
                </c:pt>
                <c:pt idx="22">
                  <c:v>9.6194394213381554E-6</c:v>
                </c:pt>
                <c:pt idx="23">
                  <c:v>9.400783604581074E-6</c:v>
                </c:pt>
                <c:pt idx="24">
                  <c:v>9.1979505726341174E-6</c:v>
                </c:pt>
                <c:pt idx="25">
                  <c:v>8.9949065702230263E-6</c:v>
                </c:pt>
                <c:pt idx="26">
                  <c:v>8.8044002411091024E-6</c:v>
                </c:pt>
                <c:pt idx="27">
                  <c:v>8.6179626280892102E-6</c:v>
                </c:pt>
                <c:pt idx="28">
                  <c:v>8.4396021699819164E-6</c:v>
                </c:pt>
                <c:pt idx="29">
                  <c:v>8.2632911392405068E-6</c:v>
                </c:pt>
                <c:pt idx="30">
                  <c:v>8.0913803496081975E-6</c:v>
                </c:pt>
                <c:pt idx="31">
                  <c:v>7.9258589511754075E-6</c:v>
                </c:pt>
                <c:pt idx="32">
                  <c:v>7.7630801687763721E-6</c:v>
                </c:pt>
                <c:pt idx="33">
                  <c:v>7.6114828209764924E-6</c:v>
                </c:pt>
                <c:pt idx="34">
                  <c:v>7.45750452079566E-6</c:v>
                </c:pt>
                <c:pt idx="35">
                  <c:v>7.3134418324291749E-6</c:v>
                </c:pt>
                <c:pt idx="36">
                  <c:v>7.1334237492465347E-6</c:v>
                </c:pt>
                <c:pt idx="37">
                  <c:v>6.9989451476793251E-6</c:v>
                </c:pt>
                <c:pt idx="38">
                  <c:v>6.8632308619650397E-6</c:v>
                </c:pt>
                <c:pt idx="39">
                  <c:v>6.7329415310427967E-6</c:v>
                </c:pt>
                <c:pt idx="40">
                  <c:v>6.6056962025316459E-6</c:v>
                </c:pt>
                <c:pt idx="41">
                  <c:v>6.4794153104279685E-6</c:v>
                </c:pt>
                <c:pt idx="42">
                  <c:v>6.3548824593128388E-6</c:v>
                </c:pt>
                <c:pt idx="43">
                  <c:v>6.2345388788426766E-6</c:v>
                </c:pt>
                <c:pt idx="44">
                  <c:v>6.1194996986136237E-6</c:v>
                </c:pt>
                <c:pt idx="45">
                  <c:v>6.0040385774563001E-6</c:v>
                </c:pt>
                <c:pt idx="46">
                  <c:v>5.8918324291742015E-6</c:v>
                </c:pt>
                <c:pt idx="47">
                  <c:v>5.7829113924050638E-6</c:v>
                </c:pt>
                <c:pt idx="48">
                  <c:v>5.6742616033755276E-6</c:v>
                </c:pt>
                <c:pt idx="49">
                  <c:v>5.569620253164557E-6</c:v>
                </c:pt>
                <c:pt idx="50">
                  <c:v>5.4664556962025318E-6</c:v>
                </c:pt>
                <c:pt idx="51">
                  <c:v>5.3656720916214586E-6</c:v>
                </c:pt>
                <c:pt idx="52">
                  <c:v>5.2655816757082582E-6</c:v>
                </c:pt>
                <c:pt idx="53">
                  <c:v>5.1690476190476194E-6</c:v>
                </c:pt>
                <c:pt idx="54">
                  <c:v>5.0735382760699219E-6</c:v>
                </c:pt>
                <c:pt idx="55">
                  <c:v>4.9804098854731771E-6</c:v>
                </c:pt>
                <c:pt idx="56">
                  <c:v>4.8890596745027127E-6</c:v>
                </c:pt>
                <c:pt idx="57">
                  <c:v>4.7996081977094644E-6</c:v>
                </c:pt>
                <c:pt idx="58">
                  <c:v>4.7138336347197115E-6</c:v>
                </c:pt>
                <c:pt idx="59">
                  <c:v>4.6273658830620858E-6</c:v>
                </c:pt>
                <c:pt idx="60">
                  <c:v>4.544243520192888E-6</c:v>
                </c:pt>
                <c:pt idx="61">
                  <c:v>4.4577456298975287E-6</c:v>
                </c:pt>
                <c:pt idx="62">
                  <c:v>4.3789330922242315E-6</c:v>
                </c:pt>
                <c:pt idx="63">
                  <c:v>4.3000301386377338E-6</c:v>
                </c:pt>
                <c:pt idx="64">
                  <c:v>4.2219710669077756E-6</c:v>
                </c:pt>
                <c:pt idx="65">
                  <c:v>4.1465039180229055E-6</c:v>
                </c:pt>
                <c:pt idx="66">
                  <c:v>4.0701024713682946E-6</c:v>
                </c:pt>
                <c:pt idx="67">
                  <c:v>3.9956600361663657E-6</c:v>
                </c:pt>
                <c:pt idx="68">
                  <c:v>3.9221217600964434E-6</c:v>
                </c:pt>
                <c:pt idx="69">
                  <c:v>3.8500904159132009E-6</c:v>
                </c:pt>
                <c:pt idx="70">
                  <c:v>3.7819770946353227E-6</c:v>
                </c:pt>
                <c:pt idx="71">
                  <c:v>3.712326702833032E-6</c:v>
                </c:pt>
                <c:pt idx="72">
                  <c:v>3.646051838456902E-6</c:v>
                </c:pt>
                <c:pt idx="73">
                  <c:v>3.5794153104279687E-6</c:v>
                </c:pt>
                <c:pt idx="74">
                  <c:v>3.5147377938517185E-6</c:v>
                </c:pt>
                <c:pt idx="75">
                  <c:v>3.4506931886678725E-6</c:v>
                </c:pt>
                <c:pt idx="76">
                  <c:v>3.3869499698613627E-6</c:v>
                </c:pt>
                <c:pt idx="77">
                  <c:v>3.3272754671488855E-6</c:v>
                </c:pt>
                <c:pt idx="78">
                  <c:v>3.2650090415913202E-6</c:v>
                </c:pt>
                <c:pt idx="79">
                  <c:v>3.2082579867389995E-6</c:v>
                </c:pt>
                <c:pt idx="80">
                  <c:v>3.1473176612417118E-6</c:v>
                </c:pt>
                <c:pt idx="81">
                  <c:v>3.0905364677516576E-6</c:v>
                </c:pt>
                <c:pt idx="82">
                  <c:v>3.0361362266425562E-6</c:v>
                </c:pt>
                <c:pt idx="83">
                  <c:v>2.9812989752863174E-6</c:v>
                </c:pt>
                <c:pt idx="84">
                  <c:v>2.9250120554550936E-6</c:v>
                </c:pt>
                <c:pt idx="85">
                  <c:v>2.8736708860759498E-6</c:v>
                </c:pt>
                <c:pt idx="86">
                  <c:v>2.8210186859553948E-6</c:v>
                </c:pt>
                <c:pt idx="87">
                  <c:v>2.7662748643761305E-6</c:v>
                </c:pt>
                <c:pt idx="88">
                  <c:v>2.7186949969861365E-6</c:v>
                </c:pt>
                <c:pt idx="89">
                  <c:v>2.6690325497287524E-6</c:v>
                </c:pt>
                <c:pt idx="90">
                  <c:v>2.6195238095238098E-6</c:v>
                </c:pt>
                <c:pt idx="91">
                  <c:v>2.5707203134418324E-6</c:v>
                </c:pt>
                <c:pt idx="92">
                  <c:v>2.5251687763713081E-6</c:v>
                </c:pt>
                <c:pt idx="93">
                  <c:v>2.4758951175406872E-6</c:v>
                </c:pt>
                <c:pt idx="94">
                  <c:v>2.4333303194695604E-6</c:v>
                </c:pt>
                <c:pt idx="95">
                  <c:v>2.3877124773960221E-6</c:v>
                </c:pt>
                <c:pt idx="96">
                  <c:v>2.3426702833031949E-6</c:v>
                </c:pt>
                <c:pt idx="97">
                  <c:v>2.3008921036769141E-6</c:v>
                </c:pt>
                <c:pt idx="98">
                  <c:v>2.2572212176009647E-6</c:v>
                </c:pt>
                <c:pt idx="99">
                  <c:v>2.21578963230862E-6</c:v>
                </c:pt>
                <c:pt idx="100">
                  <c:v>2.1736648583484031E-6</c:v>
                </c:pt>
                <c:pt idx="101">
                  <c:v>2.1348101265822788E-6</c:v>
                </c:pt>
                <c:pt idx="102">
                  <c:v>2.0947709463532247E-6</c:v>
                </c:pt>
                <c:pt idx="103">
                  <c:v>2.0549728752260398E-6</c:v>
                </c:pt>
                <c:pt idx="104">
                  <c:v>2.0165129596142257E-6</c:v>
                </c:pt>
                <c:pt idx="105">
                  <c:v>1.9796353224834238E-6</c:v>
                </c:pt>
                <c:pt idx="106">
                  <c:v>1.9409041591320074E-6</c:v>
                </c:pt>
                <c:pt idx="107">
                  <c:v>1.9052501506931887E-6</c:v>
                </c:pt>
                <c:pt idx="108">
                  <c:v>1.8691018685955396E-6</c:v>
                </c:pt>
                <c:pt idx="109">
                  <c:v>1.8347377938517181E-6</c:v>
                </c:pt>
                <c:pt idx="110">
                  <c:v>1.7992917420132611E-6</c:v>
                </c:pt>
                <c:pt idx="111">
                  <c:v>1.7651326100060279E-6</c:v>
                </c:pt>
                <c:pt idx="112">
                  <c:v>1.7304671488848706E-6</c:v>
                </c:pt>
                <c:pt idx="113">
                  <c:v>1.6974713682941533E-6</c:v>
                </c:pt>
                <c:pt idx="114">
                  <c:v>1.6674683544303797E-6</c:v>
                </c:pt>
                <c:pt idx="115">
                  <c:v>1.6348824593128391E-6</c:v>
                </c:pt>
                <c:pt idx="116">
                  <c:v>1.6035563592525619E-6</c:v>
                </c:pt>
                <c:pt idx="117">
                  <c:v>1.5718535262206147E-6</c:v>
                </c:pt>
                <c:pt idx="118">
                  <c:v>1.5403526220614829E-6</c:v>
                </c:pt>
                <c:pt idx="119">
                  <c:v>1.5123899939722724E-6</c:v>
                </c:pt>
                <c:pt idx="120">
                  <c:v>1.4831042796865581E-6</c:v>
                </c:pt>
                <c:pt idx="121">
                  <c:v>1.4540506329113927E-6</c:v>
                </c:pt>
                <c:pt idx="122">
                  <c:v>1.4263652802893311E-6</c:v>
                </c:pt>
                <c:pt idx="123">
                  <c:v>1.3974713682941532E-6</c:v>
                </c:pt>
                <c:pt idx="124">
                  <c:v>1.372106690777577E-6</c:v>
                </c:pt>
                <c:pt idx="125">
                  <c:v>1.3438065099457506E-6</c:v>
                </c:pt>
                <c:pt idx="126">
                  <c:v>1.3177396021699819E-6</c:v>
                </c:pt>
                <c:pt idx="127">
                  <c:v>1.2924743821579265E-6</c:v>
                </c:pt>
                <c:pt idx="128">
                  <c:v>1.2649336949969861E-6</c:v>
                </c:pt>
                <c:pt idx="129">
                  <c:v>1.2402953586497889E-6</c:v>
                </c:pt>
                <c:pt idx="130">
                  <c:v>1.2182941531042798E-6</c:v>
                </c:pt>
                <c:pt idx="131">
                  <c:v>1.193034960819771E-6</c:v>
                </c:pt>
                <c:pt idx="132">
                  <c:v>1.1690807715491261E-6</c:v>
                </c:pt>
                <c:pt idx="133">
                  <c:v>1.1443520192887282E-6</c:v>
                </c:pt>
                <c:pt idx="134">
                  <c:v>1.1231464737793853E-6</c:v>
                </c:pt>
                <c:pt idx="135">
                  <c:v>1.1003918022905365E-6</c:v>
                </c:pt>
                <c:pt idx="136">
                  <c:v>1.0775376732971671E-6</c:v>
                </c:pt>
                <c:pt idx="137">
                  <c:v>1.0566726943942134E-6</c:v>
                </c:pt>
                <c:pt idx="138">
                  <c:v>1.034273658830621E-6</c:v>
                </c:pt>
                <c:pt idx="139">
                  <c:v>1.0125768535262205E-6</c:v>
                </c:pt>
                <c:pt idx="140">
                  <c:v>9.9260397830018092E-7</c:v>
                </c:pt>
                <c:pt idx="141">
                  <c:v>9.7279385171790241E-7</c:v>
                </c:pt>
                <c:pt idx="142">
                  <c:v>9.5216395418927064E-7</c:v>
                </c:pt>
                <c:pt idx="143">
                  <c:v>9.3080771549125982E-7</c:v>
                </c:pt>
                <c:pt idx="144">
                  <c:v>9.1329415310427979E-7</c:v>
                </c:pt>
                <c:pt idx="145">
                  <c:v>8.9440626883664868E-7</c:v>
                </c:pt>
                <c:pt idx="146">
                  <c:v>8.7498493068113335E-7</c:v>
                </c:pt>
                <c:pt idx="147">
                  <c:v>8.5682037371910789E-7</c:v>
                </c:pt>
                <c:pt idx="148">
                  <c:v>8.391350210970465E-7</c:v>
                </c:pt>
                <c:pt idx="149">
                  <c:v>8.2172995780590721E-7</c:v>
                </c:pt>
                <c:pt idx="150">
                  <c:v>8.0282399035563595E-7</c:v>
                </c:pt>
                <c:pt idx="151">
                  <c:v>7.856419529837253E-7</c:v>
                </c:pt>
                <c:pt idx="152">
                  <c:v>7.6806208559373124E-7</c:v>
                </c:pt>
                <c:pt idx="153">
                  <c:v>7.5445750452079571E-7</c:v>
                </c:pt>
                <c:pt idx="154">
                  <c:v>7.3689572031344192E-7</c:v>
                </c:pt>
                <c:pt idx="155">
                  <c:v>7.2064195298372518E-7</c:v>
                </c:pt>
                <c:pt idx="156">
                  <c:v>6.9690476190476191E-7</c:v>
                </c:pt>
                <c:pt idx="157">
                  <c:v>6.829686558167571E-7</c:v>
                </c:pt>
                <c:pt idx="158">
                  <c:v>6.6820675105485231E-7</c:v>
                </c:pt>
                <c:pt idx="159">
                  <c:v>6.5467450271247742E-7</c:v>
                </c:pt>
                <c:pt idx="160">
                  <c:v>6.3918625678119357E-7</c:v>
                </c:pt>
                <c:pt idx="161">
                  <c:v>6.2525919228450879E-7</c:v>
                </c:pt>
                <c:pt idx="162">
                  <c:v>6.1168474984930686E-7</c:v>
                </c:pt>
                <c:pt idx="163">
                  <c:v>5.9731464737793855E-7</c:v>
                </c:pt>
                <c:pt idx="164">
                  <c:v>5.8368294153104283E-7</c:v>
                </c:pt>
                <c:pt idx="165">
                  <c:v>5.6962025316455701E-7</c:v>
                </c:pt>
                <c:pt idx="166">
                  <c:v>5.5626883664858351E-7</c:v>
                </c:pt>
                <c:pt idx="167">
                  <c:v>5.4530138637733575E-7</c:v>
                </c:pt>
                <c:pt idx="168">
                  <c:v>5.3094635322483429E-7</c:v>
                </c:pt>
                <c:pt idx="169">
                  <c:v>5.1872212176009644E-7</c:v>
                </c:pt>
                <c:pt idx="170">
                  <c:v>5.0596142254370106E-7</c:v>
                </c:pt>
                <c:pt idx="171">
                  <c:v>4.9408679927667265E-7</c:v>
                </c:pt>
                <c:pt idx="172">
                  <c:v>4.8196805304400235E-7</c:v>
                </c:pt>
                <c:pt idx="173">
                  <c:v>4.6971066907775771E-7</c:v>
                </c:pt>
                <c:pt idx="174">
                  <c:v>4.5862266425557566E-7</c:v>
                </c:pt>
                <c:pt idx="175">
                  <c:v>4.4734478601567215E-7</c:v>
                </c:pt>
                <c:pt idx="176">
                  <c:v>4.3639240506329114E-7</c:v>
                </c:pt>
                <c:pt idx="177">
                  <c:v>4.2457203134418327E-7</c:v>
                </c:pt>
                <c:pt idx="178">
                  <c:v>4.1357745629897532E-7</c:v>
                </c:pt>
                <c:pt idx="179">
                  <c:v>4.0249246534056664E-7</c:v>
                </c:pt>
                <c:pt idx="180">
                  <c:v>3.9259493670886081E-7</c:v>
                </c:pt>
                <c:pt idx="181">
                  <c:v>3.8169077757685356E-7</c:v>
                </c:pt>
                <c:pt idx="182">
                  <c:v>3.7131404460518382E-7</c:v>
                </c:pt>
                <c:pt idx="183">
                  <c:v>3.6149789029535867E-7</c:v>
                </c:pt>
                <c:pt idx="184">
                  <c:v>3.518354430379747E-7</c:v>
                </c:pt>
                <c:pt idx="185">
                  <c:v>3.4282700421940926E-7</c:v>
                </c:pt>
                <c:pt idx="186">
                  <c:v>3.3270343580470166E-7</c:v>
                </c:pt>
                <c:pt idx="187">
                  <c:v>3.2282097649186258E-7</c:v>
                </c:pt>
                <c:pt idx="188">
                  <c:v>3.1340566606389392E-7</c:v>
                </c:pt>
                <c:pt idx="189">
                  <c:v>3.0369801084990961E-7</c:v>
                </c:pt>
                <c:pt idx="190">
                  <c:v>2.9527426160337552E-7</c:v>
                </c:pt>
                <c:pt idx="191">
                  <c:v>2.870723327305606E-7</c:v>
                </c:pt>
                <c:pt idx="192">
                  <c:v>2.7811181434599158E-7</c:v>
                </c:pt>
                <c:pt idx="193">
                  <c:v>2.6995479204339966E-7</c:v>
                </c:pt>
                <c:pt idx="194">
                  <c:v>2.6042194092827007E-7</c:v>
                </c:pt>
                <c:pt idx="195">
                  <c:v>2.5217902350813742E-7</c:v>
                </c:pt>
                <c:pt idx="196">
                  <c:v>2.4403285111512958E-7</c:v>
                </c:pt>
                <c:pt idx="197">
                  <c:v>2.3552561784207354E-7</c:v>
                </c:pt>
                <c:pt idx="198">
                  <c:v>2.2767751657625075E-7</c:v>
                </c:pt>
                <c:pt idx="199">
                  <c:v>2.2013170584689572E-7</c:v>
                </c:pt>
                <c:pt idx="200">
                  <c:v>2.1251959011452684E-7</c:v>
                </c:pt>
                <c:pt idx="201">
                  <c:v>2.0502712477396024E-7</c:v>
                </c:pt>
                <c:pt idx="202">
                  <c:v>1.9690867992766726E-7</c:v>
                </c:pt>
                <c:pt idx="203">
                  <c:v>1.8880892103676913E-7</c:v>
                </c:pt>
                <c:pt idx="204">
                  <c:v>1.822646172393008E-7</c:v>
                </c:pt>
                <c:pt idx="205">
                  <c:v>1.7432820976491865E-7</c:v>
                </c:pt>
                <c:pt idx="206">
                  <c:v>1.6791440626883666E-7</c:v>
                </c:pt>
                <c:pt idx="207">
                  <c:v>1.6088185654008438E-7</c:v>
                </c:pt>
                <c:pt idx="208">
                  <c:v>1.53832127787824E-7</c:v>
                </c:pt>
                <c:pt idx="209">
                  <c:v>1.4644394213381555E-7</c:v>
                </c:pt>
                <c:pt idx="210">
                  <c:v>1.3953074141048825E-7</c:v>
                </c:pt>
                <c:pt idx="211">
                  <c:v>1.3192435201928873E-7</c:v>
                </c:pt>
                <c:pt idx="212">
                  <c:v>1.2696232670283304E-7</c:v>
                </c:pt>
                <c:pt idx="213">
                  <c:v>1.2054460518384569E-7</c:v>
                </c:pt>
                <c:pt idx="214">
                  <c:v>1.1480892103676915E-7</c:v>
                </c:pt>
                <c:pt idx="215">
                  <c:v>1.0807986738999397E-7</c:v>
                </c:pt>
                <c:pt idx="216">
                  <c:v>1.0140536467751657E-7</c:v>
                </c:pt>
                <c:pt idx="217">
                  <c:v>9.5339059674502705E-8</c:v>
                </c:pt>
                <c:pt idx="218">
                  <c:v>8.9251959011452687E-8</c:v>
                </c:pt>
                <c:pt idx="219">
                  <c:v>8.2495780590717306E-8</c:v>
                </c:pt>
                <c:pt idx="220">
                  <c:v>7.7569620253164566E-8</c:v>
                </c:pt>
                <c:pt idx="221">
                  <c:v>7.0911091018685962E-8</c:v>
                </c:pt>
                <c:pt idx="222">
                  <c:v>4.6160036166365287E-8</c:v>
                </c:pt>
                <c:pt idx="223">
                  <c:v>4.5610608800482218E-8</c:v>
                </c:pt>
                <c:pt idx="224">
                  <c:v>4.1107594936708864E-8</c:v>
                </c:pt>
                <c:pt idx="225">
                  <c:v>3.6229957805907172E-8</c:v>
                </c:pt>
                <c:pt idx="226">
                  <c:v>3.0679927667269442E-8</c:v>
                </c:pt>
                <c:pt idx="227">
                  <c:v>2.5493279083785417E-8</c:v>
                </c:pt>
                <c:pt idx="228">
                  <c:v>2.0206178420735383E-8</c:v>
                </c:pt>
                <c:pt idx="229">
                  <c:v>1.5093640747438218E-8</c:v>
                </c:pt>
                <c:pt idx="230">
                  <c:v>1.0115009041591321E-8</c:v>
                </c:pt>
                <c:pt idx="231">
                  <c:v>5.2042194092827005E-9</c:v>
                </c:pt>
                <c:pt idx="232">
                  <c:v>2.3539059674502711E-10</c:v>
                </c:pt>
                <c:pt idx="233">
                  <c:v>5.1216696805304407E-9</c:v>
                </c:pt>
                <c:pt idx="234">
                  <c:v>1.0330560578661844E-8</c:v>
                </c:pt>
                <c:pt idx="235">
                  <c:v>1.5158047016274865E-8</c:v>
                </c:pt>
                <c:pt idx="236">
                  <c:v>1.9662176009644364E-8</c:v>
                </c:pt>
                <c:pt idx="237">
                  <c:v>2.4713471971066909E-8</c:v>
                </c:pt>
                <c:pt idx="238">
                  <c:v>2.9472694394213386E-8</c:v>
                </c:pt>
                <c:pt idx="239">
                  <c:v>3.420554550934298E-8</c:v>
                </c:pt>
                <c:pt idx="240">
                  <c:v>3.8767028330319471E-8</c:v>
                </c:pt>
                <c:pt idx="241">
                  <c:v>4.3689270644966847E-8</c:v>
                </c:pt>
                <c:pt idx="242">
                  <c:v>4.831916817359856E-8</c:v>
                </c:pt>
                <c:pt idx="243">
                  <c:v>5.2772151898734174E-8</c:v>
                </c:pt>
                <c:pt idx="244">
                  <c:v>5.7152501506931887E-8</c:v>
                </c:pt>
                <c:pt idx="245">
                  <c:v>6.1487944544906575E-8</c:v>
                </c:pt>
                <c:pt idx="246">
                  <c:v>6.5808619650391798E-8</c:v>
                </c:pt>
                <c:pt idx="247">
                  <c:v>7.0229053646775161E-8</c:v>
                </c:pt>
                <c:pt idx="248">
                  <c:v>7.4879445449065705E-8</c:v>
                </c:pt>
                <c:pt idx="249">
                  <c:v>7.9212176009644368E-8</c:v>
                </c:pt>
                <c:pt idx="250">
                  <c:v>8.3604279686558166E-8</c:v>
                </c:pt>
                <c:pt idx="251">
                  <c:v>8.4532549728752259E-8</c:v>
                </c:pt>
                <c:pt idx="252">
                  <c:v>8.6362567811934901E-8</c:v>
                </c:pt>
                <c:pt idx="253">
                  <c:v>9.0895720313441841E-8</c:v>
                </c:pt>
                <c:pt idx="254">
                  <c:v>9.4871006630500315E-8</c:v>
                </c:pt>
                <c:pt idx="255">
                  <c:v>9.8665159734779997E-8</c:v>
                </c:pt>
                <c:pt idx="256">
                  <c:v>1.0311874623267029E-7</c:v>
                </c:pt>
                <c:pt idx="257">
                  <c:v>1.0717661241711876E-7</c:v>
                </c:pt>
                <c:pt idx="258">
                  <c:v>1.1118264014466547E-7</c:v>
                </c:pt>
                <c:pt idx="259">
                  <c:v>1.151895720313442E-7</c:v>
                </c:pt>
                <c:pt idx="260">
                  <c:v>1.1951717902350814E-7</c:v>
                </c:pt>
                <c:pt idx="261">
                  <c:v>1.2359493670886077E-7</c:v>
                </c:pt>
                <c:pt idx="262">
                  <c:v>1.2724593128390598E-7</c:v>
                </c:pt>
                <c:pt idx="263">
                  <c:v>1.3158830620855939E-7</c:v>
                </c:pt>
                <c:pt idx="264">
                  <c:v>2.9238818565400845E-7</c:v>
                </c:pt>
                <c:pt idx="265">
                  <c:v>9.8744424352019294E-7</c:v>
                </c:pt>
                <c:pt idx="266">
                  <c:v>1.4742766726943943E-6</c:v>
                </c:pt>
                <c:pt idx="267">
                  <c:v>2.0294183242917418E-6</c:v>
                </c:pt>
                <c:pt idx="268">
                  <c:v>3.2451175406871612E-6</c:v>
                </c:pt>
                <c:pt idx="269">
                  <c:v>3.6672694394213381E-6</c:v>
                </c:pt>
                <c:pt idx="270">
                  <c:v>3.7283001808318268E-6</c:v>
                </c:pt>
                <c:pt idx="271">
                  <c:v>3.8450874020494274E-6</c:v>
                </c:pt>
                <c:pt idx="272">
                  <c:v>3.9125075346594336E-6</c:v>
                </c:pt>
                <c:pt idx="273">
                  <c:v>4.0366184448462927E-6</c:v>
                </c:pt>
                <c:pt idx="274">
                  <c:v>4.3343580470162752E-6</c:v>
                </c:pt>
                <c:pt idx="275">
                  <c:v>4.7273357444243522E-6</c:v>
                </c:pt>
                <c:pt idx="276">
                  <c:v>4.9129294755877031E-6</c:v>
                </c:pt>
                <c:pt idx="277">
                  <c:v>5.0819168173598551E-6</c:v>
                </c:pt>
                <c:pt idx="278">
                  <c:v>5.2465943339361065E-6</c:v>
                </c:pt>
                <c:pt idx="279">
                  <c:v>6.0627787823990356E-6</c:v>
                </c:pt>
                <c:pt idx="280">
                  <c:v>6.3434297769740808E-6</c:v>
                </c:pt>
                <c:pt idx="281">
                  <c:v>6.4616335141651608E-6</c:v>
                </c:pt>
                <c:pt idx="282">
                  <c:v>6.5343580470162753E-6</c:v>
                </c:pt>
                <c:pt idx="283">
                  <c:v>6.6872513562386978E-6</c:v>
                </c:pt>
                <c:pt idx="284">
                  <c:v>7.0581072935503312E-6</c:v>
                </c:pt>
                <c:pt idx="285">
                  <c:v>7.2303496081977089E-6</c:v>
                </c:pt>
                <c:pt idx="286">
                  <c:v>7.3567209162145876E-6</c:v>
                </c:pt>
                <c:pt idx="287">
                  <c:v>7.642857142857143E-6</c:v>
                </c:pt>
                <c:pt idx="288">
                  <c:v>8.1713984327908379E-6</c:v>
                </c:pt>
                <c:pt idx="289">
                  <c:v>8.4830018083182639E-6</c:v>
                </c:pt>
                <c:pt idx="290">
                  <c:v>8.7718203737191078E-6</c:v>
                </c:pt>
                <c:pt idx="291">
                  <c:v>8.9917118746232675E-6</c:v>
                </c:pt>
                <c:pt idx="292">
                  <c:v>9.199306811332128E-6</c:v>
                </c:pt>
                <c:pt idx="293">
                  <c:v>9.4201928872814946E-6</c:v>
                </c:pt>
                <c:pt idx="294">
                  <c:v>9.5927064496684755E-6</c:v>
                </c:pt>
                <c:pt idx="295">
                  <c:v>9.8161543098251959E-6</c:v>
                </c:pt>
                <c:pt idx="296">
                  <c:v>1.0049879445449066E-5</c:v>
                </c:pt>
                <c:pt idx="297">
                  <c:v>1.015666063893912E-5</c:v>
                </c:pt>
                <c:pt idx="298">
                  <c:v>1.0246262808921037E-5</c:v>
                </c:pt>
                <c:pt idx="299">
                  <c:v>1.0613893911995178E-5</c:v>
                </c:pt>
                <c:pt idx="300">
                  <c:v>1.0719861362266426E-5</c:v>
                </c:pt>
                <c:pt idx="301">
                  <c:v>1.0805575647980711E-5</c:v>
                </c:pt>
                <c:pt idx="302">
                  <c:v>1.0886377335744426E-5</c:v>
                </c:pt>
                <c:pt idx="303">
                  <c:v>1.097166968053044E-5</c:v>
                </c:pt>
                <c:pt idx="304">
                  <c:v>1.1056630500301386E-5</c:v>
                </c:pt>
                <c:pt idx="305">
                  <c:v>1.1151808318264016E-5</c:v>
                </c:pt>
                <c:pt idx="306">
                  <c:v>1.124080771549126E-5</c:v>
                </c:pt>
                <c:pt idx="307">
                  <c:v>1.1343098251959013E-5</c:v>
                </c:pt>
                <c:pt idx="308">
                  <c:v>1.1419258589511756E-5</c:v>
                </c:pt>
                <c:pt idx="309">
                  <c:v>1.1500934297769742E-5</c:v>
                </c:pt>
                <c:pt idx="310">
                  <c:v>1.1603978300180832E-5</c:v>
                </c:pt>
                <c:pt idx="311">
                  <c:v>1.1685864978902954E-5</c:v>
                </c:pt>
                <c:pt idx="312">
                  <c:v>1.176937914406269E-5</c:v>
                </c:pt>
                <c:pt idx="313">
                  <c:v>1.184104882459313E-5</c:v>
                </c:pt>
                <c:pt idx="314">
                  <c:v>1.1904249547920436E-5</c:v>
                </c:pt>
                <c:pt idx="315">
                  <c:v>1.1978872814948765E-5</c:v>
                </c:pt>
                <c:pt idx="316">
                  <c:v>1.2038788426763111E-5</c:v>
                </c:pt>
                <c:pt idx="317">
                  <c:v>1.3527576853526222E-5</c:v>
                </c:pt>
                <c:pt idx="318">
                  <c:v>1.4478390596745029E-5</c:v>
                </c:pt>
                <c:pt idx="319">
                  <c:v>1.4757293550331525E-5</c:v>
                </c:pt>
                <c:pt idx="320">
                  <c:v>1.5000060277275467E-5</c:v>
                </c:pt>
                <c:pt idx="321">
                  <c:v>1.5233574442435202E-5</c:v>
                </c:pt>
                <c:pt idx="322">
                  <c:v>1.5435443037974685E-5</c:v>
                </c:pt>
                <c:pt idx="323">
                  <c:v>1.5564285714285715E-5</c:v>
                </c:pt>
                <c:pt idx="324">
                  <c:v>1.5762266425557566E-5</c:v>
                </c:pt>
                <c:pt idx="325">
                  <c:v>1.6064677516576252E-5</c:v>
                </c:pt>
                <c:pt idx="326">
                  <c:v>1.6513441832429173E-5</c:v>
                </c:pt>
                <c:pt idx="327">
                  <c:v>1.6856660638939122E-5</c:v>
                </c:pt>
                <c:pt idx="328">
                  <c:v>1.7253375527426161E-5</c:v>
                </c:pt>
                <c:pt idx="329">
                  <c:v>1.7640325497287524E-5</c:v>
                </c:pt>
                <c:pt idx="330">
                  <c:v>1.7911211573236888E-5</c:v>
                </c:pt>
                <c:pt idx="331">
                  <c:v>1.8517179023508138E-5</c:v>
                </c:pt>
                <c:pt idx="332">
                  <c:v>1.8749336949969862E-5</c:v>
                </c:pt>
                <c:pt idx="333">
                  <c:v>1.8913833634719713E-5</c:v>
                </c:pt>
                <c:pt idx="334">
                  <c:v>1.908254972875226E-5</c:v>
                </c:pt>
                <c:pt idx="335">
                  <c:v>1.9210247136829417E-5</c:v>
                </c:pt>
                <c:pt idx="336">
                  <c:v>1.9322694394213383E-5</c:v>
                </c:pt>
                <c:pt idx="337">
                  <c:v>1.9454671488848703E-5</c:v>
                </c:pt>
                <c:pt idx="338">
                  <c:v>1.9598643761301991E-5</c:v>
                </c:pt>
                <c:pt idx="339">
                  <c:v>1.9910729355033153E-5</c:v>
                </c:pt>
                <c:pt idx="340">
                  <c:v>2.0032820976491864E-5</c:v>
                </c:pt>
                <c:pt idx="341">
                  <c:v>2.0177938517179025E-5</c:v>
                </c:pt>
                <c:pt idx="342">
                  <c:v>2.0327817962628091E-5</c:v>
                </c:pt>
                <c:pt idx="343">
                  <c:v>2.0444243520192888E-5</c:v>
                </c:pt>
                <c:pt idx="344">
                  <c:v>2.0545087402049428E-5</c:v>
                </c:pt>
                <c:pt idx="345">
                  <c:v>2.0686106088004824E-5</c:v>
                </c:pt>
                <c:pt idx="346">
                  <c:v>2.0813291139240509E-5</c:v>
                </c:pt>
                <c:pt idx="347">
                  <c:v>2.09542194092827E-5</c:v>
                </c:pt>
                <c:pt idx="348">
                  <c:v>2.1084327908378544E-5</c:v>
                </c:pt>
                <c:pt idx="349">
                  <c:v>2.12124773960217E-5</c:v>
                </c:pt>
                <c:pt idx="350">
                  <c:v>2.1383664858348404E-5</c:v>
                </c:pt>
                <c:pt idx="351">
                  <c:v>2.151407474382158E-5</c:v>
                </c:pt>
                <c:pt idx="352">
                  <c:v>2.1636708860759497E-5</c:v>
                </c:pt>
                <c:pt idx="353">
                  <c:v>2.1780470162748643E-5</c:v>
                </c:pt>
                <c:pt idx="354">
                  <c:v>2.1930198915009042E-5</c:v>
                </c:pt>
                <c:pt idx="355">
                  <c:v>2.210708257986739E-5</c:v>
                </c:pt>
                <c:pt idx="356">
                  <c:v>2.2259825195901148E-5</c:v>
                </c:pt>
                <c:pt idx="357">
                  <c:v>2.242754671488849E-5</c:v>
                </c:pt>
                <c:pt idx="358">
                  <c:v>2.2627576853526222E-5</c:v>
                </c:pt>
                <c:pt idx="359">
                  <c:v>2.2783363471971066E-5</c:v>
                </c:pt>
                <c:pt idx="360">
                  <c:v>2.2976552139843281E-5</c:v>
                </c:pt>
                <c:pt idx="361">
                  <c:v>2.322209162145871E-5</c:v>
                </c:pt>
                <c:pt idx="362">
                  <c:v>2.3399306811332129E-5</c:v>
                </c:pt>
                <c:pt idx="363">
                  <c:v>2.3606690777576857E-5</c:v>
                </c:pt>
                <c:pt idx="364">
                  <c:v>2.3768746232670282E-5</c:v>
                </c:pt>
                <c:pt idx="365">
                  <c:v>2.3953134418324293E-5</c:v>
                </c:pt>
                <c:pt idx="366">
                  <c:v>2.4092073538276071E-5</c:v>
                </c:pt>
                <c:pt idx="367">
                  <c:v>2.4195449065702231E-5</c:v>
                </c:pt>
                <c:pt idx="368">
                  <c:v>2.4328239903556359E-5</c:v>
                </c:pt>
                <c:pt idx="369">
                  <c:v>2.4425979505726339E-5</c:v>
                </c:pt>
                <c:pt idx="370">
                  <c:v>2.4525376732971668E-5</c:v>
                </c:pt>
                <c:pt idx="371">
                  <c:v>2.4685684147076554E-5</c:v>
                </c:pt>
                <c:pt idx="372">
                  <c:v>2.482679324894515E-5</c:v>
                </c:pt>
                <c:pt idx="373">
                  <c:v>2.498921036769138E-5</c:v>
                </c:pt>
                <c:pt idx="374">
                  <c:v>2.5179355033152502E-5</c:v>
                </c:pt>
                <c:pt idx="375">
                  <c:v>2.5299216395418931E-5</c:v>
                </c:pt>
                <c:pt idx="376">
                  <c:v>2.5450602772754672E-5</c:v>
                </c:pt>
                <c:pt idx="377">
                  <c:v>2.5528933092224231E-5</c:v>
                </c:pt>
                <c:pt idx="378">
                  <c:v>2.5680349608197713E-5</c:v>
                </c:pt>
                <c:pt idx="379">
                  <c:v>2.5764526823387584E-5</c:v>
                </c:pt>
                <c:pt idx="380">
                  <c:v>2.5854972875226042E-5</c:v>
                </c:pt>
                <c:pt idx="381">
                  <c:v>2.5999035563592527E-5</c:v>
                </c:pt>
                <c:pt idx="382">
                  <c:v>2.6140355635925257E-5</c:v>
                </c:pt>
                <c:pt idx="383">
                  <c:v>2.6269409282700425E-5</c:v>
                </c:pt>
                <c:pt idx="384">
                  <c:v>2.6406690777576857E-5</c:v>
                </c:pt>
                <c:pt idx="385">
                  <c:v>2.6519228450874023E-5</c:v>
                </c:pt>
                <c:pt idx="386">
                  <c:v>2.663429776974081E-5</c:v>
                </c:pt>
                <c:pt idx="387">
                  <c:v>2.6818143459915611E-5</c:v>
                </c:pt>
                <c:pt idx="388">
                  <c:v>2.6957745629897529E-5</c:v>
                </c:pt>
                <c:pt idx="389">
                  <c:v>2.7124834237492468E-5</c:v>
                </c:pt>
                <c:pt idx="390">
                  <c:v>2.7343761301989151E-5</c:v>
                </c:pt>
                <c:pt idx="391">
                  <c:v>2.7408770343580472E-5</c:v>
                </c:pt>
                <c:pt idx="392">
                  <c:v>2.7484358047016277E-5</c:v>
                </c:pt>
                <c:pt idx="393">
                  <c:v>2.7666003616636527E-5</c:v>
                </c:pt>
                <c:pt idx="394">
                  <c:v>2.7813743218806512E-5</c:v>
                </c:pt>
                <c:pt idx="395">
                  <c:v>2.7907263411693796E-5</c:v>
                </c:pt>
                <c:pt idx="396">
                  <c:v>2.8056509945750456E-5</c:v>
                </c:pt>
                <c:pt idx="397">
                  <c:v>2.8449035563592529E-5</c:v>
                </c:pt>
                <c:pt idx="398">
                  <c:v>2.8578481012658229E-5</c:v>
                </c:pt>
                <c:pt idx="399">
                  <c:v>2.8704611211573241E-5</c:v>
                </c:pt>
                <c:pt idx="400">
                  <c:v>2.8922423146473778E-5</c:v>
                </c:pt>
                <c:pt idx="401">
                  <c:v>2.9091380349608196E-5</c:v>
                </c:pt>
                <c:pt idx="402">
                  <c:v>2.9318836648583485E-5</c:v>
                </c:pt>
                <c:pt idx="403">
                  <c:v>2.949469559975889E-5</c:v>
                </c:pt>
                <c:pt idx="404">
                  <c:v>2.9771428571428573E-5</c:v>
                </c:pt>
                <c:pt idx="405">
                  <c:v>3.0029716696805307E-5</c:v>
                </c:pt>
                <c:pt idx="406">
                  <c:v>3.0179023508137433E-5</c:v>
                </c:pt>
                <c:pt idx="407">
                  <c:v>3.0308016877637134E-5</c:v>
                </c:pt>
                <c:pt idx="408">
                  <c:v>3.0465943339361064E-5</c:v>
                </c:pt>
                <c:pt idx="409">
                  <c:v>3.0588004822182041E-5</c:v>
                </c:pt>
                <c:pt idx="410">
                  <c:v>3.069921639541893E-5</c:v>
                </c:pt>
                <c:pt idx="411">
                  <c:v>3.083423749246534E-5</c:v>
                </c:pt>
                <c:pt idx="412">
                  <c:v>3.0951778179626283E-5</c:v>
                </c:pt>
                <c:pt idx="413">
                  <c:v>3.1054249547920432E-5</c:v>
                </c:pt>
                <c:pt idx="414">
                  <c:v>3.1151898734177215E-5</c:v>
                </c:pt>
                <c:pt idx="415">
                  <c:v>3.1262507534659434E-5</c:v>
                </c:pt>
                <c:pt idx="416">
                  <c:v>3.1367389993972276E-5</c:v>
                </c:pt>
                <c:pt idx="417">
                  <c:v>3.1458107293550336E-5</c:v>
                </c:pt>
                <c:pt idx="418">
                  <c:v>3.1538276069921638E-5</c:v>
                </c:pt>
                <c:pt idx="419">
                  <c:v>3.1694394213381555E-5</c:v>
                </c:pt>
                <c:pt idx="420">
                  <c:v>3.1809825195901146E-5</c:v>
                </c:pt>
                <c:pt idx="421">
                  <c:v>3.1892405063291142E-5</c:v>
                </c:pt>
                <c:pt idx="422">
                  <c:v>3.1998191681735989E-5</c:v>
                </c:pt>
                <c:pt idx="423">
                  <c:v>3.2086497890295362E-5</c:v>
                </c:pt>
                <c:pt idx="424">
                  <c:v>3.2456600361663651E-5</c:v>
                </c:pt>
                <c:pt idx="425">
                  <c:v>3.2757685352622064E-5</c:v>
                </c:pt>
                <c:pt idx="426">
                  <c:v>3.298402652200121E-5</c:v>
                </c:pt>
                <c:pt idx="427">
                  <c:v>3.3214587100663052E-5</c:v>
                </c:pt>
                <c:pt idx="428">
                  <c:v>3.3470162748643761E-5</c:v>
                </c:pt>
                <c:pt idx="429">
                  <c:v>3.360126582278481E-5</c:v>
                </c:pt>
                <c:pt idx="430">
                  <c:v>3.3749246534056663E-5</c:v>
                </c:pt>
                <c:pt idx="431">
                  <c:v>3.3874020494273658E-5</c:v>
                </c:pt>
                <c:pt idx="432">
                  <c:v>3.4028028933092223E-5</c:v>
                </c:pt>
                <c:pt idx="433">
                  <c:v>3.4150391802290539E-5</c:v>
                </c:pt>
                <c:pt idx="434">
                  <c:v>3.427637130801688E-5</c:v>
                </c:pt>
                <c:pt idx="435">
                  <c:v>3.4421036769138035E-5</c:v>
                </c:pt>
                <c:pt idx="436">
                  <c:v>3.4529234478601568E-5</c:v>
                </c:pt>
                <c:pt idx="437">
                  <c:v>3.4669981916817362E-5</c:v>
                </c:pt>
                <c:pt idx="438">
                  <c:v>3.4811934900542503E-5</c:v>
                </c:pt>
                <c:pt idx="439">
                  <c:v>3.4923749246534055E-5</c:v>
                </c:pt>
                <c:pt idx="440">
                  <c:v>3.5036467751657626E-5</c:v>
                </c:pt>
                <c:pt idx="441">
                  <c:v>3.515611814345992E-5</c:v>
                </c:pt>
                <c:pt idx="442">
                  <c:v>3.5356238698010852E-5</c:v>
                </c:pt>
                <c:pt idx="443">
                  <c:v>3.5571127185051237E-5</c:v>
                </c:pt>
                <c:pt idx="444">
                  <c:v>3.5766124171187468E-5</c:v>
                </c:pt>
                <c:pt idx="445">
                  <c:v>3.5983423749246532E-5</c:v>
                </c:pt>
                <c:pt idx="446">
                  <c:v>3.6153707052441231E-5</c:v>
                </c:pt>
                <c:pt idx="447">
                  <c:v>3.6330922242314647E-5</c:v>
                </c:pt>
                <c:pt idx="448">
                  <c:v>3.6552139843279086E-5</c:v>
                </c:pt>
                <c:pt idx="449">
                  <c:v>3.6844183242917423E-5</c:v>
                </c:pt>
                <c:pt idx="450">
                  <c:v>3.7113321277878239E-5</c:v>
                </c:pt>
                <c:pt idx="451">
                  <c:v>3.7410789632308619E-5</c:v>
                </c:pt>
                <c:pt idx="452">
                  <c:v>3.7701024713682947E-5</c:v>
                </c:pt>
                <c:pt idx="453">
                  <c:v>3.7990355635925257E-5</c:v>
                </c:pt>
                <c:pt idx="454">
                  <c:v>3.827154912597951E-5</c:v>
                </c:pt>
                <c:pt idx="455">
                  <c:v>3.8609101868595545E-5</c:v>
                </c:pt>
                <c:pt idx="456">
                  <c:v>3.8897830018083185E-5</c:v>
                </c:pt>
                <c:pt idx="457">
                  <c:v>3.9165159734779991E-5</c:v>
                </c:pt>
                <c:pt idx="458">
                  <c:v>3.9438517179023515E-5</c:v>
                </c:pt>
                <c:pt idx="459">
                  <c:v>3.9723025919228453E-5</c:v>
                </c:pt>
                <c:pt idx="460">
                  <c:v>4.0051537070524413E-5</c:v>
                </c:pt>
                <c:pt idx="461">
                  <c:v>4.0405364677516575E-5</c:v>
                </c:pt>
                <c:pt idx="462">
                  <c:v>4.0723025919228457E-5</c:v>
                </c:pt>
                <c:pt idx="463">
                  <c:v>4.1083182640144666E-5</c:v>
                </c:pt>
                <c:pt idx="464">
                  <c:v>4.1589511754068719E-5</c:v>
                </c:pt>
                <c:pt idx="465">
                  <c:v>4.245147679324895E-5</c:v>
                </c:pt>
                <c:pt idx="466">
                  <c:v>4.3202230259192285E-5</c:v>
                </c:pt>
                <c:pt idx="467">
                  <c:v>4.4025617842073543E-5</c:v>
                </c:pt>
                <c:pt idx="468">
                  <c:v>4.4772453285111517E-5</c:v>
                </c:pt>
                <c:pt idx="469">
                  <c:v>4.5432790837854128E-5</c:v>
                </c:pt>
                <c:pt idx="470">
                  <c:v>4.6014165159734783E-5</c:v>
                </c:pt>
                <c:pt idx="471">
                  <c:v>4.6729957805907177E-5</c:v>
                </c:pt>
                <c:pt idx="472">
                  <c:v>4.7406871609403257E-5</c:v>
                </c:pt>
                <c:pt idx="473">
                  <c:v>4.8098251959011454E-5</c:v>
                </c:pt>
                <c:pt idx="474">
                  <c:v>4.8802893309222422E-5</c:v>
                </c:pt>
                <c:pt idx="475">
                  <c:v>4.9419831223628694E-5</c:v>
                </c:pt>
                <c:pt idx="476">
                  <c:v>5.0167269439421338E-5</c:v>
                </c:pt>
                <c:pt idx="477">
                  <c:v>5.1369499698613619E-5</c:v>
                </c:pt>
                <c:pt idx="478">
                  <c:v>5.2297769740807719E-5</c:v>
                </c:pt>
                <c:pt idx="479">
                  <c:v>5.3226642555756488E-5</c:v>
                </c:pt>
                <c:pt idx="480">
                  <c:v>5.4311633514165168E-5</c:v>
                </c:pt>
                <c:pt idx="481">
                  <c:v>5.5816455696202529E-5</c:v>
                </c:pt>
                <c:pt idx="482">
                  <c:v>5.7268535262206155E-5</c:v>
                </c:pt>
                <c:pt idx="483">
                  <c:v>5.8825497287522603E-5</c:v>
                </c:pt>
                <c:pt idx="484">
                  <c:v>6.0360156720916218E-5</c:v>
                </c:pt>
                <c:pt idx="485">
                  <c:v>6.2017781796262818E-5</c:v>
                </c:pt>
                <c:pt idx="486">
                  <c:v>6.3977094635322488E-5</c:v>
                </c:pt>
                <c:pt idx="487">
                  <c:v>6.6149789029535861E-5</c:v>
                </c:pt>
                <c:pt idx="488">
                  <c:v>6.8360156720916222E-5</c:v>
                </c:pt>
                <c:pt idx="489">
                  <c:v>7.0634719710669074E-5</c:v>
                </c:pt>
                <c:pt idx="490">
                  <c:v>7.3248342374924649E-5</c:v>
                </c:pt>
                <c:pt idx="491">
                  <c:v>7.5435804701627488E-5</c:v>
                </c:pt>
                <c:pt idx="492">
                  <c:v>7.7489451476793264E-5</c:v>
                </c:pt>
                <c:pt idx="493">
                  <c:v>7.948854731766124E-5</c:v>
                </c:pt>
                <c:pt idx="494">
                  <c:v>8.1711874623267031E-5</c:v>
                </c:pt>
                <c:pt idx="495">
                  <c:v>8.4292344786015682E-5</c:v>
                </c:pt>
                <c:pt idx="496">
                  <c:v>8.6576552139843279E-5</c:v>
                </c:pt>
                <c:pt idx="497">
                  <c:v>8.8904761904761912E-5</c:v>
                </c:pt>
                <c:pt idx="498">
                  <c:v>9.1379144062688367E-5</c:v>
                </c:pt>
                <c:pt idx="499">
                  <c:v>9.3798372513562381E-5</c:v>
                </c:pt>
                <c:pt idx="500">
                  <c:v>9.6185051235684154E-5</c:v>
                </c:pt>
                <c:pt idx="501">
                  <c:v>9.8418625678119346E-5</c:v>
                </c:pt>
                <c:pt idx="502">
                  <c:v>1.006196503918023E-4</c:v>
                </c:pt>
                <c:pt idx="503">
                  <c:v>1.0303405666063895E-4</c:v>
                </c:pt>
                <c:pt idx="504">
                  <c:v>1.0540355635925257E-4</c:v>
                </c:pt>
                <c:pt idx="505">
                  <c:v>1.0737100663050031E-4</c:v>
                </c:pt>
                <c:pt idx="506">
                  <c:v>1.0931072935503316E-4</c:v>
                </c:pt>
                <c:pt idx="507">
                  <c:v>1.1129113924050633E-4</c:v>
                </c:pt>
                <c:pt idx="508">
                  <c:v>1.1304339963833635E-4</c:v>
                </c:pt>
                <c:pt idx="509">
                  <c:v>1.1480500301386379E-4</c:v>
                </c:pt>
                <c:pt idx="510">
                  <c:v>1.1655364677516577E-4</c:v>
                </c:pt>
                <c:pt idx="511">
                  <c:v>1.1850150693188668E-4</c:v>
                </c:pt>
                <c:pt idx="512">
                  <c:v>1.204755877034358E-4</c:v>
                </c:pt>
                <c:pt idx="513">
                  <c:v>1.2290355635925256E-4</c:v>
                </c:pt>
                <c:pt idx="514">
                  <c:v>1.2531525015069318E-4</c:v>
                </c:pt>
                <c:pt idx="515">
                  <c:v>1.2806027727546717E-4</c:v>
                </c:pt>
                <c:pt idx="516">
                  <c:v>1.3065491259795056E-4</c:v>
                </c:pt>
                <c:pt idx="517">
                  <c:v>1.3304611211573236E-4</c:v>
                </c:pt>
                <c:pt idx="518">
                  <c:v>1.3544454490657022E-4</c:v>
                </c:pt>
                <c:pt idx="519">
                  <c:v>1.3754581072935503E-4</c:v>
                </c:pt>
                <c:pt idx="520">
                  <c:v>1.3960277275467149E-4</c:v>
                </c:pt>
                <c:pt idx="521">
                  <c:v>1.4198101265822785E-4</c:v>
                </c:pt>
                <c:pt idx="522">
                  <c:v>1.445886075949367E-4</c:v>
                </c:pt>
                <c:pt idx="523">
                  <c:v>1.4716455696202533E-4</c:v>
                </c:pt>
                <c:pt idx="524">
                  <c:v>1.4952531645569622E-4</c:v>
                </c:pt>
                <c:pt idx="525">
                  <c:v>1.5163291139240508E-4</c:v>
                </c:pt>
                <c:pt idx="526">
                  <c:v>1.5356871609403255E-4</c:v>
                </c:pt>
                <c:pt idx="527">
                  <c:v>1.5534689572031346E-4</c:v>
                </c:pt>
                <c:pt idx="528">
                  <c:v>1.5693580470162749E-4</c:v>
                </c:pt>
                <c:pt idx="529">
                  <c:v>1.5839572031344185E-4</c:v>
                </c:pt>
                <c:pt idx="530">
                  <c:v>1.597350813743219E-4</c:v>
                </c:pt>
                <c:pt idx="531">
                  <c:v>1.6094996986136228E-4</c:v>
                </c:pt>
                <c:pt idx="532">
                  <c:v>1.6202501506931889E-4</c:v>
                </c:pt>
                <c:pt idx="533">
                  <c:v>1.6322272453285112E-4</c:v>
                </c:pt>
                <c:pt idx="534">
                  <c:v>1.6469891500904161E-4</c:v>
                </c:pt>
                <c:pt idx="535">
                  <c:v>1.6638396624472573E-4</c:v>
                </c:pt>
                <c:pt idx="536">
                  <c:v>1.6850572634116939E-4</c:v>
                </c:pt>
                <c:pt idx="537">
                  <c:v>1.7099608197709466E-4</c:v>
                </c:pt>
                <c:pt idx="538">
                  <c:v>1.7387432188065101E-4</c:v>
                </c:pt>
                <c:pt idx="539">
                  <c:v>1.7698945147679324E-4</c:v>
                </c:pt>
                <c:pt idx="540">
                  <c:v>1.7996383363471971E-4</c:v>
                </c:pt>
                <c:pt idx="541">
                  <c:v>1.8296955997588909E-4</c:v>
                </c:pt>
                <c:pt idx="542">
                  <c:v>1.8544846292947563E-4</c:v>
                </c:pt>
                <c:pt idx="543">
                  <c:v>1.8753556359252563E-4</c:v>
                </c:pt>
                <c:pt idx="544">
                  <c:v>1.897902350813743E-4</c:v>
                </c:pt>
                <c:pt idx="545">
                  <c:v>1.9191681735985532E-4</c:v>
                </c:pt>
                <c:pt idx="546">
                  <c:v>1.9353556359252562E-4</c:v>
                </c:pt>
                <c:pt idx="547">
                  <c:v>1.9537160940325497E-4</c:v>
                </c:pt>
                <c:pt idx="548">
                  <c:v>1.9785111512959615E-4</c:v>
                </c:pt>
                <c:pt idx="549">
                  <c:v>2.0103013863773358E-4</c:v>
                </c:pt>
                <c:pt idx="550">
                  <c:v>2.0417540687160939E-4</c:v>
                </c:pt>
                <c:pt idx="551">
                  <c:v>2.057341772151899E-4</c:v>
                </c:pt>
                <c:pt idx="552">
                  <c:v>2.082866184448463E-4</c:v>
                </c:pt>
                <c:pt idx="553">
                  <c:v>2.1102802893309224E-4</c:v>
                </c:pt>
                <c:pt idx="554">
                  <c:v>2.134349005424955E-4</c:v>
                </c:pt>
                <c:pt idx="555">
                  <c:v>2.1538818565400845E-4</c:v>
                </c:pt>
                <c:pt idx="556">
                  <c:v>2.1812176009644368E-4</c:v>
                </c:pt>
                <c:pt idx="557">
                  <c:v>2.2098040988547321E-4</c:v>
                </c:pt>
                <c:pt idx="558">
                  <c:v>2.242218203737191E-4</c:v>
                </c:pt>
                <c:pt idx="559">
                  <c:v>2.273387582881254E-4</c:v>
                </c:pt>
                <c:pt idx="560">
                  <c:v>2.3062417118746234E-4</c:v>
                </c:pt>
                <c:pt idx="561">
                  <c:v>2.34377034358047E-4</c:v>
                </c:pt>
                <c:pt idx="562">
                  <c:v>2.3737191078963233E-4</c:v>
                </c:pt>
                <c:pt idx="563">
                  <c:v>2.4086980108499096E-4</c:v>
                </c:pt>
                <c:pt idx="564">
                  <c:v>2.4453797468354434E-4</c:v>
                </c:pt>
                <c:pt idx="565">
                  <c:v>2.4875165762507534E-4</c:v>
                </c:pt>
                <c:pt idx="566">
                  <c:v>2.5160096443640746E-4</c:v>
                </c:pt>
                <c:pt idx="567">
                  <c:v>2.5495268233875833E-4</c:v>
                </c:pt>
                <c:pt idx="568">
                  <c:v>2.5820765521398435E-4</c:v>
                </c:pt>
                <c:pt idx="569">
                  <c:v>2.6175617842073541E-4</c:v>
                </c:pt>
                <c:pt idx="570">
                  <c:v>2.6541892706449669E-4</c:v>
                </c:pt>
                <c:pt idx="571">
                  <c:v>2.682965641952984E-4</c:v>
                </c:pt>
                <c:pt idx="572">
                  <c:v>2.7091983122362872E-4</c:v>
                </c:pt>
                <c:pt idx="573">
                  <c:v>2.73578963230862E-4</c:v>
                </c:pt>
                <c:pt idx="574">
                  <c:v>2.7680711271850511E-4</c:v>
                </c:pt>
                <c:pt idx="575">
                  <c:v>2.7970765521398433E-4</c:v>
                </c:pt>
                <c:pt idx="576">
                  <c:v>2.82535864978903E-4</c:v>
                </c:pt>
                <c:pt idx="577">
                  <c:v>2.8772182037371916E-4</c:v>
                </c:pt>
                <c:pt idx="578">
                  <c:v>2.9260036166365281E-4</c:v>
                </c:pt>
                <c:pt idx="579">
                  <c:v>2.9688637733574447E-4</c:v>
                </c:pt>
                <c:pt idx="580">
                  <c:v>3.0185051235684152E-4</c:v>
                </c:pt>
                <c:pt idx="581">
                  <c:v>3.0664255575647983E-4</c:v>
                </c:pt>
                <c:pt idx="582">
                  <c:v>3.1199819168173598E-4</c:v>
                </c:pt>
                <c:pt idx="583">
                  <c:v>3.16871609403255E-4</c:v>
                </c:pt>
                <c:pt idx="584">
                  <c:v>3.2090717299578062E-4</c:v>
                </c:pt>
                <c:pt idx="585">
                  <c:v>3.2536467751657623E-4</c:v>
                </c:pt>
                <c:pt idx="586">
                  <c:v>3.2940024110910191E-4</c:v>
                </c:pt>
                <c:pt idx="587">
                  <c:v>3.3314044605183848E-4</c:v>
                </c:pt>
                <c:pt idx="588">
                  <c:v>3.3688065099457505E-4</c:v>
                </c:pt>
                <c:pt idx="589">
                  <c:v>3.4093429776974082E-4</c:v>
                </c:pt>
                <c:pt idx="590">
                  <c:v>3.4652501506931887E-4</c:v>
                </c:pt>
                <c:pt idx="591">
                  <c:v>3.5384569017480412E-4</c:v>
                </c:pt>
                <c:pt idx="592">
                  <c:v>3.6150693188667871E-4</c:v>
                </c:pt>
                <c:pt idx="593">
                  <c:v>3.6836648583484026E-4</c:v>
                </c:pt>
                <c:pt idx="594">
                  <c:v>3.752682338758288E-4</c:v>
                </c:pt>
                <c:pt idx="595">
                  <c:v>3.8309222423146475E-4</c:v>
                </c:pt>
                <c:pt idx="596">
                  <c:v>3.9241410488245927E-4</c:v>
                </c:pt>
                <c:pt idx="597">
                  <c:v>4.0442133815551539E-4</c:v>
                </c:pt>
                <c:pt idx="598">
                  <c:v>4.1704641350210974E-4</c:v>
                </c:pt>
                <c:pt idx="599">
                  <c:v>4.2886678722121765E-4</c:v>
                </c:pt>
                <c:pt idx="600">
                  <c:v>4.3844484629294752E-4</c:v>
                </c:pt>
                <c:pt idx="601">
                  <c:v>4.4873417721518985E-4</c:v>
                </c:pt>
                <c:pt idx="602">
                  <c:v>4.5938818565400847E-4</c:v>
                </c:pt>
                <c:pt idx="603">
                  <c:v>4.7075949367088608E-4</c:v>
                </c:pt>
                <c:pt idx="604">
                  <c:v>4.8077456298975291E-4</c:v>
                </c:pt>
                <c:pt idx="605">
                  <c:v>4.8961422543701029E-4</c:v>
                </c:pt>
                <c:pt idx="606">
                  <c:v>4.9893911995177822E-4</c:v>
                </c:pt>
                <c:pt idx="607">
                  <c:v>5.0669680530440026E-4</c:v>
                </c:pt>
                <c:pt idx="608">
                  <c:v>5.1669981916817364E-4</c:v>
                </c:pt>
                <c:pt idx="609">
                  <c:v>5.2703134418324296E-4</c:v>
                </c:pt>
                <c:pt idx="610">
                  <c:v>5.3691380349608193E-4</c:v>
                </c:pt>
                <c:pt idx="611">
                  <c:v>5.4490054249547927E-4</c:v>
                </c:pt>
                <c:pt idx="612">
                  <c:v>5.5261904761904766E-4</c:v>
                </c:pt>
                <c:pt idx="613">
                  <c:v>5.6248643761301989E-4</c:v>
                </c:pt>
                <c:pt idx="614">
                  <c:v>5.7556660638939119E-4</c:v>
                </c:pt>
                <c:pt idx="615">
                  <c:v>5.9136528028933097E-4</c:v>
                </c:pt>
                <c:pt idx="616">
                  <c:v>5.9941531042796866E-4</c:v>
                </c:pt>
                <c:pt idx="617">
                  <c:v>6.1261904761904771E-4</c:v>
                </c:pt>
                <c:pt idx="618">
                  <c:v>6.2537371910789642E-4</c:v>
                </c:pt>
                <c:pt idx="619">
                  <c:v>6.4016877637130805E-4</c:v>
                </c:pt>
                <c:pt idx="620">
                  <c:v>6.5496081977094644E-4</c:v>
                </c:pt>
                <c:pt idx="621">
                  <c:v>6.5488848704038584E-4</c:v>
                </c:pt>
                <c:pt idx="622">
                  <c:v>6.666576250753466E-4</c:v>
                </c:pt>
                <c:pt idx="623">
                  <c:v>6.7866787221217606E-4</c:v>
                </c:pt>
                <c:pt idx="624">
                  <c:v>6.8906268836648583E-4</c:v>
                </c:pt>
                <c:pt idx="625">
                  <c:v>7.0292646172393012E-4</c:v>
                </c:pt>
                <c:pt idx="626">
                  <c:v>7.1850210970464141E-4</c:v>
                </c:pt>
                <c:pt idx="627">
                  <c:v>7.3004822182037377E-4</c:v>
                </c:pt>
                <c:pt idx="628">
                  <c:v>7.400301386377337E-4</c:v>
                </c:pt>
                <c:pt idx="629">
                  <c:v>7.4845991561181438E-4</c:v>
                </c:pt>
                <c:pt idx="630">
                  <c:v>7.5621458710066307E-4</c:v>
                </c:pt>
                <c:pt idx="631">
                  <c:v>7.657203134418325E-4</c:v>
                </c:pt>
                <c:pt idx="632">
                  <c:v>7.793490054249549E-4</c:v>
                </c:pt>
                <c:pt idx="633">
                  <c:v>7.9587402049427372E-4</c:v>
                </c:pt>
                <c:pt idx="634">
                  <c:v>8.1533152501506937E-4</c:v>
                </c:pt>
                <c:pt idx="635">
                  <c:v>8.2725135623869803E-4</c:v>
                </c:pt>
                <c:pt idx="636">
                  <c:v>8.381404460518385E-4</c:v>
                </c:pt>
                <c:pt idx="637">
                  <c:v>8.5484629294755882E-4</c:v>
                </c:pt>
                <c:pt idx="638">
                  <c:v>8.7765822784810119E-4</c:v>
                </c:pt>
                <c:pt idx="639">
                  <c:v>9.0542495479204333E-4</c:v>
                </c:pt>
                <c:pt idx="640">
                  <c:v>9.3471669680530447E-4</c:v>
                </c:pt>
                <c:pt idx="641">
                  <c:v>9.509825195901146E-4</c:v>
                </c:pt>
                <c:pt idx="642">
                  <c:v>9.6820373719107896E-4</c:v>
                </c:pt>
                <c:pt idx="643">
                  <c:v>9.8679626280892118E-4</c:v>
                </c:pt>
                <c:pt idx="644">
                  <c:v>1.010759493670886E-3</c:v>
                </c:pt>
                <c:pt idx="645">
                  <c:v>1.03083484026522E-3</c:v>
                </c:pt>
                <c:pt idx="646">
                  <c:v>1.0450572634116938E-3</c:v>
                </c:pt>
                <c:pt idx="647">
                  <c:v>1.05373417721519E-3</c:v>
                </c:pt>
                <c:pt idx="648">
                  <c:v>1.0700874020494273E-3</c:v>
                </c:pt>
                <c:pt idx="649">
                  <c:v>1.0800271247739604E-3</c:v>
                </c:pt>
                <c:pt idx="650">
                  <c:v>1.0863833634719711E-3</c:v>
                </c:pt>
                <c:pt idx="651">
                  <c:v>1.0945509342977697E-3</c:v>
                </c:pt>
                <c:pt idx="652">
                  <c:v>1.1040747438215792E-3</c:v>
                </c:pt>
                <c:pt idx="653">
                  <c:v>1.1107203134418325E-3</c:v>
                </c:pt>
                <c:pt idx="654">
                  <c:v>1.117124773960217E-3</c:v>
                </c:pt>
                <c:pt idx="655">
                  <c:v>1.1264014466546113E-3</c:v>
                </c:pt>
                <c:pt idx="656">
                  <c:v>1.1356449668474987E-3</c:v>
                </c:pt>
                <c:pt idx="657">
                  <c:v>1.1454219409282702E-3</c:v>
                </c:pt>
                <c:pt idx="658">
                  <c:v>1.1530289330922243E-3</c:v>
                </c:pt>
                <c:pt idx="659">
                  <c:v>1.1615310427968656E-3</c:v>
                </c:pt>
                <c:pt idx="660">
                  <c:v>1.1723146473779386E-3</c:v>
                </c:pt>
                <c:pt idx="661">
                  <c:v>1.1822242314647377E-3</c:v>
                </c:pt>
                <c:pt idx="662">
                  <c:v>1.1919921639541894E-3</c:v>
                </c:pt>
                <c:pt idx="663">
                  <c:v>1.2040867992766727E-3</c:v>
                </c:pt>
                <c:pt idx="664">
                  <c:v>1.2131314044605186E-3</c:v>
                </c:pt>
                <c:pt idx="665">
                  <c:v>1.2155605786618444E-3</c:v>
                </c:pt>
                <c:pt idx="666">
                  <c:v>1.208667872212176E-3</c:v>
                </c:pt>
                <c:pt idx="667">
                  <c:v>1.2096594333936106E-3</c:v>
                </c:pt>
                <c:pt idx="668">
                  <c:v>1.2168474984930681E-3</c:v>
                </c:pt>
                <c:pt idx="669">
                  <c:v>1.233203737191079E-3</c:v>
                </c:pt>
                <c:pt idx="670">
                  <c:v>1.2498734177215191E-3</c:v>
                </c:pt>
                <c:pt idx="671">
                  <c:v>1.2674412296564195E-3</c:v>
                </c:pt>
                <c:pt idx="672">
                  <c:v>1.2848884870403858E-3</c:v>
                </c:pt>
                <c:pt idx="673">
                  <c:v>1.3024683544303798E-3</c:v>
                </c:pt>
                <c:pt idx="674">
                  <c:v>1.3204942736588306E-3</c:v>
                </c:pt>
                <c:pt idx="675">
                  <c:v>1.3383875828812538E-3</c:v>
                </c:pt>
                <c:pt idx="676">
                  <c:v>1.3631946955997591E-3</c:v>
                </c:pt>
                <c:pt idx="677">
                  <c:v>1.3737010247136829E-3</c:v>
                </c:pt>
                <c:pt idx="678">
                  <c:v>1.3903134418324292E-3</c:v>
                </c:pt>
                <c:pt idx="679">
                  <c:v>1.4060036166365279E-3</c:v>
                </c:pt>
                <c:pt idx="680">
                  <c:v>1.4251295961422545E-3</c:v>
                </c:pt>
                <c:pt idx="681">
                  <c:v>1.4461543098251959E-3</c:v>
                </c:pt>
                <c:pt idx="682">
                  <c:v>1.4753586497890296E-3</c:v>
                </c:pt>
                <c:pt idx="683">
                  <c:v>1.5057082579867391E-3</c:v>
                </c:pt>
                <c:pt idx="684">
                  <c:v>1.5332730560578664E-3</c:v>
                </c:pt>
                <c:pt idx="685">
                  <c:v>1.520943339361061E-3</c:v>
                </c:pt>
                <c:pt idx="686">
                  <c:v>1.5601959011452681E-3</c:v>
                </c:pt>
                <c:pt idx="687">
                  <c:v>1.6120433996383364E-3</c:v>
                </c:pt>
                <c:pt idx="688">
                  <c:v>1.667941531042797E-3</c:v>
                </c:pt>
                <c:pt idx="689">
                  <c:v>1.7202441229656419E-3</c:v>
                </c:pt>
                <c:pt idx="690">
                  <c:v>1.7758800482218207E-3</c:v>
                </c:pt>
                <c:pt idx="691">
                  <c:v>1.8306811332127789E-3</c:v>
                </c:pt>
                <c:pt idx="692">
                  <c:v>1.8818685955394815E-3</c:v>
                </c:pt>
                <c:pt idx="693">
                  <c:v>1.9300331525015071E-3</c:v>
                </c:pt>
                <c:pt idx="694">
                  <c:v>1.9794364074743821E-3</c:v>
                </c:pt>
                <c:pt idx="695">
                  <c:v>2.0376250753465944E-3</c:v>
                </c:pt>
                <c:pt idx="696">
                  <c:v>2.0886558167570826E-3</c:v>
                </c:pt>
                <c:pt idx="697">
                  <c:v>2.1432489451476797E-3</c:v>
                </c:pt>
                <c:pt idx="698">
                  <c:v>2.1698583484026524E-3</c:v>
                </c:pt>
                <c:pt idx="699">
                  <c:v>2.2081585292344787E-3</c:v>
                </c:pt>
                <c:pt idx="700">
                  <c:v>2.2546775165762506E-3</c:v>
                </c:pt>
                <c:pt idx="701">
                  <c:v>2.2975015069318866E-3</c:v>
                </c:pt>
                <c:pt idx="702">
                  <c:v>2.3401386377335746E-3</c:v>
                </c:pt>
                <c:pt idx="703">
                  <c:v>2.3870162748643765E-3</c:v>
                </c:pt>
                <c:pt idx="704">
                  <c:v>2.4348643761301992E-3</c:v>
                </c:pt>
                <c:pt idx="705">
                  <c:v>2.4810910186859555E-3</c:v>
                </c:pt>
                <c:pt idx="706">
                  <c:v>2.5195298372513563E-3</c:v>
                </c:pt>
                <c:pt idx="707">
                  <c:v>2.5518354430379749E-3</c:v>
                </c:pt>
                <c:pt idx="708">
                  <c:v>2.5784086799276675E-3</c:v>
                </c:pt>
                <c:pt idx="709">
                  <c:v>2.6014587100663053E-3</c:v>
                </c:pt>
                <c:pt idx="710">
                  <c:v>2.6348975286317059E-3</c:v>
                </c:pt>
                <c:pt idx="711">
                  <c:v>2.6772754671488849E-3</c:v>
                </c:pt>
                <c:pt idx="712">
                  <c:v>2.7190415913200725E-3</c:v>
                </c:pt>
                <c:pt idx="713">
                  <c:v>2.7777124773960219E-3</c:v>
                </c:pt>
                <c:pt idx="714">
                  <c:v>2.8518776371308017E-3</c:v>
                </c:pt>
                <c:pt idx="715">
                  <c:v>2.8975527426160336E-3</c:v>
                </c:pt>
                <c:pt idx="716">
                  <c:v>2.9687613019891501E-3</c:v>
                </c:pt>
                <c:pt idx="717">
                  <c:v>3.0523809523809527E-3</c:v>
                </c:pt>
                <c:pt idx="718">
                  <c:v>3.1429475587703439E-3</c:v>
                </c:pt>
                <c:pt idx="719">
                  <c:v>3.230530440024111E-3</c:v>
                </c:pt>
                <c:pt idx="720">
                  <c:v>3.3153405666063898E-3</c:v>
                </c:pt>
                <c:pt idx="721">
                  <c:v>3.4069318866787224E-3</c:v>
                </c:pt>
                <c:pt idx="722">
                  <c:v>3.4884870403857748E-3</c:v>
                </c:pt>
                <c:pt idx="723">
                  <c:v>3.5667872212176007E-3</c:v>
                </c:pt>
                <c:pt idx="724">
                  <c:v>3.6490657022302591E-3</c:v>
                </c:pt>
                <c:pt idx="725">
                  <c:v>3.7322182037371914E-3</c:v>
                </c:pt>
                <c:pt idx="726">
                  <c:v>3.8231163351416519E-3</c:v>
                </c:pt>
                <c:pt idx="727">
                  <c:v>3.9558468957203137E-3</c:v>
                </c:pt>
                <c:pt idx="728">
                  <c:v>4.1084086799276671E-3</c:v>
                </c:pt>
                <c:pt idx="729">
                  <c:v>4.2261301989150093E-3</c:v>
                </c:pt>
                <c:pt idx="730">
                  <c:v>4.3383664858348409E-3</c:v>
                </c:pt>
                <c:pt idx="731">
                  <c:v>4.4464737793851721E-3</c:v>
                </c:pt>
                <c:pt idx="732">
                  <c:v>4.5628993369499701E-3</c:v>
                </c:pt>
                <c:pt idx="733">
                  <c:v>4.6845388788426768E-3</c:v>
                </c:pt>
                <c:pt idx="734">
                  <c:v>4.7974382157926461E-3</c:v>
                </c:pt>
                <c:pt idx="735">
                  <c:v>4.9169077757685352E-3</c:v>
                </c:pt>
                <c:pt idx="736">
                  <c:v>5.0515973477998797E-3</c:v>
                </c:pt>
                <c:pt idx="737">
                  <c:v>5.1815250150693192E-3</c:v>
                </c:pt>
                <c:pt idx="738">
                  <c:v>5.3219107896323092E-3</c:v>
                </c:pt>
                <c:pt idx="739">
                  <c:v>5.4927064496684752E-3</c:v>
                </c:pt>
                <c:pt idx="740">
                  <c:v>5.6611211573236887E-3</c:v>
                </c:pt>
                <c:pt idx="741">
                  <c:v>5.8776069921639548E-3</c:v>
                </c:pt>
                <c:pt idx="742">
                  <c:v>6.1333333333333344E-3</c:v>
                </c:pt>
                <c:pt idx="743">
                  <c:v>6.3298071127185045E-3</c:v>
                </c:pt>
                <c:pt idx="744">
                  <c:v>6.4852320675105497E-3</c:v>
                </c:pt>
                <c:pt idx="745">
                  <c:v>6.6262206148282096E-3</c:v>
                </c:pt>
                <c:pt idx="746">
                  <c:v>6.7733273056057872E-3</c:v>
                </c:pt>
                <c:pt idx="747">
                  <c:v>6.9374623267028325E-3</c:v>
                </c:pt>
                <c:pt idx="748">
                  <c:v>7.0644062688366488E-3</c:v>
                </c:pt>
                <c:pt idx="749">
                  <c:v>7.2084388185654014E-3</c:v>
                </c:pt>
                <c:pt idx="750">
                  <c:v>7.3252260397830022E-3</c:v>
                </c:pt>
                <c:pt idx="751">
                  <c:v>7.4664556962025317E-3</c:v>
                </c:pt>
                <c:pt idx="752">
                  <c:v>7.5819168173598562E-3</c:v>
                </c:pt>
                <c:pt idx="753">
                  <c:v>7.6963230861965036E-3</c:v>
                </c:pt>
                <c:pt idx="754">
                  <c:v>7.7994876431585298E-3</c:v>
                </c:pt>
                <c:pt idx="755">
                  <c:v>7.9078059071729951E-3</c:v>
                </c:pt>
                <c:pt idx="756">
                  <c:v>8.0117842073538278E-3</c:v>
                </c:pt>
                <c:pt idx="757">
                  <c:v>8.1223327305605785E-3</c:v>
                </c:pt>
                <c:pt idx="758">
                  <c:v>8.2767329716696807E-3</c:v>
                </c:pt>
                <c:pt idx="759">
                  <c:v>8.4389089813140441E-3</c:v>
                </c:pt>
                <c:pt idx="760">
                  <c:v>8.6237793851717901E-3</c:v>
                </c:pt>
                <c:pt idx="761">
                  <c:v>8.7978902953586516E-3</c:v>
                </c:pt>
                <c:pt idx="762">
                  <c:v>8.9941229656419538E-3</c:v>
                </c:pt>
                <c:pt idx="763">
                  <c:v>9.1723628691983122E-3</c:v>
                </c:pt>
                <c:pt idx="764">
                  <c:v>9.3466847498493068E-3</c:v>
                </c:pt>
                <c:pt idx="765">
                  <c:v>9.5185955394816151E-3</c:v>
                </c:pt>
                <c:pt idx="766">
                  <c:v>9.6988547317661249E-3</c:v>
                </c:pt>
                <c:pt idx="767">
                  <c:v>9.8700723327305607E-3</c:v>
                </c:pt>
                <c:pt idx="768">
                  <c:v>1.0103526220614828E-2</c:v>
                </c:pt>
                <c:pt idx="769">
                  <c:v>1.0334599156118144E-2</c:v>
                </c:pt>
                <c:pt idx="770">
                  <c:v>1.0498794454490657E-2</c:v>
                </c:pt>
                <c:pt idx="771">
                  <c:v>1.0762748643761302E-2</c:v>
                </c:pt>
                <c:pt idx="772">
                  <c:v>1.1045720313441833E-2</c:v>
                </c:pt>
                <c:pt idx="773">
                  <c:v>1.1375527426160338E-2</c:v>
                </c:pt>
                <c:pt idx="774">
                  <c:v>1.1732911392405064E-2</c:v>
                </c:pt>
                <c:pt idx="775">
                  <c:v>1.2088095238095238E-2</c:v>
                </c:pt>
                <c:pt idx="776">
                  <c:v>1.2424050632911392E-2</c:v>
                </c:pt>
                <c:pt idx="777">
                  <c:v>1.2690867992766726E-2</c:v>
                </c:pt>
                <c:pt idx="778">
                  <c:v>1.2920343580470164E-2</c:v>
                </c:pt>
                <c:pt idx="779">
                  <c:v>1.3183936106088007E-2</c:v>
                </c:pt>
                <c:pt idx="780">
                  <c:v>1.3508047016274866E-2</c:v>
                </c:pt>
                <c:pt idx="781">
                  <c:v>1.3848523206751054E-2</c:v>
                </c:pt>
                <c:pt idx="782">
                  <c:v>1.4232007233273058E-2</c:v>
                </c:pt>
                <c:pt idx="783">
                  <c:v>1.4603224834237493E-2</c:v>
                </c:pt>
                <c:pt idx="784">
                  <c:v>1.5050783604581074E-2</c:v>
                </c:pt>
                <c:pt idx="785">
                  <c:v>1.5540235081374323E-2</c:v>
                </c:pt>
                <c:pt idx="786">
                  <c:v>1.5909342977697409E-2</c:v>
                </c:pt>
                <c:pt idx="787">
                  <c:v>1.6371338155515371E-2</c:v>
                </c:pt>
                <c:pt idx="788">
                  <c:v>1.6854249547920436E-2</c:v>
                </c:pt>
                <c:pt idx="789">
                  <c:v>1.7409101868595539E-2</c:v>
                </c:pt>
                <c:pt idx="790">
                  <c:v>1.7940235081374323E-2</c:v>
                </c:pt>
                <c:pt idx="791">
                  <c:v>1.8461512959614224E-2</c:v>
                </c:pt>
                <c:pt idx="792">
                  <c:v>1.9045991561181436E-2</c:v>
                </c:pt>
                <c:pt idx="793">
                  <c:v>1.968119349005425E-2</c:v>
                </c:pt>
                <c:pt idx="794">
                  <c:v>2.0329475587703438E-2</c:v>
                </c:pt>
                <c:pt idx="795">
                  <c:v>2.0983905967450273E-2</c:v>
                </c:pt>
                <c:pt idx="796">
                  <c:v>2.1659885473176616E-2</c:v>
                </c:pt>
                <c:pt idx="797">
                  <c:v>2.2365069318866788E-2</c:v>
                </c:pt>
                <c:pt idx="798">
                  <c:v>2.3100753465943341E-2</c:v>
                </c:pt>
                <c:pt idx="799">
                  <c:v>2.3842646172393008E-2</c:v>
                </c:pt>
                <c:pt idx="800">
                  <c:v>2.4591681735985534E-2</c:v>
                </c:pt>
                <c:pt idx="801">
                  <c:v>2.5243218806509947E-2</c:v>
                </c:pt>
                <c:pt idx="802">
                  <c:v>2.5867902350813748E-2</c:v>
                </c:pt>
                <c:pt idx="803">
                  <c:v>2.6555997588908982E-2</c:v>
                </c:pt>
                <c:pt idx="804">
                  <c:v>2.7198523206751056E-2</c:v>
                </c:pt>
                <c:pt idx="805">
                  <c:v>2.7812206148282097E-2</c:v>
                </c:pt>
                <c:pt idx="806">
                  <c:v>2.846919831223629E-2</c:v>
                </c:pt>
                <c:pt idx="807">
                  <c:v>2.9159011452682338E-2</c:v>
                </c:pt>
                <c:pt idx="808">
                  <c:v>2.9850723327305609E-2</c:v>
                </c:pt>
                <c:pt idx="809">
                  <c:v>3.0547317661241712E-2</c:v>
                </c:pt>
                <c:pt idx="810">
                  <c:v>3.1209764918625683E-2</c:v>
                </c:pt>
                <c:pt idx="811">
                  <c:v>3.1918625678119351E-2</c:v>
                </c:pt>
                <c:pt idx="812">
                  <c:v>3.2667872212176013E-2</c:v>
                </c:pt>
                <c:pt idx="813">
                  <c:v>3.3379144062688368E-2</c:v>
                </c:pt>
                <c:pt idx="814">
                  <c:v>3.4082278481012661E-2</c:v>
                </c:pt>
                <c:pt idx="815">
                  <c:v>3.4837251356238698E-2</c:v>
                </c:pt>
                <c:pt idx="816">
                  <c:v>3.5556359252561787E-2</c:v>
                </c:pt>
                <c:pt idx="817">
                  <c:v>3.6351717902350811E-2</c:v>
                </c:pt>
                <c:pt idx="818">
                  <c:v>3.7108197709463539E-2</c:v>
                </c:pt>
                <c:pt idx="819">
                  <c:v>3.7878239903556356E-2</c:v>
                </c:pt>
                <c:pt idx="820">
                  <c:v>3.8678119349005426E-2</c:v>
                </c:pt>
                <c:pt idx="821">
                  <c:v>3.9489150090415912E-2</c:v>
                </c:pt>
                <c:pt idx="822">
                  <c:v>4.0271549125979508E-2</c:v>
                </c:pt>
                <c:pt idx="823">
                  <c:v>4.1048221820373723E-2</c:v>
                </c:pt>
                <c:pt idx="824">
                  <c:v>4.1798372513562387E-2</c:v>
                </c:pt>
                <c:pt idx="825">
                  <c:v>4.2518384569017478E-2</c:v>
                </c:pt>
                <c:pt idx="826">
                  <c:v>4.3264617239300786E-2</c:v>
                </c:pt>
                <c:pt idx="827">
                  <c:v>4.3974984930681138E-2</c:v>
                </c:pt>
                <c:pt idx="828">
                  <c:v>4.4616636528028934E-2</c:v>
                </c:pt>
                <c:pt idx="829">
                  <c:v>4.5248342374924658E-2</c:v>
                </c:pt>
                <c:pt idx="830">
                  <c:v>4.5891199517781797E-2</c:v>
                </c:pt>
                <c:pt idx="831">
                  <c:v>4.6488547317661243E-2</c:v>
                </c:pt>
                <c:pt idx="832">
                  <c:v>4.709403254972875E-2</c:v>
                </c:pt>
                <c:pt idx="833">
                  <c:v>4.7720313441832432E-2</c:v>
                </c:pt>
                <c:pt idx="834">
                  <c:v>4.8365581675708265E-2</c:v>
                </c:pt>
                <c:pt idx="835">
                  <c:v>4.9001205545509352E-2</c:v>
                </c:pt>
                <c:pt idx="836">
                  <c:v>4.9638336347197103E-2</c:v>
                </c:pt>
                <c:pt idx="837">
                  <c:v>5.0267028330319465E-2</c:v>
                </c:pt>
                <c:pt idx="838">
                  <c:v>5.0889089813140449E-2</c:v>
                </c:pt>
                <c:pt idx="839">
                  <c:v>5.1635322483423757E-2</c:v>
                </c:pt>
                <c:pt idx="840">
                  <c:v>5.2183242917420138E-2</c:v>
                </c:pt>
                <c:pt idx="841">
                  <c:v>5.2698312236286918E-2</c:v>
                </c:pt>
                <c:pt idx="842">
                  <c:v>5.322393007836046E-2</c:v>
                </c:pt>
                <c:pt idx="843">
                  <c:v>5.3732670283303197E-2</c:v>
                </c:pt>
                <c:pt idx="844">
                  <c:v>5.4234478601567215E-2</c:v>
                </c:pt>
                <c:pt idx="845">
                  <c:v>5.4745931283905966E-2</c:v>
                </c:pt>
                <c:pt idx="846">
                  <c:v>5.5273056057866192E-2</c:v>
                </c:pt>
                <c:pt idx="847">
                  <c:v>5.5824291742013268E-2</c:v>
                </c:pt>
                <c:pt idx="848">
                  <c:v>5.6345388788426772E-2</c:v>
                </c:pt>
                <c:pt idx="849">
                  <c:v>5.6863170584689579E-2</c:v>
                </c:pt>
                <c:pt idx="850">
                  <c:v>5.7428270042194099E-2</c:v>
                </c:pt>
                <c:pt idx="851">
                  <c:v>5.7994273658830621E-2</c:v>
                </c:pt>
                <c:pt idx="852">
                  <c:v>5.8564798071127182E-2</c:v>
                </c:pt>
                <c:pt idx="853">
                  <c:v>5.9078661844484633E-2</c:v>
                </c:pt>
                <c:pt idx="854">
                  <c:v>5.9592224231464742E-2</c:v>
                </c:pt>
                <c:pt idx="855">
                  <c:v>6.0082278481012663E-2</c:v>
                </c:pt>
                <c:pt idx="856">
                  <c:v>6.0517179023508137E-2</c:v>
                </c:pt>
                <c:pt idx="857">
                  <c:v>6.0982519590114526E-2</c:v>
                </c:pt>
                <c:pt idx="858">
                  <c:v>6.1457203134418326E-2</c:v>
                </c:pt>
                <c:pt idx="859">
                  <c:v>6.1962628089210367E-2</c:v>
                </c:pt>
                <c:pt idx="860">
                  <c:v>6.244605183845691E-2</c:v>
                </c:pt>
                <c:pt idx="861">
                  <c:v>6.2879746835443034E-2</c:v>
                </c:pt>
                <c:pt idx="862">
                  <c:v>6.3336347197106693E-2</c:v>
                </c:pt>
                <c:pt idx="863">
                  <c:v>6.3808318264014466E-2</c:v>
                </c:pt>
                <c:pt idx="864">
                  <c:v>6.4274864376130197E-2</c:v>
                </c:pt>
                <c:pt idx="865">
                  <c:v>6.4739602169981911E-2</c:v>
                </c:pt>
                <c:pt idx="866">
                  <c:v>6.5205545509342988E-2</c:v>
                </c:pt>
                <c:pt idx="867">
                  <c:v>6.5665461121157329E-2</c:v>
                </c:pt>
                <c:pt idx="868">
                  <c:v>6.6113622664255578E-2</c:v>
                </c:pt>
                <c:pt idx="869">
                  <c:v>6.6560880048221832E-2</c:v>
                </c:pt>
                <c:pt idx="870">
                  <c:v>6.7031042796865586E-2</c:v>
                </c:pt>
                <c:pt idx="871">
                  <c:v>6.7512658227848105E-2</c:v>
                </c:pt>
                <c:pt idx="872">
                  <c:v>6.7974080771549122E-2</c:v>
                </c:pt>
                <c:pt idx="873">
                  <c:v>6.842525617842074E-2</c:v>
                </c:pt>
                <c:pt idx="874">
                  <c:v>6.8870705244122976E-2</c:v>
                </c:pt>
                <c:pt idx="875">
                  <c:v>6.9340265220012062E-2</c:v>
                </c:pt>
                <c:pt idx="876">
                  <c:v>6.9810427968655817E-2</c:v>
                </c:pt>
                <c:pt idx="877">
                  <c:v>7.0286618444846294E-2</c:v>
                </c:pt>
                <c:pt idx="878">
                  <c:v>7.0696805304400243E-2</c:v>
                </c:pt>
                <c:pt idx="879">
                  <c:v>7.1127185051235692E-2</c:v>
                </c:pt>
                <c:pt idx="880">
                  <c:v>7.1553948161543104E-2</c:v>
                </c:pt>
                <c:pt idx="881">
                  <c:v>7.1989150090415926E-2</c:v>
                </c:pt>
                <c:pt idx="882">
                  <c:v>7.244635322483424E-2</c:v>
                </c:pt>
                <c:pt idx="883">
                  <c:v>7.2866485834840275E-2</c:v>
                </c:pt>
                <c:pt idx="884">
                  <c:v>7.3281796262808924E-2</c:v>
                </c:pt>
                <c:pt idx="885">
                  <c:v>7.3690476190476195E-2</c:v>
                </c:pt>
                <c:pt idx="886">
                  <c:v>7.4101265822784812E-2</c:v>
                </c:pt>
                <c:pt idx="887">
                  <c:v>7.4559975889089816E-2</c:v>
                </c:pt>
                <c:pt idx="888">
                  <c:v>7.5043098251959012E-2</c:v>
                </c:pt>
                <c:pt idx="889">
                  <c:v>7.5507836045810725E-2</c:v>
                </c:pt>
                <c:pt idx="890">
                  <c:v>7.5944846292947565E-2</c:v>
                </c:pt>
                <c:pt idx="891">
                  <c:v>7.6398131404460529E-2</c:v>
                </c:pt>
                <c:pt idx="892">
                  <c:v>7.6816757082579873E-2</c:v>
                </c:pt>
                <c:pt idx="893">
                  <c:v>7.7261000602772759E-2</c:v>
                </c:pt>
                <c:pt idx="894">
                  <c:v>7.7729656419529836E-2</c:v>
                </c:pt>
                <c:pt idx="895">
                  <c:v>7.8205846895720327E-2</c:v>
                </c:pt>
                <c:pt idx="896">
                  <c:v>7.8690777576853527E-2</c:v>
                </c:pt>
                <c:pt idx="897">
                  <c:v>7.9179626280892118E-2</c:v>
                </c:pt>
                <c:pt idx="898">
                  <c:v>7.9664255575647991E-2</c:v>
                </c:pt>
                <c:pt idx="899">
                  <c:v>8.0148282097649196E-2</c:v>
                </c:pt>
                <c:pt idx="900">
                  <c:v>8.0641952983725132E-2</c:v>
                </c:pt>
                <c:pt idx="901">
                  <c:v>8.0939421338155515E-2</c:v>
                </c:pt>
                <c:pt idx="902">
                  <c:v>8.1437613019891511E-2</c:v>
                </c:pt>
                <c:pt idx="903">
                  <c:v>8.1871006630500301E-2</c:v>
                </c:pt>
                <c:pt idx="904">
                  <c:v>8.2377637130801692E-2</c:v>
                </c:pt>
                <c:pt idx="905">
                  <c:v>8.2860759493670888E-2</c:v>
                </c:pt>
                <c:pt idx="906">
                  <c:v>8.3364677516576266E-2</c:v>
                </c:pt>
                <c:pt idx="907">
                  <c:v>8.3888487040385776E-2</c:v>
                </c:pt>
                <c:pt idx="908">
                  <c:v>8.4396323086196504E-2</c:v>
                </c:pt>
                <c:pt idx="909">
                  <c:v>8.4892706449668481E-2</c:v>
                </c:pt>
                <c:pt idx="910">
                  <c:v>8.5399035563592532E-2</c:v>
                </c:pt>
                <c:pt idx="911">
                  <c:v>8.5889089813140446E-2</c:v>
                </c:pt>
                <c:pt idx="912">
                  <c:v>8.6381856540084387E-2</c:v>
                </c:pt>
                <c:pt idx="913">
                  <c:v>8.6861663652802901E-2</c:v>
                </c:pt>
                <c:pt idx="914">
                  <c:v>8.7324291742013255E-2</c:v>
                </c:pt>
                <c:pt idx="915">
                  <c:v>8.7835443037974692E-2</c:v>
                </c:pt>
                <c:pt idx="916">
                  <c:v>8.8371006630500307E-2</c:v>
                </c:pt>
                <c:pt idx="917">
                  <c:v>8.8936106088004827E-2</c:v>
                </c:pt>
                <c:pt idx="918">
                  <c:v>8.9493369499698619E-2</c:v>
                </c:pt>
                <c:pt idx="919">
                  <c:v>9.0031042796865593E-2</c:v>
                </c:pt>
                <c:pt idx="920">
                  <c:v>9.0577154912597962E-2</c:v>
                </c:pt>
                <c:pt idx="921">
                  <c:v>9.1152200120554555E-2</c:v>
                </c:pt>
                <c:pt idx="922">
                  <c:v>9.1685955394816165E-2</c:v>
                </c:pt>
                <c:pt idx="923">
                  <c:v>9.2208257986738998E-2</c:v>
                </c:pt>
                <c:pt idx="924">
                  <c:v>9.2756479807112727E-2</c:v>
                </c:pt>
                <c:pt idx="925">
                  <c:v>9.3308921036769132E-2</c:v>
                </c:pt>
                <c:pt idx="926">
                  <c:v>9.3883966244725739E-2</c:v>
                </c:pt>
                <c:pt idx="927">
                  <c:v>9.4423749246534058E-2</c:v>
                </c:pt>
                <c:pt idx="928">
                  <c:v>9.497438215792646E-2</c:v>
                </c:pt>
                <c:pt idx="929">
                  <c:v>9.5507836045810743E-2</c:v>
                </c:pt>
                <c:pt idx="930">
                  <c:v>9.6050030138637735E-2</c:v>
                </c:pt>
                <c:pt idx="931">
                  <c:v>9.657203134418324E-2</c:v>
                </c:pt>
                <c:pt idx="932">
                  <c:v>9.7071428571428586E-2</c:v>
                </c:pt>
                <c:pt idx="933">
                  <c:v>9.7594333936106101E-2</c:v>
                </c:pt>
                <c:pt idx="934">
                  <c:v>9.810759493670887E-2</c:v>
                </c:pt>
                <c:pt idx="935">
                  <c:v>9.8605485232067511E-2</c:v>
                </c:pt>
                <c:pt idx="936">
                  <c:v>9.9111211573236893E-2</c:v>
                </c:pt>
                <c:pt idx="937">
                  <c:v>9.9589511754068716E-2</c:v>
                </c:pt>
                <c:pt idx="938">
                  <c:v>0.10005967450271248</c:v>
                </c:pt>
                <c:pt idx="939">
                  <c:v>0.10051326100060277</c:v>
                </c:pt>
                <c:pt idx="940">
                  <c:v>0.1009502712477396</c:v>
                </c:pt>
                <c:pt idx="941">
                  <c:v>0.10140566606389392</c:v>
                </c:pt>
                <c:pt idx="942">
                  <c:v>0.10185864978902953</c:v>
                </c:pt>
                <c:pt idx="943">
                  <c:v>0.10232881253767331</c:v>
                </c:pt>
                <c:pt idx="944">
                  <c:v>0.10277516576250754</c:v>
                </c:pt>
                <c:pt idx="945">
                  <c:v>0.10322212176009644</c:v>
                </c:pt>
                <c:pt idx="946">
                  <c:v>0.1036820373719108</c:v>
                </c:pt>
                <c:pt idx="947">
                  <c:v>0.10411512959614225</c:v>
                </c:pt>
                <c:pt idx="948">
                  <c:v>0.10452320675105485</c:v>
                </c:pt>
                <c:pt idx="949">
                  <c:v>0.10496805304400242</c:v>
                </c:pt>
                <c:pt idx="950">
                  <c:v>0.1054460518384569</c:v>
                </c:pt>
                <c:pt idx="951">
                  <c:v>0.10592827004219409</c:v>
                </c:pt>
                <c:pt idx="952">
                  <c:v>0.10640355635925257</c:v>
                </c:pt>
                <c:pt idx="953">
                  <c:v>0.10687974683544305</c:v>
                </c:pt>
                <c:pt idx="954">
                  <c:v>0.10734177215189875</c:v>
                </c:pt>
                <c:pt idx="955">
                  <c:v>0.10776552139843279</c:v>
                </c:pt>
                <c:pt idx="956">
                  <c:v>0.10818987341772153</c:v>
                </c:pt>
                <c:pt idx="957">
                  <c:v>0.10863261000602774</c:v>
                </c:pt>
                <c:pt idx="958">
                  <c:v>0.10906690777576855</c:v>
                </c:pt>
                <c:pt idx="959">
                  <c:v>0.10948975286317059</c:v>
                </c:pt>
                <c:pt idx="960">
                  <c:v>0.10991139240506329</c:v>
                </c:pt>
                <c:pt idx="961">
                  <c:v>0.1103550331525015</c:v>
                </c:pt>
                <c:pt idx="962">
                  <c:v>0.1107866184448463</c:v>
                </c:pt>
                <c:pt idx="963">
                  <c:v>0.1112335744424352</c:v>
                </c:pt>
                <c:pt idx="964">
                  <c:v>0.11169650391802291</c:v>
                </c:pt>
                <c:pt idx="965">
                  <c:v>0.11218866787221218</c:v>
                </c:pt>
                <c:pt idx="966">
                  <c:v>0.11270855937311633</c:v>
                </c:pt>
                <c:pt idx="967">
                  <c:v>0.11323025919228452</c:v>
                </c:pt>
                <c:pt idx="968">
                  <c:v>0.11378631705846895</c:v>
                </c:pt>
                <c:pt idx="969">
                  <c:v>0.11431645569620252</c:v>
                </c:pt>
                <c:pt idx="970">
                  <c:v>0.11488818565400843</c:v>
                </c:pt>
                <c:pt idx="971">
                  <c:v>0.11539541892706451</c:v>
                </c:pt>
                <c:pt idx="972">
                  <c:v>0.11586889692585896</c:v>
                </c:pt>
                <c:pt idx="973">
                  <c:v>0.11633152501506933</c:v>
                </c:pt>
                <c:pt idx="974">
                  <c:v>0.11677124773960218</c:v>
                </c:pt>
                <c:pt idx="975">
                  <c:v>0.1172242314647378</c:v>
                </c:pt>
                <c:pt idx="976">
                  <c:v>0.11768143459915612</c:v>
                </c:pt>
                <c:pt idx="977">
                  <c:v>0.11812808921036769</c:v>
                </c:pt>
                <c:pt idx="978">
                  <c:v>0.11856268836648584</c:v>
                </c:pt>
                <c:pt idx="979">
                  <c:v>0.11899306811332129</c:v>
                </c:pt>
                <c:pt idx="980">
                  <c:v>0.11942344786015673</c:v>
                </c:pt>
                <c:pt idx="981">
                  <c:v>0.11984629294755877</c:v>
                </c:pt>
                <c:pt idx="982">
                  <c:v>0.12027365883062086</c:v>
                </c:pt>
                <c:pt idx="983">
                  <c:v>0.12071277878239904</c:v>
                </c:pt>
                <c:pt idx="984">
                  <c:v>0.12114285714285715</c:v>
                </c:pt>
                <c:pt idx="985">
                  <c:v>0.12156962025316456</c:v>
                </c:pt>
                <c:pt idx="986">
                  <c:v>0.12200602772754672</c:v>
                </c:pt>
                <c:pt idx="987">
                  <c:v>0.12241983122362869</c:v>
                </c:pt>
                <c:pt idx="988">
                  <c:v>0.12283242917420134</c:v>
                </c:pt>
                <c:pt idx="989">
                  <c:v>0.12322332730560578</c:v>
                </c:pt>
                <c:pt idx="990">
                  <c:v>0.12362356841470766</c:v>
                </c:pt>
                <c:pt idx="991">
                  <c:v>0.12402139843279085</c:v>
                </c:pt>
                <c:pt idx="992">
                  <c:v>0.12442073538276072</c:v>
                </c:pt>
                <c:pt idx="993">
                  <c:v>0.12481283905967451</c:v>
                </c:pt>
                <c:pt idx="994">
                  <c:v>0.1252176009644364</c:v>
                </c:pt>
                <c:pt idx="995">
                  <c:v>0.12561271850512357</c:v>
                </c:pt>
                <c:pt idx="996">
                  <c:v>0.12599367088607596</c:v>
                </c:pt>
                <c:pt idx="997">
                  <c:v>0.12637763713080169</c:v>
                </c:pt>
                <c:pt idx="998">
                  <c:v>0.12677094635322483</c:v>
                </c:pt>
                <c:pt idx="999">
                  <c:v>0.12715611814345992</c:v>
                </c:pt>
                <c:pt idx="1000">
                  <c:v>0.12752079566003616</c:v>
                </c:pt>
                <c:pt idx="1001">
                  <c:v>0.12790807715491262</c:v>
                </c:pt>
                <c:pt idx="1002">
                  <c:v>0.12828149487643159</c:v>
                </c:pt>
                <c:pt idx="1003">
                  <c:v>0.12864406268836651</c:v>
                </c:pt>
                <c:pt idx="1004">
                  <c:v>0.12901748040988548</c:v>
                </c:pt>
                <c:pt idx="1005">
                  <c:v>0.12940837854128995</c:v>
                </c:pt>
                <c:pt idx="1006">
                  <c:v>0.12980560578661843</c:v>
                </c:pt>
                <c:pt idx="1007">
                  <c:v>0.13019409282700423</c:v>
                </c:pt>
                <c:pt idx="1008">
                  <c:v>0.13058468957203134</c:v>
                </c:pt>
                <c:pt idx="1009">
                  <c:v>0.13098071127185051</c:v>
                </c:pt>
                <c:pt idx="1010">
                  <c:v>0.13137311633514165</c:v>
                </c:pt>
                <c:pt idx="1011">
                  <c:v>0.13176371308016879</c:v>
                </c:pt>
                <c:pt idx="1012">
                  <c:v>0.13215009041591322</c:v>
                </c:pt>
                <c:pt idx="1013">
                  <c:v>0.13252380952380954</c:v>
                </c:pt>
                <c:pt idx="1014">
                  <c:v>0.13289903556359253</c:v>
                </c:pt>
                <c:pt idx="1015">
                  <c:v>0.13329023508137433</c:v>
                </c:pt>
                <c:pt idx="1016">
                  <c:v>0.13364888487040386</c:v>
                </c:pt>
                <c:pt idx="1017">
                  <c:v>0.13403887884267632</c:v>
                </c:pt>
                <c:pt idx="1018">
                  <c:v>0.13443791440626884</c:v>
                </c:pt>
                <c:pt idx="1019">
                  <c:v>0.13485563592525621</c:v>
                </c:pt>
                <c:pt idx="1020">
                  <c:v>0.1352724532851115</c:v>
                </c:pt>
                <c:pt idx="1021">
                  <c:v>0.13569349005424958</c:v>
                </c:pt>
                <c:pt idx="1022">
                  <c:v>0.13611723930078362</c:v>
                </c:pt>
                <c:pt idx="1023">
                  <c:v>0.13652380952380955</c:v>
                </c:pt>
                <c:pt idx="1024">
                  <c:v>0.13693550331525017</c:v>
                </c:pt>
                <c:pt idx="1025">
                  <c:v>0.1373447860156721</c:v>
                </c:pt>
                <c:pt idx="1026">
                  <c:v>0.13775527426160339</c:v>
                </c:pt>
                <c:pt idx="1027">
                  <c:v>0.13815672091621461</c:v>
                </c:pt>
                <c:pt idx="1028">
                  <c:v>0.13858318264014466</c:v>
                </c:pt>
                <c:pt idx="1029">
                  <c:v>0.13896745027124774</c:v>
                </c:pt>
                <c:pt idx="1030">
                  <c:v>0.13936889692585896</c:v>
                </c:pt>
                <c:pt idx="1031">
                  <c:v>0.13976974080771551</c:v>
                </c:pt>
                <c:pt idx="1032">
                  <c:v>0.14016184448462929</c:v>
                </c:pt>
                <c:pt idx="1033">
                  <c:v>0.14055424954792045</c:v>
                </c:pt>
                <c:pt idx="1034">
                  <c:v>0.14094153104279686</c:v>
                </c:pt>
                <c:pt idx="1035">
                  <c:v>0.14132610006027729</c:v>
                </c:pt>
                <c:pt idx="1036">
                  <c:v>0.14171006630500302</c:v>
                </c:pt>
                <c:pt idx="1037">
                  <c:v>0.14208468957203135</c:v>
                </c:pt>
                <c:pt idx="1038">
                  <c:v>0.1424677516576251</c:v>
                </c:pt>
                <c:pt idx="1039">
                  <c:v>0.14281856540084389</c:v>
                </c:pt>
                <c:pt idx="1040">
                  <c:v>0.14316305003013866</c:v>
                </c:pt>
                <c:pt idx="1041">
                  <c:v>0.14350723327305606</c:v>
                </c:pt>
                <c:pt idx="1042">
                  <c:v>0.14384960819770948</c:v>
                </c:pt>
                <c:pt idx="1043">
                  <c:v>0.1442031344183243</c:v>
                </c:pt>
                <c:pt idx="1044">
                  <c:v>0.14455274261603376</c:v>
                </c:pt>
                <c:pt idx="1045">
                  <c:v>0.14488547317661241</c:v>
                </c:pt>
                <c:pt idx="1046">
                  <c:v>0.14522543701024715</c:v>
                </c:pt>
                <c:pt idx="1047">
                  <c:v>0.14557444243520193</c:v>
                </c:pt>
                <c:pt idx="1048">
                  <c:v>0.14590385774562992</c:v>
                </c:pt>
                <c:pt idx="1049">
                  <c:v>0.14621910789632311</c:v>
                </c:pt>
                <c:pt idx="1050">
                  <c:v>0.14651537070524412</c:v>
                </c:pt>
                <c:pt idx="1051">
                  <c:v>0.14682067510548524</c:v>
                </c:pt>
                <c:pt idx="1052">
                  <c:v>0.14711271850512359</c:v>
                </c:pt>
                <c:pt idx="1053">
                  <c:v>0.14741772151898733</c:v>
                </c:pt>
                <c:pt idx="1054">
                  <c:v>0.14770946353224834</c:v>
                </c:pt>
                <c:pt idx="1055">
                  <c:v>0.14800663050030141</c:v>
                </c:pt>
                <c:pt idx="1056">
                  <c:v>0.14829957805907173</c:v>
                </c:pt>
                <c:pt idx="1057">
                  <c:v>0.14861060880048221</c:v>
                </c:pt>
                <c:pt idx="1058">
                  <c:v>0.14894424352019289</c:v>
                </c:pt>
                <c:pt idx="1059">
                  <c:v>0.1492781796262809</c:v>
                </c:pt>
                <c:pt idx="1060">
                  <c:v>0.14962206148282098</c:v>
                </c:pt>
                <c:pt idx="1061">
                  <c:v>0.14996323086196503</c:v>
                </c:pt>
                <c:pt idx="1062">
                  <c:v>0.15031675708257988</c:v>
                </c:pt>
                <c:pt idx="1063">
                  <c:v>0.15065220012055455</c:v>
                </c:pt>
                <c:pt idx="1064">
                  <c:v>0.15100663050030141</c:v>
                </c:pt>
                <c:pt idx="1065">
                  <c:v>0.15134327908378542</c:v>
                </c:pt>
                <c:pt idx="1066">
                  <c:v>0.15165280289330924</c:v>
                </c:pt>
                <c:pt idx="1067">
                  <c:v>0.15196684749849307</c:v>
                </c:pt>
                <c:pt idx="1068">
                  <c:v>0.15228209764918627</c:v>
                </c:pt>
                <c:pt idx="1069">
                  <c:v>0.15259162145871008</c:v>
                </c:pt>
                <c:pt idx="1070">
                  <c:v>0.15290084388185654</c:v>
                </c:pt>
                <c:pt idx="1071">
                  <c:v>0.15320313441832428</c:v>
                </c:pt>
                <c:pt idx="1072">
                  <c:v>0.15350331525015071</c:v>
                </c:pt>
                <c:pt idx="1073">
                  <c:v>0.15381012658227849</c:v>
                </c:pt>
                <c:pt idx="1074">
                  <c:v>0.15410638939119953</c:v>
                </c:pt>
                <c:pt idx="1075">
                  <c:v>0.15439783001808319</c:v>
                </c:pt>
                <c:pt idx="1076">
                  <c:v>0.15468746232670283</c:v>
                </c:pt>
                <c:pt idx="1077">
                  <c:v>0.15499578059071731</c:v>
                </c:pt>
                <c:pt idx="1078">
                  <c:v>0.15530108499095843</c:v>
                </c:pt>
                <c:pt idx="1079">
                  <c:v>0.1556214587100663</c:v>
                </c:pt>
                <c:pt idx="1080">
                  <c:v>0.15594665461121157</c:v>
                </c:pt>
                <c:pt idx="1081">
                  <c:v>0.15627606992163956</c:v>
                </c:pt>
                <c:pt idx="1082">
                  <c:v>0.1565985533453888</c:v>
                </c:pt>
                <c:pt idx="1083">
                  <c:v>0.15692706449668475</c:v>
                </c:pt>
                <c:pt idx="1084">
                  <c:v>0.1572622061482821</c:v>
                </c:pt>
                <c:pt idx="1085">
                  <c:v>0.15759795057263412</c:v>
                </c:pt>
                <c:pt idx="1086">
                  <c:v>0.15793309222423149</c:v>
                </c:pt>
                <c:pt idx="1087">
                  <c:v>0.15826100060277276</c:v>
                </c:pt>
                <c:pt idx="1088">
                  <c:v>0.15859764918625679</c:v>
                </c:pt>
                <c:pt idx="1089">
                  <c:v>0.15892314647377939</c:v>
                </c:pt>
                <c:pt idx="1090">
                  <c:v>0.15925015069318868</c:v>
                </c:pt>
                <c:pt idx="1091">
                  <c:v>0.15957112718505123</c:v>
                </c:pt>
                <c:pt idx="1092">
                  <c:v>0.15987311633514165</c:v>
                </c:pt>
                <c:pt idx="1093">
                  <c:v>0.16017661241711875</c:v>
                </c:pt>
                <c:pt idx="1094">
                  <c:v>0.16049517781796263</c:v>
                </c:pt>
                <c:pt idx="1095">
                  <c:v>0.16083031946955997</c:v>
                </c:pt>
                <c:pt idx="1096">
                  <c:v>0.16114376130198915</c:v>
                </c:pt>
                <c:pt idx="1097">
                  <c:v>0.16146323086196507</c:v>
                </c:pt>
                <c:pt idx="1098">
                  <c:v>0.16177637130801689</c:v>
                </c:pt>
                <c:pt idx="1099">
                  <c:v>0.16207805907172995</c:v>
                </c:pt>
                <c:pt idx="1100">
                  <c:v>0.16237582881253768</c:v>
                </c:pt>
                <c:pt idx="1101">
                  <c:v>0.16268444846292948</c:v>
                </c:pt>
                <c:pt idx="1102">
                  <c:v>0.16300120554550934</c:v>
                </c:pt>
                <c:pt idx="1103">
                  <c:v>0.16333001808318265</c:v>
                </c:pt>
                <c:pt idx="1104">
                  <c:v>0.1636534056660639</c:v>
                </c:pt>
                <c:pt idx="1105">
                  <c:v>0.16396594333936107</c:v>
                </c:pt>
                <c:pt idx="1106">
                  <c:v>0.16428179626280892</c:v>
                </c:pt>
                <c:pt idx="1107">
                  <c:v>0.16458679927667272</c:v>
                </c:pt>
                <c:pt idx="1108">
                  <c:v>0.16490928270042193</c:v>
                </c:pt>
                <c:pt idx="1109">
                  <c:v>0.16519107896323088</c:v>
                </c:pt>
                <c:pt idx="1110">
                  <c:v>0.16549065702230262</c:v>
                </c:pt>
                <c:pt idx="1111">
                  <c:v>0.1657875226039783</c:v>
                </c:pt>
                <c:pt idx="1112">
                  <c:v>0.16608348402652201</c:v>
                </c:pt>
                <c:pt idx="1113">
                  <c:v>0.16639270644966847</c:v>
                </c:pt>
                <c:pt idx="1114">
                  <c:v>0.16672362869198312</c:v>
                </c:pt>
                <c:pt idx="1115">
                  <c:v>0.16712477396021702</c:v>
                </c:pt>
                <c:pt idx="1116">
                  <c:v>0.16745328511151297</c:v>
                </c:pt>
                <c:pt idx="1117">
                  <c:v>0.16776220614828211</c:v>
                </c:pt>
                <c:pt idx="1118">
                  <c:v>0.16807052441229656</c:v>
                </c:pt>
                <c:pt idx="1119">
                  <c:v>0.16841229656419529</c:v>
                </c:pt>
                <c:pt idx="1120">
                  <c:v>0.16874291742013262</c:v>
                </c:pt>
                <c:pt idx="1121">
                  <c:v>0.16905003013863776</c:v>
                </c:pt>
                <c:pt idx="1122">
                  <c:v>0.16934689572031345</c:v>
                </c:pt>
                <c:pt idx="1123">
                  <c:v>0.16965039180229055</c:v>
                </c:pt>
                <c:pt idx="1124">
                  <c:v>0.16993972272453287</c:v>
                </c:pt>
                <c:pt idx="1125">
                  <c:v>0.17022302591922847</c:v>
                </c:pt>
                <c:pt idx="1126">
                  <c:v>0.17050542495479204</c:v>
                </c:pt>
                <c:pt idx="1127">
                  <c:v>0.17081042796865584</c:v>
                </c:pt>
                <c:pt idx="1128">
                  <c:v>0.17111332127787823</c:v>
                </c:pt>
                <c:pt idx="1129">
                  <c:v>0.17141772151898735</c:v>
                </c:pt>
                <c:pt idx="1130">
                  <c:v>0.17172423146473778</c:v>
                </c:pt>
                <c:pt idx="1131">
                  <c:v>0.17203707052441231</c:v>
                </c:pt>
                <c:pt idx="1132">
                  <c:v>0.17233152501506932</c:v>
                </c:pt>
                <c:pt idx="1133">
                  <c:v>0.17262869198312236</c:v>
                </c:pt>
                <c:pt idx="1134">
                  <c:v>0.17293640747438219</c:v>
                </c:pt>
                <c:pt idx="1135">
                  <c:v>0.17325105485232067</c:v>
                </c:pt>
                <c:pt idx="1136">
                  <c:v>0.17358016877637134</c:v>
                </c:pt>
                <c:pt idx="1137">
                  <c:v>0.17388456901748042</c:v>
                </c:pt>
                <c:pt idx="1138">
                  <c:v>0.17419650391802291</c:v>
                </c:pt>
                <c:pt idx="1139">
                  <c:v>0.17452531645569622</c:v>
                </c:pt>
                <c:pt idx="1140">
                  <c:v>0.17485262206148283</c:v>
                </c:pt>
                <c:pt idx="1141">
                  <c:v>0.17517992766726945</c:v>
                </c:pt>
                <c:pt idx="1142">
                  <c:v>0.17550421940928271</c:v>
                </c:pt>
                <c:pt idx="1143">
                  <c:v>0.17583273056057866</c:v>
                </c:pt>
                <c:pt idx="1144">
                  <c:v>0.17616485834840268</c:v>
                </c:pt>
                <c:pt idx="1145">
                  <c:v>0.17650723327305606</c:v>
                </c:pt>
                <c:pt idx="1146">
                  <c:v>0.17682218203737193</c:v>
                </c:pt>
                <c:pt idx="1147">
                  <c:v>0.17714195298372515</c:v>
                </c:pt>
                <c:pt idx="1148">
                  <c:v>0.17748161543098254</c:v>
                </c:pt>
                <c:pt idx="1149">
                  <c:v>0.17783062085593732</c:v>
                </c:pt>
                <c:pt idx="1150">
                  <c:v>0.17817811934900543</c:v>
                </c:pt>
                <c:pt idx="1151">
                  <c:v>0.17852109704641353</c:v>
                </c:pt>
                <c:pt idx="1152">
                  <c:v>0.17887251356238698</c:v>
                </c:pt>
                <c:pt idx="1153">
                  <c:v>0.17921428571428571</c:v>
                </c:pt>
                <c:pt idx="1154">
                  <c:v>0.17955937311633516</c:v>
                </c:pt>
                <c:pt idx="1155">
                  <c:v>0.17989813140446054</c:v>
                </c:pt>
                <c:pt idx="1156">
                  <c:v>0.18023869801084991</c:v>
                </c:pt>
                <c:pt idx="1157">
                  <c:v>0.18058860759493672</c:v>
                </c:pt>
                <c:pt idx="1158">
                  <c:v>0.18092706449668475</c:v>
                </c:pt>
                <c:pt idx="1159">
                  <c:v>0.18126160337552744</c:v>
                </c:pt>
                <c:pt idx="1160">
                  <c:v>0.18159252561784209</c:v>
                </c:pt>
                <c:pt idx="1161">
                  <c:v>0.18192043399638336</c:v>
                </c:pt>
                <c:pt idx="1162">
                  <c:v>0.18225467148884872</c:v>
                </c:pt>
                <c:pt idx="1163">
                  <c:v>0.18257504520795662</c:v>
                </c:pt>
                <c:pt idx="1164">
                  <c:v>0.18288939119951778</c:v>
                </c:pt>
                <c:pt idx="1165">
                  <c:v>0.18318505123568415</c:v>
                </c:pt>
                <c:pt idx="1166">
                  <c:v>0.18347588908981316</c:v>
                </c:pt>
                <c:pt idx="1167">
                  <c:v>0.18375497287522605</c:v>
                </c:pt>
                <c:pt idx="1168">
                  <c:v>0.18404731766124172</c:v>
                </c:pt>
                <c:pt idx="1169">
                  <c:v>0.18433664858348403</c:v>
                </c:pt>
                <c:pt idx="1170">
                  <c:v>0.18458288125376734</c:v>
                </c:pt>
                <c:pt idx="1171">
                  <c:v>0.18482911392405063</c:v>
                </c:pt>
                <c:pt idx="1172">
                  <c:v>0.18507775768535262</c:v>
                </c:pt>
                <c:pt idx="1173">
                  <c:v>0.18532941531042799</c:v>
                </c:pt>
                <c:pt idx="1174">
                  <c:v>0.18561603375527427</c:v>
                </c:pt>
                <c:pt idx="1175">
                  <c:v>0.18592254370102471</c:v>
                </c:pt>
                <c:pt idx="1176">
                  <c:v>0.18621790235081376</c:v>
                </c:pt>
                <c:pt idx="1177">
                  <c:v>0.18651898734177216</c:v>
                </c:pt>
                <c:pt idx="1178">
                  <c:v>0.18682941531042799</c:v>
                </c:pt>
                <c:pt idx="1179">
                  <c:v>0.18711965039180228</c:v>
                </c:pt>
                <c:pt idx="1180">
                  <c:v>0.18741169379144063</c:v>
                </c:pt>
                <c:pt idx="1181">
                  <c:v>0.18769529837251359</c:v>
                </c:pt>
                <c:pt idx="1182">
                  <c:v>0.18797619047619049</c:v>
                </c:pt>
                <c:pt idx="1183">
                  <c:v>0.18826039783001811</c:v>
                </c:pt>
                <c:pt idx="1184">
                  <c:v>0.18854339963833633</c:v>
                </c:pt>
                <c:pt idx="1185">
                  <c:v>0.18882338758288128</c:v>
                </c:pt>
                <c:pt idx="1186">
                  <c:v>0.18908890898131403</c:v>
                </c:pt>
                <c:pt idx="1187">
                  <c:v>0.18936949969861361</c:v>
                </c:pt>
                <c:pt idx="1188">
                  <c:v>0.18965732368896929</c:v>
                </c:pt>
                <c:pt idx="1189">
                  <c:v>0.18994454490657023</c:v>
                </c:pt>
                <c:pt idx="1190">
                  <c:v>0.19023568414707656</c:v>
                </c:pt>
                <c:pt idx="1191">
                  <c:v>0.19050361663652804</c:v>
                </c:pt>
                <c:pt idx="1192">
                  <c:v>0.19076069921639544</c:v>
                </c:pt>
                <c:pt idx="1193">
                  <c:v>0.19103496081977095</c:v>
                </c:pt>
                <c:pt idx="1194">
                  <c:v>0.19130982519590115</c:v>
                </c:pt>
                <c:pt idx="1195">
                  <c:v>0.19159553948161545</c:v>
                </c:pt>
                <c:pt idx="1196">
                  <c:v>0.19188396624472576</c:v>
                </c:pt>
                <c:pt idx="1197">
                  <c:v>0.19216546112115732</c:v>
                </c:pt>
                <c:pt idx="1198">
                  <c:v>0.19242405063291138</c:v>
                </c:pt>
                <c:pt idx="1199">
                  <c:v>0.19266877637130803</c:v>
                </c:pt>
                <c:pt idx="1200">
                  <c:v>0.19289752863170587</c:v>
                </c:pt>
                <c:pt idx="1201">
                  <c:v>0.19315762507534659</c:v>
                </c:pt>
                <c:pt idx="1202">
                  <c:v>0.19342947558770343</c:v>
                </c:pt>
                <c:pt idx="1203">
                  <c:v>0.19371488848704041</c:v>
                </c:pt>
                <c:pt idx="1204">
                  <c:v>0.1939813140446052</c:v>
                </c:pt>
                <c:pt idx="1205">
                  <c:v>0.19425798673899944</c:v>
                </c:pt>
                <c:pt idx="1206">
                  <c:v>0.19452652200120557</c:v>
                </c:pt>
                <c:pt idx="1207">
                  <c:v>0.19478059071729958</c:v>
                </c:pt>
                <c:pt idx="1208">
                  <c:v>0.19503254972875228</c:v>
                </c:pt>
                <c:pt idx="1209">
                  <c:v>0.1952823990355636</c:v>
                </c:pt>
                <c:pt idx="1210">
                  <c:v>0.19554339963833636</c:v>
                </c:pt>
                <c:pt idx="1211">
                  <c:v>0.19580470162748645</c:v>
                </c:pt>
                <c:pt idx="1212">
                  <c:v>0.19604942736588307</c:v>
                </c:pt>
                <c:pt idx="1213">
                  <c:v>0.1962875226039783</c:v>
                </c:pt>
                <c:pt idx="1214">
                  <c:v>0.196539481615431</c:v>
                </c:pt>
                <c:pt idx="1215">
                  <c:v>0.19681645569620257</c:v>
                </c:pt>
                <c:pt idx="1216">
                  <c:v>0.19709734779987945</c:v>
                </c:pt>
                <c:pt idx="1217">
                  <c:v>0.19740325497287523</c:v>
                </c:pt>
                <c:pt idx="1218">
                  <c:v>0.19769921639541896</c:v>
                </c:pt>
                <c:pt idx="1219">
                  <c:v>0.19797498493068114</c:v>
                </c:pt>
                <c:pt idx="1220">
                  <c:v>0.19827426160337552</c:v>
                </c:pt>
                <c:pt idx="1221">
                  <c:v>0.19857293550331526</c:v>
                </c:pt>
                <c:pt idx="1222">
                  <c:v>0.19887130801687766</c:v>
                </c:pt>
                <c:pt idx="1223">
                  <c:v>0.19915581675708258</c:v>
                </c:pt>
                <c:pt idx="1224">
                  <c:v>0.19944665461121158</c:v>
                </c:pt>
                <c:pt idx="1225">
                  <c:v>0.19973146473779385</c:v>
                </c:pt>
                <c:pt idx="1226">
                  <c:v>0.20001537070524411</c:v>
                </c:pt>
                <c:pt idx="1227">
                  <c:v>0.20029867389993972</c:v>
                </c:pt>
                <c:pt idx="1228">
                  <c:v>0.20058167570825799</c:v>
                </c:pt>
                <c:pt idx="1229">
                  <c:v>0.20084538878842678</c:v>
                </c:pt>
                <c:pt idx="1230">
                  <c:v>0.20109222423146475</c:v>
                </c:pt>
                <c:pt idx="1231">
                  <c:v>0.20133905967450272</c:v>
                </c:pt>
                <c:pt idx="1232">
                  <c:v>0.20159855334538881</c:v>
                </c:pt>
                <c:pt idx="1233">
                  <c:v>0.20186859553948161</c:v>
                </c:pt>
                <c:pt idx="1234">
                  <c:v>0.20213471971066907</c:v>
                </c:pt>
                <c:pt idx="1235">
                  <c:v>0.20240747438215795</c:v>
                </c:pt>
                <c:pt idx="1236">
                  <c:v>0.20269107896323088</c:v>
                </c:pt>
                <c:pt idx="1237">
                  <c:v>0.20298704038577456</c:v>
                </c:pt>
                <c:pt idx="1238">
                  <c:v>0.20325828812537675</c:v>
                </c:pt>
                <c:pt idx="1239">
                  <c:v>0.20354339963833637</c:v>
                </c:pt>
                <c:pt idx="1240">
                  <c:v>0.20381464737793853</c:v>
                </c:pt>
                <c:pt idx="1241">
                  <c:v>0.20407293550331526</c:v>
                </c:pt>
                <c:pt idx="1242">
                  <c:v>0.20432338758288124</c:v>
                </c:pt>
                <c:pt idx="1243">
                  <c:v>0.20458107293550332</c:v>
                </c:pt>
                <c:pt idx="1244">
                  <c:v>0.20484056660638941</c:v>
                </c:pt>
                <c:pt idx="1245">
                  <c:v>0.2050967450271248</c:v>
                </c:pt>
                <c:pt idx="1246">
                  <c:v>0.20534779987944546</c:v>
                </c:pt>
                <c:pt idx="1247">
                  <c:v>0.20560518384569018</c:v>
                </c:pt>
                <c:pt idx="1248">
                  <c:v>0.20585864978902954</c:v>
                </c:pt>
                <c:pt idx="1249">
                  <c:v>0.2061298975286317</c:v>
                </c:pt>
                <c:pt idx="1250">
                  <c:v>0.20642405063291139</c:v>
                </c:pt>
                <c:pt idx="1251">
                  <c:v>0.20672272453285112</c:v>
                </c:pt>
                <c:pt idx="1252">
                  <c:v>0.20700934297769744</c:v>
                </c:pt>
                <c:pt idx="1253">
                  <c:v>0.20728239903556359</c:v>
                </c:pt>
                <c:pt idx="1254">
                  <c:v>0.20755485232067514</c:v>
                </c:pt>
                <c:pt idx="1255">
                  <c:v>0.20781796262808921</c:v>
                </c:pt>
                <c:pt idx="1256">
                  <c:v>0.20808197709463533</c:v>
                </c:pt>
                <c:pt idx="1257">
                  <c:v>0.20834840265220012</c:v>
                </c:pt>
                <c:pt idx="1258">
                  <c:v>0.20860427968655817</c:v>
                </c:pt>
                <c:pt idx="1259">
                  <c:v>0.20887613019891499</c:v>
                </c:pt>
                <c:pt idx="1260">
                  <c:v>0.20914556962025316</c:v>
                </c:pt>
                <c:pt idx="1261">
                  <c:v>0.20942646172393009</c:v>
                </c:pt>
                <c:pt idx="1262">
                  <c:v>0.20972603978300181</c:v>
                </c:pt>
                <c:pt idx="1263">
                  <c:v>0.21004641350210973</c:v>
                </c:pt>
                <c:pt idx="1264">
                  <c:v>0.21036497890295361</c:v>
                </c:pt>
                <c:pt idx="1265">
                  <c:v>0.21071097046413503</c:v>
                </c:pt>
                <c:pt idx="1266">
                  <c:v>0.21104581072935505</c:v>
                </c:pt>
                <c:pt idx="1267">
                  <c:v>0.21136769138034961</c:v>
                </c:pt>
                <c:pt idx="1268">
                  <c:v>0.21166003616636528</c:v>
                </c:pt>
                <c:pt idx="1269">
                  <c:v>0.21193399638336347</c:v>
                </c:pt>
                <c:pt idx="1270">
                  <c:v>0.2122224231464738</c:v>
                </c:pt>
                <c:pt idx="1271">
                  <c:v>0.2125207956600362</c:v>
                </c:pt>
                <c:pt idx="1272">
                  <c:v>0.21281826401446655</c:v>
                </c:pt>
                <c:pt idx="1273">
                  <c:v>0.21311543098251962</c:v>
                </c:pt>
                <c:pt idx="1274">
                  <c:v>0.21338517179023508</c:v>
                </c:pt>
                <c:pt idx="1275">
                  <c:v>0.21365943339361063</c:v>
                </c:pt>
                <c:pt idx="1276">
                  <c:v>0.21396323086196506</c:v>
                </c:pt>
                <c:pt idx="1277">
                  <c:v>0.21428933092224234</c:v>
                </c:pt>
                <c:pt idx="1278">
                  <c:v>0.21463833634719712</c:v>
                </c:pt>
                <c:pt idx="1279">
                  <c:v>0.21500994575045207</c:v>
                </c:pt>
                <c:pt idx="1280">
                  <c:v>0.21539240506329113</c:v>
                </c:pt>
                <c:pt idx="1281">
                  <c:v>0.21577426160337554</c:v>
                </c:pt>
                <c:pt idx="1282">
                  <c:v>0.2161262808921037</c:v>
                </c:pt>
                <c:pt idx="1283">
                  <c:v>0.21650783604581075</c:v>
                </c:pt>
                <c:pt idx="1284">
                  <c:v>0.21687914406268838</c:v>
                </c:pt>
                <c:pt idx="1285">
                  <c:v>0.21725919228450874</c:v>
                </c:pt>
                <c:pt idx="1286">
                  <c:v>0.21763954189270643</c:v>
                </c:pt>
                <c:pt idx="1287">
                  <c:v>0.21801326100060281</c:v>
                </c:pt>
                <c:pt idx="1288">
                  <c:v>0.21839783001808319</c:v>
                </c:pt>
                <c:pt idx="1289">
                  <c:v>0.21877546714888485</c:v>
                </c:pt>
                <c:pt idx="1290">
                  <c:v>0.21915551537070524</c:v>
                </c:pt>
                <c:pt idx="1291">
                  <c:v>0.21949638336347199</c:v>
                </c:pt>
                <c:pt idx="1292">
                  <c:v>0.21984388185654011</c:v>
                </c:pt>
                <c:pt idx="1293">
                  <c:v>0.22020012055455093</c:v>
                </c:pt>
                <c:pt idx="1294">
                  <c:v>0.22056118143459919</c:v>
                </c:pt>
                <c:pt idx="1295">
                  <c:v>0.22089541892706452</c:v>
                </c:pt>
                <c:pt idx="1296">
                  <c:v>0.22124171187462327</c:v>
                </c:pt>
                <c:pt idx="1297">
                  <c:v>0.22158107293550333</c:v>
                </c:pt>
                <c:pt idx="1298">
                  <c:v>0.22193942133815553</c:v>
                </c:pt>
                <c:pt idx="1299">
                  <c:v>0.22230741410488247</c:v>
                </c:pt>
                <c:pt idx="1300">
                  <c:v>0.22267028330319472</c:v>
                </c:pt>
                <c:pt idx="1301">
                  <c:v>0.22302139843279084</c:v>
                </c:pt>
                <c:pt idx="1302">
                  <c:v>0.22337884267631106</c:v>
                </c:pt>
                <c:pt idx="1303">
                  <c:v>0.2237266425557565</c:v>
                </c:pt>
                <c:pt idx="1304">
                  <c:v>0.22405545509342978</c:v>
                </c:pt>
                <c:pt idx="1305">
                  <c:v>0.2243936106088005</c:v>
                </c:pt>
                <c:pt idx="1306">
                  <c:v>0.22473297166968056</c:v>
                </c:pt>
                <c:pt idx="1307">
                  <c:v>0.2250699216395419</c:v>
                </c:pt>
                <c:pt idx="1308">
                  <c:v>0.22541350210970465</c:v>
                </c:pt>
                <c:pt idx="1309">
                  <c:v>0.225746835443038</c:v>
                </c:pt>
                <c:pt idx="1310">
                  <c:v>0.22608227848101267</c:v>
                </c:pt>
                <c:pt idx="1311">
                  <c:v>0.22640837854128995</c:v>
                </c:pt>
                <c:pt idx="1312">
                  <c:v>0.22673176612417117</c:v>
                </c:pt>
                <c:pt idx="1313">
                  <c:v>0.2270548523206751</c:v>
                </c:pt>
                <c:pt idx="1314">
                  <c:v>0.22738245931283907</c:v>
                </c:pt>
                <c:pt idx="1315">
                  <c:v>0.22770765521398437</c:v>
                </c:pt>
                <c:pt idx="1316">
                  <c:v>0.22801989150090418</c:v>
                </c:pt>
                <c:pt idx="1317">
                  <c:v>0.22833996383363475</c:v>
                </c:pt>
                <c:pt idx="1318">
                  <c:v>0.22865250150693189</c:v>
                </c:pt>
                <c:pt idx="1319">
                  <c:v>0.22897438215792648</c:v>
                </c:pt>
                <c:pt idx="1320">
                  <c:v>0.22930379746835444</c:v>
                </c:pt>
                <c:pt idx="1321">
                  <c:v>0.22964406268836648</c:v>
                </c:pt>
                <c:pt idx="1322">
                  <c:v>0.2299789029535865</c:v>
                </c:pt>
                <c:pt idx="1323">
                  <c:v>0.23030560578661843</c:v>
                </c:pt>
                <c:pt idx="1324">
                  <c:v>0.23065189873417721</c:v>
                </c:pt>
                <c:pt idx="1325">
                  <c:v>0.23097679324894516</c:v>
                </c:pt>
                <c:pt idx="1326">
                  <c:v>0.23131645569620252</c:v>
                </c:pt>
                <c:pt idx="1327">
                  <c:v>0.23165340566606391</c:v>
                </c:pt>
                <c:pt idx="1328">
                  <c:v>0.23197227245328514</c:v>
                </c:pt>
                <c:pt idx="1329">
                  <c:v>0.23228059071729962</c:v>
                </c:pt>
                <c:pt idx="1330">
                  <c:v>0.23256811332127789</c:v>
                </c:pt>
                <c:pt idx="1331">
                  <c:v>0.23286558167570826</c:v>
                </c:pt>
                <c:pt idx="1332">
                  <c:v>0.23318595539481615</c:v>
                </c:pt>
                <c:pt idx="1333">
                  <c:v>0.23348915009041593</c:v>
                </c:pt>
                <c:pt idx="1334">
                  <c:v>0.23378631705846895</c:v>
                </c:pt>
                <c:pt idx="1335">
                  <c:v>0.23409825195901146</c:v>
                </c:pt>
                <c:pt idx="1336">
                  <c:v>0.23440687160940327</c:v>
                </c:pt>
                <c:pt idx="1337">
                  <c:v>0.23472513562386982</c:v>
                </c:pt>
                <c:pt idx="1338">
                  <c:v>0.23502471368294153</c:v>
                </c:pt>
                <c:pt idx="1339">
                  <c:v>0.23531344183242917</c:v>
                </c:pt>
                <c:pt idx="1340">
                  <c:v>0.23559312839059676</c:v>
                </c:pt>
                <c:pt idx="1341">
                  <c:v>0.23586618444846291</c:v>
                </c:pt>
                <c:pt idx="1342">
                  <c:v>0.23615189873417722</c:v>
                </c:pt>
                <c:pt idx="1343">
                  <c:v>0.23645027124773962</c:v>
                </c:pt>
                <c:pt idx="1344">
                  <c:v>0.23674141048824596</c:v>
                </c:pt>
                <c:pt idx="1345">
                  <c:v>0.23703315250150694</c:v>
                </c:pt>
                <c:pt idx="1346">
                  <c:v>0.23730620855937312</c:v>
                </c:pt>
              </c:numCache>
            </c:numRef>
          </c:xVal>
          <c:yVal>
            <c:numRef>
              <c:f>'C:\Users\jtufa\Documents\KFUPM\T251\ME472\Project\[ss304.xlsx]ss304 high mn AKR pdp '!$L$56:$L$1402</c:f>
              <c:numCache>
                <c:formatCode>General</c:formatCode>
                <c:ptCount val="1347"/>
                <c:pt idx="0">
                  <c:v>-0.272563</c:v>
                </c:pt>
                <c:pt idx="1">
                  <c:v>-0.27139999999999997</c:v>
                </c:pt>
                <c:pt idx="2">
                  <c:v>-0.27040199999999998</c:v>
                </c:pt>
                <c:pt idx="3">
                  <c:v>-0.26941799999999999</c:v>
                </c:pt>
                <c:pt idx="4">
                  <c:v>-0.26840399999999998</c:v>
                </c:pt>
                <c:pt idx="5">
                  <c:v>-0.26742099999999996</c:v>
                </c:pt>
                <c:pt idx="6">
                  <c:v>-0.26642699999999997</c:v>
                </c:pt>
                <c:pt idx="7">
                  <c:v>-0.265434</c:v>
                </c:pt>
                <c:pt idx="8">
                  <c:v>-0.26444800000000002</c:v>
                </c:pt>
                <c:pt idx="9">
                  <c:v>-0.26344400000000001</c:v>
                </c:pt>
                <c:pt idx="10">
                  <c:v>-0.26248899999999997</c:v>
                </c:pt>
                <c:pt idx="11">
                  <c:v>-0.261488</c:v>
                </c:pt>
                <c:pt idx="12">
                  <c:v>-0.26047599999999999</c:v>
                </c:pt>
                <c:pt idx="13">
                  <c:v>-0.25949699999999998</c:v>
                </c:pt>
                <c:pt idx="14">
                  <c:v>-0.258496</c:v>
                </c:pt>
                <c:pt idx="15">
                  <c:v>-0.25750600000000001</c:v>
                </c:pt>
                <c:pt idx="16">
                  <c:v>-0.25651399999999996</c:v>
                </c:pt>
                <c:pt idx="17">
                  <c:v>-0.25550899999999999</c:v>
                </c:pt>
                <c:pt idx="18">
                  <c:v>-0.25451299999999999</c:v>
                </c:pt>
                <c:pt idx="19">
                  <c:v>-0.25351999999999997</c:v>
                </c:pt>
                <c:pt idx="20">
                  <c:v>-0.25250899999999998</c:v>
                </c:pt>
                <c:pt idx="21">
                  <c:v>-0.25151899999999999</c:v>
                </c:pt>
                <c:pt idx="22">
                  <c:v>-0.25052399999999997</c:v>
                </c:pt>
                <c:pt idx="23">
                  <c:v>-0.249498</c:v>
                </c:pt>
                <c:pt idx="24">
                  <c:v>-0.24851299999999998</c:v>
                </c:pt>
                <c:pt idx="25">
                  <c:v>-0.247502</c:v>
                </c:pt>
                <c:pt idx="26">
                  <c:v>-0.2465</c:v>
                </c:pt>
                <c:pt idx="27">
                  <c:v>-0.24550899999999998</c:v>
                </c:pt>
                <c:pt idx="28">
                  <c:v>-0.24449799999999999</c:v>
                </c:pt>
                <c:pt idx="29">
                  <c:v>-0.24351499999999998</c:v>
                </c:pt>
                <c:pt idx="30">
                  <c:v>-0.24251</c:v>
                </c:pt>
                <c:pt idx="31">
                  <c:v>-0.24151299999999998</c:v>
                </c:pt>
                <c:pt idx="32">
                  <c:v>-0.24052499999999999</c:v>
                </c:pt>
                <c:pt idx="33">
                  <c:v>-0.23951499999999998</c:v>
                </c:pt>
                <c:pt idx="34">
                  <c:v>-0.238512</c:v>
                </c:pt>
                <c:pt idx="35">
                  <c:v>-0.23752200000000001</c:v>
                </c:pt>
                <c:pt idx="36">
                  <c:v>-0.23627300000000001</c:v>
                </c:pt>
                <c:pt idx="37">
                  <c:v>-0.23527500000000001</c:v>
                </c:pt>
                <c:pt idx="38">
                  <c:v>-0.234292</c:v>
                </c:pt>
                <c:pt idx="39">
                  <c:v>-0.23328599999999999</c:v>
                </c:pt>
                <c:pt idx="40">
                  <c:v>-0.23230600000000001</c:v>
                </c:pt>
                <c:pt idx="41">
                  <c:v>-0.23131099999999999</c:v>
                </c:pt>
                <c:pt idx="42">
                  <c:v>-0.23031599999999997</c:v>
                </c:pt>
                <c:pt idx="43">
                  <c:v>-0.22932599999999997</c:v>
                </c:pt>
                <c:pt idx="44">
                  <c:v>-0.22833399999999998</c:v>
                </c:pt>
                <c:pt idx="45">
                  <c:v>-0.22733300000000001</c:v>
                </c:pt>
                <c:pt idx="46">
                  <c:v>-0.22634599999999999</c:v>
                </c:pt>
                <c:pt idx="47">
                  <c:v>-0.22534699999999996</c:v>
                </c:pt>
                <c:pt idx="48">
                  <c:v>-0.22433599999999998</c:v>
                </c:pt>
                <c:pt idx="49">
                  <c:v>-0.223333</c:v>
                </c:pt>
                <c:pt idx="50">
                  <c:v>-0.22234399999999999</c:v>
                </c:pt>
                <c:pt idx="51">
                  <c:v>-0.22136099999999997</c:v>
                </c:pt>
                <c:pt idx="52">
                  <c:v>-0.22034900000000002</c:v>
                </c:pt>
                <c:pt idx="53">
                  <c:v>-0.21934799999999999</c:v>
                </c:pt>
                <c:pt idx="54">
                  <c:v>-0.21836099999999997</c:v>
                </c:pt>
                <c:pt idx="55">
                  <c:v>-0.21735599999999999</c:v>
                </c:pt>
                <c:pt idx="56">
                  <c:v>-0.21637600000000001</c:v>
                </c:pt>
                <c:pt idx="57">
                  <c:v>-0.21537499999999998</c:v>
                </c:pt>
                <c:pt idx="58">
                  <c:v>-0.21438599999999997</c:v>
                </c:pt>
                <c:pt idx="59">
                  <c:v>-0.21339999999999998</c:v>
                </c:pt>
                <c:pt idx="60">
                  <c:v>-0.21239599999999997</c:v>
                </c:pt>
                <c:pt idx="61">
                  <c:v>-0.21140399999999998</c:v>
                </c:pt>
                <c:pt idx="62">
                  <c:v>-0.21040399999999998</c:v>
                </c:pt>
                <c:pt idx="63">
                  <c:v>-0.20940199999999998</c:v>
                </c:pt>
                <c:pt idx="64">
                  <c:v>-0.20842099999999997</c:v>
                </c:pt>
                <c:pt idx="65">
                  <c:v>-0.20741999999999999</c:v>
                </c:pt>
                <c:pt idx="66">
                  <c:v>-0.20642199999999999</c:v>
                </c:pt>
                <c:pt idx="67">
                  <c:v>-0.205432</c:v>
                </c:pt>
                <c:pt idx="68">
                  <c:v>-0.20443</c:v>
                </c:pt>
                <c:pt idx="69">
                  <c:v>-0.20343899999999998</c:v>
                </c:pt>
                <c:pt idx="70">
                  <c:v>-0.20244400000000001</c:v>
                </c:pt>
                <c:pt idx="71">
                  <c:v>-0.20144600000000001</c:v>
                </c:pt>
                <c:pt idx="72">
                  <c:v>-0.20045599999999997</c:v>
                </c:pt>
                <c:pt idx="73">
                  <c:v>-0.19945799999999997</c:v>
                </c:pt>
                <c:pt idx="74">
                  <c:v>-0.19843099999999997</c:v>
                </c:pt>
                <c:pt idx="75">
                  <c:v>-0.19744</c:v>
                </c:pt>
                <c:pt idx="76">
                  <c:v>-0.19642700000000002</c:v>
                </c:pt>
                <c:pt idx="77">
                  <c:v>-0.195438</c:v>
                </c:pt>
                <c:pt idx="78">
                  <c:v>-0.19444299999999998</c:v>
                </c:pt>
                <c:pt idx="79">
                  <c:v>-0.19344800000000001</c:v>
                </c:pt>
                <c:pt idx="80">
                  <c:v>-0.19245899999999999</c:v>
                </c:pt>
                <c:pt idx="81">
                  <c:v>-0.19145600000000002</c:v>
                </c:pt>
                <c:pt idx="82">
                  <c:v>-0.19046000000000002</c:v>
                </c:pt>
                <c:pt idx="83">
                  <c:v>-0.189469</c:v>
                </c:pt>
                <c:pt idx="84">
                  <c:v>-0.18846200000000002</c:v>
                </c:pt>
                <c:pt idx="85">
                  <c:v>-0.18747399999999997</c:v>
                </c:pt>
                <c:pt idx="86">
                  <c:v>-0.18648399999999998</c:v>
                </c:pt>
                <c:pt idx="87">
                  <c:v>-0.18547999999999998</c:v>
                </c:pt>
                <c:pt idx="88">
                  <c:v>-0.184477</c:v>
                </c:pt>
                <c:pt idx="89">
                  <c:v>-0.18348500000000001</c:v>
                </c:pt>
                <c:pt idx="90">
                  <c:v>-0.18247999999999998</c:v>
                </c:pt>
                <c:pt idx="91">
                  <c:v>-0.18148799999999998</c:v>
                </c:pt>
                <c:pt idx="92">
                  <c:v>-0.18048399999999998</c:v>
                </c:pt>
                <c:pt idx="93">
                  <c:v>-0.17949399999999999</c:v>
                </c:pt>
                <c:pt idx="94">
                  <c:v>-0.17849899999999996</c:v>
                </c:pt>
                <c:pt idx="95">
                  <c:v>-0.17750499999999997</c:v>
                </c:pt>
                <c:pt idx="96">
                  <c:v>-0.17651099999999997</c:v>
                </c:pt>
                <c:pt idx="97">
                  <c:v>-0.17551099999999997</c:v>
                </c:pt>
                <c:pt idx="98">
                  <c:v>-0.17450899999999997</c:v>
                </c:pt>
                <c:pt idx="99">
                  <c:v>-0.17351699999999998</c:v>
                </c:pt>
                <c:pt idx="100">
                  <c:v>-0.17247400000000002</c:v>
                </c:pt>
                <c:pt idx="101">
                  <c:v>-0.17149399999999998</c:v>
                </c:pt>
                <c:pt idx="102">
                  <c:v>-0.17049500000000001</c:v>
                </c:pt>
                <c:pt idx="103">
                  <c:v>-0.16950500000000002</c:v>
                </c:pt>
                <c:pt idx="104">
                  <c:v>-0.168518</c:v>
                </c:pt>
                <c:pt idx="105">
                  <c:v>-0.16750399999999999</c:v>
                </c:pt>
                <c:pt idx="106">
                  <c:v>-0.16649700000000001</c:v>
                </c:pt>
                <c:pt idx="107">
                  <c:v>-0.16551099999999996</c:v>
                </c:pt>
                <c:pt idx="108">
                  <c:v>-0.16450599999999999</c:v>
                </c:pt>
                <c:pt idx="109">
                  <c:v>-0.163524</c:v>
                </c:pt>
                <c:pt idx="110">
                  <c:v>-0.162522</c:v>
                </c:pt>
                <c:pt idx="111">
                  <c:v>-0.16153000000000001</c:v>
                </c:pt>
                <c:pt idx="112">
                  <c:v>-0.16054599999999997</c:v>
                </c:pt>
                <c:pt idx="113">
                  <c:v>-0.15956999999999999</c:v>
                </c:pt>
                <c:pt idx="114">
                  <c:v>-0.15857299999999996</c:v>
                </c:pt>
                <c:pt idx="115">
                  <c:v>-0.15758</c:v>
                </c:pt>
                <c:pt idx="116">
                  <c:v>-0.15657100000000002</c:v>
                </c:pt>
                <c:pt idx="117">
                  <c:v>-0.15558</c:v>
                </c:pt>
                <c:pt idx="118">
                  <c:v>-0.15458099999999997</c:v>
                </c:pt>
                <c:pt idx="119">
                  <c:v>-0.15358499999999997</c:v>
                </c:pt>
                <c:pt idx="120">
                  <c:v>-0.15259499999999998</c:v>
                </c:pt>
                <c:pt idx="121">
                  <c:v>-0.15159400000000001</c:v>
                </c:pt>
                <c:pt idx="122">
                  <c:v>-0.15059600000000001</c:v>
                </c:pt>
                <c:pt idx="123">
                  <c:v>-0.14959699999999998</c:v>
                </c:pt>
                <c:pt idx="124">
                  <c:v>-0.14859899999999998</c:v>
                </c:pt>
                <c:pt idx="125">
                  <c:v>-0.14759</c:v>
                </c:pt>
                <c:pt idx="126">
                  <c:v>-0.14657500000000001</c:v>
                </c:pt>
                <c:pt idx="127">
                  <c:v>-0.14558199999999999</c:v>
                </c:pt>
                <c:pt idx="128">
                  <c:v>-0.14459899999999998</c:v>
                </c:pt>
                <c:pt idx="129">
                  <c:v>-0.14358199999999999</c:v>
                </c:pt>
                <c:pt idx="130">
                  <c:v>-0.14258199999999999</c:v>
                </c:pt>
                <c:pt idx="131">
                  <c:v>-0.14159499999999997</c:v>
                </c:pt>
                <c:pt idx="132">
                  <c:v>-0.14059299999999997</c:v>
                </c:pt>
                <c:pt idx="133">
                  <c:v>-0.139602</c:v>
                </c:pt>
                <c:pt idx="134">
                  <c:v>-0.13860099999999997</c:v>
                </c:pt>
                <c:pt idx="135">
                  <c:v>-0.1376</c:v>
                </c:pt>
                <c:pt idx="136">
                  <c:v>-0.13661200000000001</c:v>
                </c:pt>
                <c:pt idx="137">
                  <c:v>-0.135606</c:v>
                </c:pt>
                <c:pt idx="138">
                  <c:v>-0.13460499999999997</c:v>
                </c:pt>
                <c:pt idx="139">
                  <c:v>-0.13359799999999999</c:v>
                </c:pt>
                <c:pt idx="140">
                  <c:v>-0.13259399999999999</c:v>
                </c:pt>
                <c:pt idx="141">
                  <c:v>-0.13161</c:v>
                </c:pt>
                <c:pt idx="142">
                  <c:v>-0.13060899999999998</c:v>
                </c:pt>
                <c:pt idx="143">
                  <c:v>-0.12961</c:v>
                </c:pt>
                <c:pt idx="144">
                  <c:v>-0.12862099999999999</c:v>
                </c:pt>
                <c:pt idx="145">
                  <c:v>-0.127612</c:v>
                </c:pt>
                <c:pt idx="146">
                  <c:v>-0.12661800000000001</c:v>
                </c:pt>
                <c:pt idx="147">
                  <c:v>-0.12562099999999998</c:v>
                </c:pt>
                <c:pt idx="148">
                  <c:v>-0.12461800000000001</c:v>
                </c:pt>
                <c:pt idx="149">
                  <c:v>-0.12362800000000002</c:v>
                </c:pt>
                <c:pt idx="150">
                  <c:v>-0.12263299999999999</c:v>
                </c:pt>
                <c:pt idx="151">
                  <c:v>-0.12160100000000001</c:v>
                </c:pt>
                <c:pt idx="152">
                  <c:v>-0.12060999999999999</c:v>
                </c:pt>
                <c:pt idx="153">
                  <c:v>-0.11960100000000001</c:v>
                </c:pt>
                <c:pt idx="154">
                  <c:v>-0.11860700000000002</c:v>
                </c:pt>
                <c:pt idx="155">
                  <c:v>-0.11761199999999999</c:v>
                </c:pt>
                <c:pt idx="156">
                  <c:v>-0.11631999999999998</c:v>
                </c:pt>
                <c:pt idx="157">
                  <c:v>-0.11532300000000001</c:v>
                </c:pt>
                <c:pt idx="158">
                  <c:v>-0.11433699999999997</c:v>
                </c:pt>
                <c:pt idx="159">
                  <c:v>-0.11333699999999997</c:v>
                </c:pt>
                <c:pt idx="160">
                  <c:v>-0.11236200000000002</c:v>
                </c:pt>
                <c:pt idx="161">
                  <c:v>-0.11136299999999999</c:v>
                </c:pt>
                <c:pt idx="162">
                  <c:v>-0.11036899999999999</c:v>
                </c:pt>
                <c:pt idx="163">
                  <c:v>-0.10938700000000001</c:v>
                </c:pt>
                <c:pt idx="164">
                  <c:v>-0.10839699999999997</c:v>
                </c:pt>
                <c:pt idx="165">
                  <c:v>-0.107406</c:v>
                </c:pt>
                <c:pt idx="166">
                  <c:v>-0.10641600000000001</c:v>
                </c:pt>
                <c:pt idx="167">
                  <c:v>-0.10542000000000001</c:v>
                </c:pt>
                <c:pt idx="168">
                  <c:v>-0.10443799999999998</c:v>
                </c:pt>
                <c:pt idx="169">
                  <c:v>-0.10344300000000001</c:v>
                </c:pt>
                <c:pt idx="170">
                  <c:v>-0.102441</c:v>
                </c:pt>
                <c:pt idx="171">
                  <c:v>-0.10145699999999996</c:v>
                </c:pt>
                <c:pt idx="172">
                  <c:v>-0.10045599999999999</c:v>
                </c:pt>
                <c:pt idx="173">
                  <c:v>-9.9468000000000001E-2</c:v>
                </c:pt>
                <c:pt idx="174">
                  <c:v>-9.8474999999999979E-2</c:v>
                </c:pt>
                <c:pt idx="175">
                  <c:v>-9.7484999999999988E-2</c:v>
                </c:pt>
                <c:pt idx="176">
                  <c:v>-9.6489999999999965E-2</c:v>
                </c:pt>
                <c:pt idx="177">
                  <c:v>-9.5464999999999967E-2</c:v>
                </c:pt>
                <c:pt idx="178">
                  <c:v>-9.4466999999999968E-2</c:v>
                </c:pt>
                <c:pt idx="179">
                  <c:v>-9.348200000000001E-2</c:v>
                </c:pt>
                <c:pt idx="180">
                  <c:v>-9.2474999999999974E-2</c:v>
                </c:pt>
                <c:pt idx="181">
                  <c:v>-9.1478999999999977E-2</c:v>
                </c:pt>
                <c:pt idx="182">
                  <c:v>-9.0490000000000015E-2</c:v>
                </c:pt>
                <c:pt idx="183">
                  <c:v>-8.9492999999999989E-2</c:v>
                </c:pt>
                <c:pt idx="184">
                  <c:v>-8.8509000000000004E-2</c:v>
                </c:pt>
                <c:pt idx="185">
                  <c:v>-8.7509000000000003E-2</c:v>
                </c:pt>
                <c:pt idx="186">
                  <c:v>-8.650399999999997E-2</c:v>
                </c:pt>
                <c:pt idx="187">
                  <c:v>-8.5515000000000008E-2</c:v>
                </c:pt>
                <c:pt idx="188">
                  <c:v>-8.4513999999999978E-2</c:v>
                </c:pt>
                <c:pt idx="189">
                  <c:v>-8.3525999999999989E-2</c:v>
                </c:pt>
                <c:pt idx="190">
                  <c:v>-8.2511999999999974E-2</c:v>
                </c:pt>
                <c:pt idx="191">
                  <c:v>-8.1525999999999987E-2</c:v>
                </c:pt>
                <c:pt idx="192">
                  <c:v>-8.0538999999999972E-2</c:v>
                </c:pt>
                <c:pt idx="193">
                  <c:v>-7.9535999999999996E-2</c:v>
                </c:pt>
                <c:pt idx="194">
                  <c:v>-7.8539999999999999E-2</c:v>
                </c:pt>
                <c:pt idx="195">
                  <c:v>-7.7548999999999979E-2</c:v>
                </c:pt>
                <c:pt idx="196">
                  <c:v>-7.6548000000000005E-2</c:v>
                </c:pt>
                <c:pt idx="197">
                  <c:v>-7.5558999999999987E-2</c:v>
                </c:pt>
                <c:pt idx="198">
                  <c:v>-7.4562000000000017E-2</c:v>
                </c:pt>
                <c:pt idx="199">
                  <c:v>-7.3565999999999965E-2</c:v>
                </c:pt>
                <c:pt idx="200">
                  <c:v>-7.2577000000000003E-2</c:v>
                </c:pt>
                <c:pt idx="201">
                  <c:v>-7.1577000000000002E-2</c:v>
                </c:pt>
                <c:pt idx="202">
                  <c:v>-7.0548E-2</c:v>
                </c:pt>
                <c:pt idx="203">
                  <c:v>-6.9556000000000007E-2</c:v>
                </c:pt>
                <c:pt idx="204">
                  <c:v>-6.8552999999999975E-2</c:v>
                </c:pt>
                <c:pt idx="205">
                  <c:v>-6.7583999999999977E-2</c:v>
                </c:pt>
                <c:pt idx="206">
                  <c:v>-6.6572999999999993E-2</c:v>
                </c:pt>
                <c:pt idx="207">
                  <c:v>-6.5572999999999992E-2</c:v>
                </c:pt>
                <c:pt idx="208">
                  <c:v>-6.459100000000001E-2</c:v>
                </c:pt>
                <c:pt idx="209">
                  <c:v>-6.3580999999999999E-2</c:v>
                </c:pt>
                <c:pt idx="210">
                  <c:v>-6.2591999999999981E-2</c:v>
                </c:pt>
                <c:pt idx="211">
                  <c:v>-6.1595000000000011E-2</c:v>
                </c:pt>
                <c:pt idx="212">
                  <c:v>-6.0601000000000016E-2</c:v>
                </c:pt>
                <c:pt idx="213">
                  <c:v>-5.9622000000000008E-2</c:v>
                </c:pt>
                <c:pt idx="214">
                  <c:v>-5.8608999999999967E-2</c:v>
                </c:pt>
                <c:pt idx="215">
                  <c:v>-5.7664999999999966E-2</c:v>
                </c:pt>
                <c:pt idx="216">
                  <c:v>-5.6669999999999998E-2</c:v>
                </c:pt>
                <c:pt idx="217">
                  <c:v>-5.5659000000000014E-2</c:v>
                </c:pt>
                <c:pt idx="218">
                  <c:v>-5.4674E-2</c:v>
                </c:pt>
                <c:pt idx="219">
                  <c:v>-5.3672999999999971E-2</c:v>
                </c:pt>
                <c:pt idx="220">
                  <c:v>-5.2686999999999984E-2</c:v>
                </c:pt>
                <c:pt idx="221">
                  <c:v>-5.1691999999999988E-2</c:v>
                </c:pt>
                <c:pt idx="222">
                  <c:v>-5.0528999999999991E-2</c:v>
                </c:pt>
                <c:pt idx="223">
                  <c:v>-4.9534999999999996E-2</c:v>
                </c:pt>
                <c:pt idx="224">
                  <c:v>-4.8558999999999991E-2</c:v>
                </c:pt>
                <c:pt idx="225">
                  <c:v>-4.7573999999999977E-2</c:v>
                </c:pt>
                <c:pt idx="226">
                  <c:v>-4.6599000000000002E-2</c:v>
                </c:pt>
                <c:pt idx="227">
                  <c:v>-4.5624999999999999E-2</c:v>
                </c:pt>
                <c:pt idx="228">
                  <c:v>-4.4604999999999978E-2</c:v>
                </c:pt>
                <c:pt idx="229">
                  <c:v>-4.3538999999999994E-2</c:v>
                </c:pt>
                <c:pt idx="230">
                  <c:v>-4.2566999999999994E-2</c:v>
                </c:pt>
                <c:pt idx="231">
                  <c:v>-4.1593999999999992E-2</c:v>
                </c:pt>
                <c:pt idx="232">
                  <c:v>-4.061099999999998E-2</c:v>
                </c:pt>
                <c:pt idx="233">
                  <c:v>-3.9634000000000003E-2</c:v>
                </c:pt>
                <c:pt idx="234">
                  <c:v>-3.864999999999999E-2</c:v>
                </c:pt>
                <c:pt idx="235">
                  <c:v>-3.7674999999999986E-2</c:v>
                </c:pt>
                <c:pt idx="236">
                  <c:v>-3.6701999999999985E-2</c:v>
                </c:pt>
                <c:pt idx="237">
                  <c:v>-3.5713999999999996E-2</c:v>
                </c:pt>
                <c:pt idx="238">
                  <c:v>-3.4734999999999988E-2</c:v>
                </c:pt>
                <c:pt idx="239">
                  <c:v>-3.3756999999999981E-2</c:v>
                </c:pt>
                <c:pt idx="240">
                  <c:v>-3.2770999999999995E-2</c:v>
                </c:pt>
                <c:pt idx="241">
                  <c:v>-3.1799999999999995E-2</c:v>
                </c:pt>
                <c:pt idx="242">
                  <c:v>-3.081399999999998E-2</c:v>
                </c:pt>
                <c:pt idx="243">
                  <c:v>-2.9831999999999997E-2</c:v>
                </c:pt>
                <c:pt idx="244">
                  <c:v>-2.8855999999999993E-2</c:v>
                </c:pt>
                <c:pt idx="245">
                  <c:v>-2.7873999999999982E-2</c:v>
                </c:pt>
                <c:pt idx="246">
                  <c:v>-2.6894000000000001E-2</c:v>
                </c:pt>
                <c:pt idx="247">
                  <c:v>-2.5909999999999989E-2</c:v>
                </c:pt>
                <c:pt idx="248">
                  <c:v>-2.4930999999999981E-2</c:v>
                </c:pt>
                <c:pt idx="249">
                  <c:v>-2.3947999999999997E-2</c:v>
                </c:pt>
                <c:pt idx="250">
                  <c:v>-2.2963999999999984E-2</c:v>
                </c:pt>
                <c:pt idx="251">
                  <c:v>-2.1651000000000004E-2</c:v>
                </c:pt>
                <c:pt idx="252">
                  <c:v>-2.0652999999999977E-2</c:v>
                </c:pt>
                <c:pt idx="253">
                  <c:v>-1.9652000000000003E-2</c:v>
                </c:pt>
                <c:pt idx="254">
                  <c:v>-1.8654999999999977E-2</c:v>
                </c:pt>
                <c:pt idx="255">
                  <c:v>-1.7656999999999978E-2</c:v>
                </c:pt>
                <c:pt idx="256">
                  <c:v>-1.6665999999999986E-2</c:v>
                </c:pt>
                <c:pt idx="257">
                  <c:v>-1.5668999999999988E-2</c:v>
                </c:pt>
                <c:pt idx="258">
                  <c:v>-1.4671999999999991E-2</c:v>
                </c:pt>
                <c:pt idx="259">
                  <c:v>-1.3675999999999994E-2</c:v>
                </c:pt>
                <c:pt idx="260">
                  <c:v>-1.2669999999999987E-2</c:v>
                </c:pt>
                <c:pt idx="261">
                  <c:v>-1.1680999999999997E-2</c:v>
                </c:pt>
                <c:pt idx="262">
                  <c:v>-1.0687000000000002E-2</c:v>
                </c:pt>
                <c:pt idx="263">
                  <c:v>-9.6909999999999774E-3</c:v>
                </c:pt>
                <c:pt idx="264">
                  <c:v>-8.75999999999999E-3</c:v>
                </c:pt>
                <c:pt idx="265">
                  <c:v>-8.0849999999999811E-3</c:v>
                </c:pt>
                <c:pt idx="266">
                  <c:v>-6.721999999999978E-3</c:v>
                </c:pt>
                <c:pt idx="267">
                  <c:v>-5.7499999999999774E-3</c:v>
                </c:pt>
                <c:pt idx="268">
                  <c:v>-4.7999999999999987E-3</c:v>
                </c:pt>
                <c:pt idx="269">
                  <c:v>-3.8169999999999871E-3</c:v>
                </c:pt>
                <c:pt idx="270">
                  <c:v>-2.8239999999999932E-3</c:v>
                </c:pt>
                <c:pt idx="271">
                  <c:v>-1.8269999999999953E-3</c:v>
                </c:pt>
                <c:pt idx="272">
                  <c:v>-8.3400000000000141E-4</c:v>
                </c:pt>
                <c:pt idx="273">
                  <c:v>1.6299999999999648E-4</c:v>
                </c:pt>
                <c:pt idx="274">
                  <c:v>1.1470000000000091E-3</c:v>
                </c:pt>
                <c:pt idx="275">
                  <c:v>2.1310000000000218E-3</c:v>
                </c:pt>
                <c:pt idx="276">
                  <c:v>3.1270000000000187E-3</c:v>
                </c:pt>
                <c:pt idx="277">
                  <c:v>4.1110000000000035E-3</c:v>
                </c:pt>
                <c:pt idx="278">
                  <c:v>5.1080000000000014E-3</c:v>
                </c:pt>
                <c:pt idx="279">
                  <c:v>6.0769999999999991E-3</c:v>
                </c:pt>
                <c:pt idx="280">
                  <c:v>7.0630000000000137E-3</c:v>
                </c:pt>
                <c:pt idx="281">
                  <c:v>8.0620000000000136E-3</c:v>
                </c:pt>
                <c:pt idx="282">
                  <c:v>9.0500000000000025E-3</c:v>
                </c:pt>
                <c:pt idx="283">
                  <c:v>1.0044999999999998E-2</c:v>
                </c:pt>
                <c:pt idx="284">
                  <c:v>1.1031000000000013E-2</c:v>
                </c:pt>
                <c:pt idx="285">
                  <c:v>1.2026000000000009E-2</c:v>
                </c:pt>
                <c:pt idx="286">
                  <c:v>1.3020000000000004E-2</c:v>
                </c:pt>
                <c:pt idx="287">
                  <c:v>1.4000000000000012E-2</c:v>
                </c:pt>
                <c:pt idx="288">
                  <c:v>1.497900000000002E-2</c:v>
                </c:pt>
                <c:pt idx="289">
                  <c:v>1.631100000000002E-2</c:v>
                </c:pt>
                <c:pt idx="290">
                  <c:v>1.7308000000000018E-2</c:v>
                </c:pt>
                <c:pt idx="291">
                  <c:v>1.8302000000000013E-2</c:v>
                </c:pt>
                <c:pt idx="292">
                  <c:v>1.9305000000000017E-2</c:v>
                </c:pt>
                <c:pt idx="293">
                  <c:v>2.0302000000000014E-2</c:v>
                </c:pt>
                <c:pt idx="294">
                  <c:v>2.1299000000000012E-2</c:v>
                </c:pt>
                <c:pt idx="295">
                  <c:v>2.229600000000001E-2</c:v>
                </c:pt>
                <c:pt idx="296">
                  <c:v>2.329500000000001E-2</c:v>
                </c:pt>
                <c:pt idx="297">
                  <c:v>2.4293000000000009E-2</c:v>
                </c:pt>
                <c:pt idx="298">
                  <c:v>2.5300000000000017E-2</c:v>
                </c:pt>
                <c:pt idx="299">
                  <c:v>2.6295000000000013E-2</c:v>
                </c:pt>
                <c:pt idx="300">
                  <c:v>2.7290000000000009E-2</c:v>
                </c:pt>
                <c:pt idx="301">
                  <c:v>2.8293000000000013E-2</c:v>
                </c:pt>
                <c:pt idx="302">
                  <c:v>2.9286000000000006E-2</c:v>
                </c:pt>
                <c:pt idx="303">
                  <c:v>3.0283000000000004E-2</c:v>
                </c:pt>
                <c:pt idx="304">
                  <c:v>3.1291000000000013E-2</c:v>
                </c:pt>
                <c:pt idx="305">
                  <c:v>3.2289000000000012E-2</c:v>
                </c:pt>
                <c:pt idx="306">
                  <c:v>3.3287000000000011E-2</c:v>
                </c:pt>
                <c:pt idx="307">
                  <c:v>3.4288000000000013E-2</c:v>
                </c:pt>
                <c:pt idx="308">
                  <c:v>3.528400000000001E-2</c:v>
                </c:pt>
                <c:pt idx="309">
                  <c:v>3.6289000000000016E-2</c:v>
                </c:pt>
                <c:pt idx="310">
                  <c:v>3.728200000000001E-2</c:v>
                </c:pt>
                <c:pt idx="311">
                  <c:v>3.8286000000000014E-2</c:v>
                </c:pt>
                <c:pt idx="312">
                  <c:v>3.9280000000000009E-2</c:v>
                </c:pt>
                <c:pt idx="313">
                  <c:v>4.028000000000001E-2</c:v>
                </c:pt>
                <c:pt idx="314">
                  <c:v>4.1280000000000011E-2</c:v>
                </c:pt>
                <c:pt idx="315">
                  <c:v>4.2274000000000006E-2</c:v>
                </c:pt>
                <c:pt idx="316">
                  <c:v>4.3276000000000009E-2</c:v>
                </c:pt>
                <c:pt idx="317">
                  <c:v>4.4272000000000006E-2</c:v>
                </c:pt>
                <c:pt idx="318">
                  <c:v>4.5265E-2</c:v>
                </c:pt>
                <c:pt idx="319">
                  <c:v>4.6261999999999998E-2</c:v>
                </c:pt>
                <c:pt idx="320">
                  <c:v>4.7269000000000005E-2</c:v>
                </c:pt>
                <c:pt idx="321">
                  <c:v>4.8263E-2</c:v>
                </c:pt>
                <c:pt idx="322">
                  <c:v>4.9260999999999999E-2</c:v>
                </c:pt>
                <c:pt idx="323">
                  <c:v>5.0252000000000019E-2</c:v>
                </c:pt>
                <c:pt idx="324">
                  <c:v>5.1254000000000022E-2</c:v>
                </c:pt>
                <c:pt idx="325">
                  <c:v>5.2256999999999998E-2</c:v>
                </c:pt>
                <c:pt idx="326">
                  <c:v>5.325000000000002E-2</c:v>
                </c:pt>
                <c:pt idx="327">
                  <c:v>5.4249000000000019E-2</c:v>
                </c:pt>
                <c:pt idx="328">
                  <c:v>5.5246000000000017E-2</c:v>
                </c:pt>
                <c:pt idx="329">
                  <c:v>5.624800000000002E-2</c:v>
                </c:pt>
                <c:pt idx="330">
                  <c:v>5.7248000000000021E-2</c:v>
                </c:pt>
                <c:pt idx="331">
                  <c:v>5.8242000000000016E-2</c:v>
                </c:pt>
                <c:pt idx="332">
                  <c:v>5.9239000000000014E-2</c:v>
                </c:pt>
                <c:pt idx="333">
                  <c:v>6.0231000000000007E-2</c:v>
                </c:pt>
                <c:pt idx="334">
                  <c:v>6.1231000000000008E-2</c:v>
                </c:pt>
                <c:pt idx="335">
                  <c:v>6.2231000000000009E-2</c:v>
                </c:pt>
                <c:pt idx="336">
                  <c:v>6.3227000000000005E-2</c:v>
                </c:pt>
                <c:pt idx="337">
                  <c:v>6.4224000000000003E-2</c:v>
                </c:pt>
                <c:pt idx="338">
                  <c:v>6.5227000000000007E-2</c:v>
                </c:pt>
                <c:pt idx="339">
                  <c:v>6.6226000000000007E-2</c:v>
                </c:pt>
                <c:pt idx="340">
                  <c:v>6.7223000000000005E-2</c:v>
                </c:pt>
                <c:pt idx="341">
                  <c:v>6.8219000000000002E-2</c:v>
                </c:pt>
                <c:pt idx="342">
                  <c:v>6.9223000000000007E-2</c:v>
                </c:pt>
                <c:pt idx="343">
                  <c:v>7.0222000000000007E-2</c:v>
                </c:pt>
                <c:pt idx="344">
                  <c:v>7.1216000000000002E-2</c:v>
                </c:pt>
                <c:pt idx="345">
                  <c:v>7.2212999999999999E-2</c:v>
                </c:pt>
                <c:pt idx="346">
                  <c:v>7.3216000000000003E-2</c:v>
                </c:pt>
                <c:pt idx="347">
                  <c:v>7.4211000000000013E-2</c:v>
                </c:pt>
                <c:pt idx="348">
                  <c:v>7.5211000000000014E-2</c:v>
                </c:pt>
                <c:pt idx="349">
                  <c:v>7.6214000000000004E-2</c:v>
                </c:pt>
                <c:pt idx="350">
                  <c:v>7.7215000000000006E-2</c:v>
                </c:pt>
                <c:pt idx="351">
                  <c:v>7.8212000000000004E-2</c:v>
                </c:pt>
                <c:pt idx="352">
                  <c:v>7.9213000000000006E-2</c:v>
                </c:pt>
                <c:pt idx="353">
                  <c:v>8.0214000000000008E-2</c:v>
                </c:pt>
                <c:pt idx="354">
                  <c:v>8.1204000000000012E-2</c:v>
                </c:pt>
                <c:pt idx="355">
                  <c:v>8.2205000000000014E-2</c:v>
                </c:pt>
                <c:pt idx="356">
                  <c:v>8.3203000000000013E-2</c:v>
                </c:pt>
                <c:pt idx="357">
                  <c:v>8.419900000000001E-2</c:v>
                </c:pt>
                <c:pt idx="358">
                  <c:v>8.5202000000000014E-2</c:v>
                </c:pt>
                <c:pt idx="359">
                  <c:v>8.6193000000000006E-2</c:v>
                </c:pt>
                <c:pt idx="360">
                  <c:v>8.7195000000000009E-2</c:v>
                </c:pt>
                <c:pt idx="361">
                  <c:v>8.819600000000001E-2</c:v>
                </c:pt>
                <c:pt idx="362">
                  <c:v>8.9197000000000012E-2</c:v>
                </c:pt>
                <c:pt idx="363">
                  <c:v>9.0195000000000011E-2</c:v>
                </c:pt>
                <c:pt idx="364">
                  <c:v>9.1189000000000006E-2</c:v>
                </c:pt>
                <c:pt idx="365">
                  <c:v>9.2181000000000013E-2</c:v>
                </c:pt>
                <c:pt idx="366">
                  <c:v>9.3182000000000015E-2</c:v>
                </c:pt>
                <c:pt idx="367">
                  <c:v>9.4179000000000013E-2</c:v>
                </c:pt>
                <c:pt idx="368">
                  <c:v>9.5181000000000016E-2</c:v>
                </c:pt>
                <c:pt idx="369">
                  <c:v>9.6181000000000003E-2</c:v>
                </c:pt>
                <c:pt idx="370">
                  <c:v>9.7178000000000014E-2</c:v>
                </c:pt>
                <c:pt idx="371">
                  <c:v>9.8180300000000012E-2</c:v>
                </c:pt>
                <c:pt idx="372">
                  <c:v>9.9172500000000011E-2</c:v>
                </c:pt>
                <c:pt idx="373">
                  <c:v>0.10017410000000002</c:v>
                </c:pt>
                <c:pt idx="374">
                  <c:v>0.1011664</c:v>
                </c:pt>
                <c:pt idx="375">
                  <c:v>0.1021669</c:v>
                </c:pt>
                <c:pt idx="376">
                  <c:v>0.10316960000000001</c:v>
                </c:pt>
                <c:pt idx="377">
                  <c:v>0.10416190000000002</c:v>
                </c:pt>
                <c:pt idx="378">
                  <c:v>0.1051663</c:v>
                </c:pt>
                <c:pt idx="379">
                  <c:v>0.10616120000000001</c:v>
                </c:pt>
                <c:pt idx="380">
                  <c:v>0.10716290000000001</c:v>
                </c:pt>
                <c:pt idx="381">
                  <c:v>0.1081647</c:v>
                </c:pt>
                <c:pt idx="382">
                  <c:v>0.1091623</c:v>
                </c:pt>
                <c:pt idx="383">
                  <c:v>0.11016100000000001</c:v>
                </c:pt>
                <c:pt idx="384">
                  <c:v>0.11115230000000001</c:v>
                </c:pt>
                <c:pt idx="385">
                  <c:v>0.11214620000000002</c:v>
                </c:pt>
                <c:pt idx="386">
                  <c:v>0.1131467</c:v>
                </c:pt>
                <c:pt idx="387">
                  <c:v>0.11414640000000001</c:v>
                </c:pt>
                <c:pt idx="388">
                  <c:v>0.11515130000000001</c:v>
                </c:pt>
                <c:pt idx="389">
                  <c:v>0.11614980000000001</c:v>
                </c:pt>
                <c:pt idx="390">
                  <c:v>0.11714780000000001</c:v>
                </c:pt>
                <c:pt idx="391">
                  <c:v>0.11815050000000001</c:v>
                </c:pt>
                <c:pt idx="392">
                  <c:v>0.119149</c:v>
                </c:pt>
                <c:pt idx="393">
                  <c:v>0.12014760000000001</c:v>
                </c:pt>
                <c:pt idx="394">
                  <c:v>0.12114690000000002</c:v>
                </c:pt>
                <c:pt idx="395">
                  <c:v>0.12214140000000001</c:v>
                </c:pt>
                <c:pt idx="396">
                  <c:v>0.123143</c:v>
                </c:pt>
                <c:pt idx="397">
                  <c:v>0.12413780000000001</c:v>
                </c:pt>
                <c:pt idx="398">
                  <c:v>0.12513410000000003</c:v>
                </c:pt>
                <c:pt idx="399">
                  <c:v>0.1261343</c:v>
                </c:pt>
                <c:pt idx="400">
                  <c:v>0.12713600000000003</c:v>
                </c:pt>
                <c:pt idx="401">
                  <c:v>0.12813479999999999</c:v>
                </c:pt>
                <c:pt idx="402">
                  <c:v>0.1291331</c:v>
                </c:pt>
                <c:pt idx="403">
                  <c:v>0.1301293</c:v>
                </c:pt>
                <c:pt idx="404">
                  <c:v>0.13112990000000002</c:v>
                </c:pt>
                <c:pt idx="405">
                  <c:v>0.13212689999999999</c:v>
                </c:pt>
                <c:pt idx="406">
                  <c:v>0.133131</c:v>
                </c:pt>
                <c:pt idx="407">
                  <c:v>0.13413520000000001</c:v>
                </c:pt>
                <c:pt idx="408">
                  <c:v>0.13512930000000001</c:v>
                </c:pt>
                <c:pt idx="409">
                  <c:v>0.13612150000000001</c:v>
                </c:pt>
                <c:pt idx="410">
                  <c:v>0.13711670000000001</c:v>
                </c:pt>
                <c:pt idx="411">
                  <c:v>0.1381194</c:v>
                </c:pt>
                <c:pt idx="412">
                  <c:v>0.13911390000000001</c:v>
                </c:pt>
                <c:pt idx="413">
                  <c:v>0.14011170000000001</c:v>
                </c:pt>
                <c:pt idx="414">
                  <c:v>0.1411153</c:v>
                </c:pt>
                <c:pt idx="415">
                  <c:v>0.14211090000000001</c:v>
                </c:pt>
                <c:pt idx="416">
                  <c:v>0.14310620000000002</c:v>
                </c:pt>
                <c:pt idx="417">
                  <c:v>0.14410320000000001</c:v>
                </c:pt>
                <c:pt idx="418">
                  <c:v>0.14510729999999999</c:v>
                </c:pt>
                <c:pt idx="419">
                  <c:v>0.14610300000000001</c:v>
                </c:pt>
                <c:pt idx="420">
                  <c:v>0.14710310000000001</c:v>
                </c:pt>
                <c:pt idx="421">
                  <c:v>0.14810719999999999</c:v>
                </c:pt>
                <c:pt idx="422">
                  <c:v>0.14910310000000002</c:v>
                </c:pt>
                <c:pt idx="423">
                  <c:v>0.1500988</c:v>
                </c:pt>
                <c:pt idx="424">
                  <c:v>0.1510957</c:v>
                </c:pt>
                <c:pt idx="425">
                  <c:v>0.15209040000000001</c:v>
                </c:pt>
                <c:pt idx="426">
                  <c:v>0.1530879</c:v>
                </c:pt>
                <c:pt idx="427">
                  <c:v>0.1540839</c:v>
                </c:pt>
                <c:pt idx="428">
                  <c:v>0.15508569999999999</c:v>
                </c:pt>
                <c:pt idx="429">
                  <c:v>0.15608810000000001</c:v>
                </c:pt>
                <c:pt idx="430">
                  <c:v>0.15709220000000002</c:v>
                </c:pt>
                <c:pt idx="431">
                  <c:v>0.1580869</c:v>
                </c:pt>
                <c:pt idx="432">
                  <c:v>0.15909120000000002</c:v>
                </c:pt>
                <c:pt idx="433">
                  <c:v>0.16008990000000001</c:v>
                </c:pt>
                <c:pt idx="434">
                  <c:v>0.16109180000000001</c:v>
                </c:pt>
                <c:pt idx="435">
                  <c:v>0.16208840000000002</c:v>
                </c:pt>
                <c:pt idx="436">
                  <c:v>0.16307550000000001</c:v>
                </c:pt>
                <c:pt idx="437">
                  <c:v>0.1640781</c:v>
                </c:pt>
                <c:pt idx="438">
                  <c:v>0.16507460000000002</c:v>
                </c:pt>
                <c:pt idx="439">
                  <c:v>0.1660778</c:v>
                </c:pt>
                <c:pt idx="440">
                  <c:v>0.16707630000000001</c:v>
                </c:pt>
                <c:pt idx="441">
                  <c:v>0.16807090000000002</c:v>
                </c:pt>
                <c:pt idx="442">
                  <c:v>0.16907670000000002</c:v>
                </c:pt>
                <c:pt idx="443">
                  <c:v>0.17007240000000001</c:v>
                </c:pt>
                <c:pt idx="444">
                  <c:v>0.17106740000000001</c:v>
                </c:pt>
                <c:pt idx="445">
                  <c:v>0.17207169999999999</c:v>
                </c:pt>
                <c:pt idx="446">
                  <c:v>0.173069</c:v>
                </c:pt>
                <c:pt idx="447">
                  <c:v>0.17406450000000001</c:v>
                </c:pt>
                <c:pt idx="448">
                  <c:v>0.17504950000000002</c:v>
                </c:pt>
                <c:pt idx="449">
                  <c:v>0.17604930000000002</c:v>
                </c:pt>
                <c:pt idx="450">
                  <c:v>0.17704550000000002</c:v>
                </c:pt>
                <c:pt idx="451">
                  <c:v>0.17804780000000001</c:v>
                </c:pt>
                <c:pt idx="452">
                  <c:v>0.1790484</c:v>
                </c:pt>
                <c:pt idx="453">
                  <c:v>0.1800445</c:v>
                </c:pt>
                <c:pt idx="454">
                  <c:v>0.18104210000000001</c:v>
                </c:pt>
                <c:pt idx="455">
                  <c:v>0.18204610000000002</c:v>
                </c:pt>
                <c:pt idx="456">
                  <c:v>0.18304230000000002</c:v>
                </c:pt>
                <c:pt idx="457">
                  <c:v>0.18403910000000001</c:v>
                </c:pt>
                <c:pt idx="458">
                  <c:v>0.18504200000000001</c:v>
                </c:pt>
                <c:pt idx="459">
                  <c:v>0.18604410000000002</c:v>
                </c:pt>
                <c:pt idx="460">
                  <c:v>0.18704280000000001</c:v>
                </c:pt>
                <c:pt idx="461">
                  <c:v>0.18803897</c:v>
                </c:pt>
                <c:pt idx="462">
                  <c:v>0.189031</c:v>
                </c:pt>
                <c:pt idx="463">
                  <c:v>0.19002948</c:v>
                </c:pt>
                <c:pt idx="464">
                  <c:v>0.19102295</c:v>
                </c:pt>
                <c:pt idx="465">
                  <c:v>0.19201808000000001</c:v>
                </c:pt>
                <c:pt idx="466">
                  <c:v>0.19301364000000001</c:v>
                </c:pt>
                <c:pt idx="467">
                  <c:v>0.19400623</c:v>
                </c:pt>
                <c:pt idx="468">
                  <c:v>0.19500245000000002</c:v>
                </c:pt>
                <c:pt idx="469">
                  <c:v>0.19600055</c:v>
                </c:pt>
                <c:pt idx="470">
                  <c:v>0.1969949</c:v>
                </c:pt>
                <c:pt idx="471">
                  <c:v>0.19799475620000001</c:v>
                </c:pt>
                <c:pt idx="472">
                  <c:v>0.19899424200000002</c:v>
                </c:pt>
                <c:pt idx="473">
                  <c:v>0.19999018000000002</c:v>
                </c:pt>
                <c:pt idx="474">
                  <c:v>0.20098326</c:v>
                </c:pt>
                <c:pt idx="475">
                  <c:v>0.20197752000000002</c:v>
                </c:pt>
                <c:pt idx="476">
                  <c:v>0.20297356</c:v>
                </c:pt>
                <c:pt idx="477">
                  <c:v>0.20397194000000002</c:v>
                </c:pt>
                <c:pt idx="478">
                  <c:v>0.20496784000000001</c:v>
                </c:pt>
                <c:pt idx="479">
                  <c:v>0.20596114000000001</c:v>
                </c:pt>
                <c:pt idx="480">
                  <c:v>0.20695724000000001</c:v>
                </c:pt>
                <c:pt idx="481">
                  <c:v>0.20794532000000002</c:v>
                </c:pt>
                <c:pt idx="482">
                  <c:v>0.20894000000000001</c:v>
                </c:pt>
                <c:pt idx="483">
                  <c:v>0.20993450000000002</c:v>
                </c:pt>
                <c:pt idx="484">
                  <c:v>0.21093010000000001</c:v>
                </c:pt>
                <c:pt idx="485">
                  <c:v>0.21192230000000001</c:v>
                </c:pt>
                <c:pt idx="486">
                  <c:v>0.2129124</c:v>
                </c:pt>
                <c:pt idx="487">
                  <c:v>0.21390130000000002</c:v>
                </c:pt>
                <c:pt idx="488">
                  <c:v>0.21489240000000001</c:v>
                </c:pt>
                <c:pt idx="489">
                  <c:v>0.21588000000000002</c:v>
                </c:pt>
                <c:pt idx="490">
                  <c:v>0.21687040000000002</c:v>
                </c:pt>
                <c:pt idx="491">
                  <c:v>0.21786070000000002</c:v>
                </c:pt>
                <c:pt idx="492">
                  <c:v>0.2188483</c:v>
                </c:pt>
                <c:pt idx="493">
                  <c:v>0.21984090000000001</c:v>
                </c:pt>
                <c:pt idx="494">
                  <c:v>0.2208328</c:v>
                </c:pt>
                <c:pt idx="495">
                  <c:v>0.22213250000000001</c:v>
                </c:pt>
                <c:pt idx="496">
                  <c:v>0.22313440000000001</c:v>
                </c:pt>
                <c:pt idx="497">
                  <c:v>0.22413180000000002</c:v>
                </c:pt>
                <c:pt idx="498">
                  <c:v>0.22513240000000001</c:v>
                </c:pt>
                <c:pt idx="499">
                  <c:v>0.22613360000000002</c:v>
                </c:pt>
                <c:pt idx="500">
                  <c:v>0.22712830000000001</c:v>
                </c:pt>
                <c:pt idx="501">
                  <c:v>0.2281261</c:v>
                </c:pt>
                <c:pt idx="502">
                  <c:v>0.2291224</c:v>
                </c:pt>
                <c:pt idx="503">
                  <c:v>0.23013</c:v>
                </c:pt>
                <c:pt idx="504">
                  <c:v>0.231124</c:v>
                </c:pt>
                <c:pt idx="505">
                  <c:v>0.23212350000000001</c:v>
                </c:pt>
                <c:pt idx="506">
                  <c:v>0.23312240000000001</c:v>
                </c:pt>
                <c:pt idx="507">
                  <c:v>0.2341182</c:v>
                </c:pt>
                <c:pt idx="508">
                  <c:v>0.23511710000000002</c:v>
                </c:pt>
                <c:pt idx="509">
                  <c:v>0.23612260000000002</c:v>
                </c:pt>
                <c:pt idx="510">
                  <c:v>0.23711930000000001</c:v>
                </c:pt>
                <c:pt idx="511">
                  <c:v>0.23811940000000001</c:v>
                </c:pt>
                <c:pt idx="512">
                  <c:v>0.2391161</c:v>
                </c:pt>
                <c:pt idx="513">
                  <c:v>0.2401141</c:v>
                </c:pt>
                <c:pt idx="514">
                  <c:v>0.24111440000000001</c:v>
                </c:pt>
                <c:pt idx="515">
                  <c:v>0.24211080000000001</c:v>
                </c:pt>
                <c:pt idx="516">
                  <c:v>0.24311300000000002</c:v>
                </c:pt>
                <c:pt idx="517">
                  <c:v>0.24409950000000002</c:v>
                </c:pt>
                <c:pt idx="518">
                  <c:v>0.24509649999999999</c:v>
                </c:pt>
                <c:pt idx="519">
                  <c:v>0.2460977</c:v>
                </c:pt>
                <c:pt idx="520">
                  <c:v>0.24709230000000001</c:v>
                </c:pt>
                <c:pt idx="521">
                  <c:v>0.2480927</c:v>
                </c:pt>
                <c:pt idx="522">
                  <c:v>0.2490957</c:v>
                </c:pt>
                <c:pt idx="523">
                  <c:v>0.2500906</c:v>
                </c:pt>
                <c:pt idx="524">
                  <c:v>0.25108780000000003</c:v>
                </c:pt>
                <c:pt idx="525">
                  <c:v>0.25208380000000002</c:v>
                </c:pt>
                <c:pt idx="526">
                  <c:v>0.25308570000000002</c:v>
                </c:pt>
                <c:pt idx="527">
                  <c:v>0.25408269999999999</c:v>
                </c:pt>
                <c:pt idx="528">
                  <c:v>0.25507940000000001</c:v>
                </c:pt>
                <c:pt idx="529">
                  <c:v>0.25607630000000003</c:v>
                </c:pt>
                <c:pt idx="530">
                  <c:v>0.25707940000000001</c:v>
                </c:pt>
                <c:pt idx="531">
                  <c:v>0.25807420000000003</c:v>
                </c:pt>
                <c:pt idx="532">
                  <c:v>0.25907429999999998</c:v>
                </c:pt>
                <c:pt idx="533">
                  <c:v>0.26006990000000002</c:v>
                </c:pt>
                <c:pt idx="534">
                  <c:v>0.2610731</c:v>
                </c:pt>
                <c:pt idx="535">
                  <c:v>0.2620768</c:v>
                </c:pt>
                <c:pt idx="536">
                  <c:v>0.26307029999999998</c:v>
                </c:pt>
                <c:pt idx="537">
                  <c:v>0.2640709</c:v>
                </c:pt>
                <c:pt idx="538">
                  <c:v>0.26505880000000004</c:v>
                </c:pt>
                <c:pt idx="539">
                  <c:v>0.26606079999999999</c:v>
                </c:pt>
                <c:pt idx="540">
                  <c:v>0.26705690000000004</c:v>
                </c:pt>
                <c:pt idx="541">
                  <c:v>0.26805690000000004</c:v>
                </c:pt>
                <c:pt idx="542">
                  <c:v>0.26905410000000002</c:v>
                </c:pt>
                <c:pt idx="543">
                  <c:v>0.2700381</c:v>
                </c:pt>
                <c:pt idx="544">
                  <c:v>0.27105089999999998</c:v>
                </c:pt>
                <c:pt idx="545">
                  <c:v>0.2720532</c:v>
                </c:pt>
                <c:pt idx="546">
                  <c:v>0.27304870000000003</c:v>
                </c:pt>
                <c:pt idx="547">
                  <c:v>0.27404919999999999</c:v>
                </c:pt>
                <c:pt idx="548">
                  <c:v>0.27504590000000001</c:v>
                </c:pt>
                <c:pt idx="549">
                  <c:v>0.2760399</c:v>
                </c:pt>
                <c:pt idx="550">
                  <c:v>0.2770436</c:v>
                </c:pt>
                <c:pt idx="551">
                  <c:v>0.27803670000000003</c:v>
                </c:pt>
                <c:pt idx="552">
                  <c:v>0.27903630000000001</c:v>
                </c:pt>
                <c:pt idx="553">
                  <c:v>0.28003880000000003</c:v>
                </c:pt>
                <c:pt idx="554">
                  <c:v>0.28103699999999998</c:v>
                </c:pt>
                <c:pt idx="555">
                  <c:v>0.28204109999999999</c:v>
                </c:pt>
                <c:pt idx="556">
                  <c:v>0.28303440000000002</c:v>
                </c:pt>
                <c:pt idx="557">
                  <c:v>0.28403529999999999</c:v>
                </c:pt>
                <c:pt idx="558">
                  <c:v>0.28503040000000002</c:v>
                </c:pt>
                <c:pt idx="559">
                  <c:v>0.28602959999999999</c:v>
                </c:pt>
                <c:pt idx="560">
                  <c:v>0.28703050000000002</c:v>
                </c:pt>
                <c:pt idx="561">
                  <c:v>0.28802899999999998</c:v>
                </c:pt>
                <c:pt idx="562">
                  <c:v>0.28902860000000002</c:v>
                </c:pt>
                <c:pt idx="563">
                  <c:v>0.29002309999999998</c:v>
                </c:pt>
                <c:pt idx="564">
                  <c:v>0.29101769999999999</c:v>
                </c:pt>
                <c:pt idx="565">
                  <c:v>0.29201779999999999</c:v>
                </c:pt>
                <c:pt idx="566">
                  <c:v>0.29301310000000003</c:v>
                </c:pt>
                <c:pt idx="567">
                  <c:v>0.2940159</c:v>
                </c:pt>
                <c:pt idx="568">
                  <c:v>0.29500870000000001</c:v>
                </c:pt>
                <c:pt idx="569">
                  <c:v>0.2960043</c:v>
                </c:pt>
                <c:pt idx="570">
                  <c:v>0.29699760000000003</c:v>
                </c:pt>
                <c:pt idx="571">
                  <c:v>0.29799399999999998</c:v>
                </c:pt>
                <c:pt idx="572">
                  <c:v>0.29899200000000004</c:v>
                </c:pt>
                <c:pt idx="573">
                  <c:v>0.3</c:v>
                </c:pt>
                <c:pt idx="574">
                  <c:v>0.30099200000000004</c:v>
                </c:pt>
                <c:pt idx="575">
                  <c:v>0.30199300000000001</c:v>
                </c:pt>
                <c:pt idx="576">
                  <c:v>0.302985</c:v>
                </c:pt>
                <c:pt idx="577">
                  <c:v>0.30398599999999998</c:v>
                </c:pt>
                <c:pt idx="578">
                  <c:v>0.304983</c:v>
                </c:pt>
                <c:pt idx="579">
                  <c:v>0.305979</c:v>
                </c:pt>
                <c:pt idx="580">
                  <c:v>0.30698199999999998</c:v>
                </c:pt>
                <c:pt idx="581">
                  <c:v>0.307979</c:v>
                </c:pt>
                <c:pt idx="582">
                  <c:v>0.308975</c:v>
                </c:pt>
                <c:pt idx="583">
                  <c:v>0.309973</c:v>
                </c:pt>
                <c:pt idx="584">
                  <c:v>0.310969</c:v>
                </c:pt>
                <c:pt idx="585">
                  <c:v>0.31196600000000002</c:v>
                </c:pt>
                <c:pt idx="586">
                  <c:v>0.31296800000000002</c:v>
                </c:pt>
                <c:pt idx="587">
                  <c:v>0.31396600000000002</c:v>
                </c:pt>
                <c:pt idx="588">
                  <c:v>0.31496099999999999</c:v>
                </c:pt>
                <c:pt idx="589">
                  <c:v>0.31595400000000001</c:v>
                </c:pt>
                <c:pt idx="590">
                  <c:v>0.31695300000000004</c:v>
                </c:pt>
                <c:pt idx="591">
                  <c:v>0.31794600000000001</c:v>
                </c:pt>
                <c:pt idx="592">
                  <c:v>0.31894400000000001</c:v>
                </c:pt>
                <c:pt idx="593">
                  <c:v>0.319942</c:v>
                </c:pt>
                <c:pt idx="594">
                  <c:v>0.320936</c:v>
                </c:pt>
                <c:pt idx="595">
                  <c:v>0.32192999999999999</c:v>
                </c:pt>
                <c:pt idx="596">
                  <c:v>0.32293100000000002</c:v>
                </c:pt>
                <c:pt idx="597">
                  <c:v>0.32392700000000002</c:v>
                </c:pt>
                <c:pt idx="598">
                  <c:v>0.32492399999999999</c:v>
                </c:pt>
                <c:pt idx="599">
                  <c:v>0.32591700000000001</c:v>
                </c:pt>
                <c:pt idx="600">
                  <c:v>0.32691000000000003</c:v>
                </c:pt>
                <c:pt idx="601">
                  <c:v>0.327905</c:v>
                </c:pt>
                <c:pt idx="602">
                  <c:v>0.328901</c:v>
                </c:pt>
                <c:pt idx="603">
                  <c:v>0.32989500000000005</c:v>
                </c:pt>
                <c:pt idx="604">
                  <c:v>0.33088700000000004</c:v>
                </c:pt>
                <c:pt idx="605">
                  <c:v>0.33188300000000004</c:v>
                </c:pt>
                <c:pt idx="606">
                  <c:v>0.33288600000000002</c:v>
                </c:pt>
                <c:pt idx="607">
                  <c:v>0.33387600000000001</c:v>
                </c:pt>
                <c:pt idx="608">
                  <c:v>0.33487299999999998</c:v>
                </c:pt>
                <c:pt idx="609">
                  <c:v>0.33587</c:v>
                </c:pt>
                <c:pt idx="610">
                  <c:v>0.33685799999999999</c:v>
                </c:pt>
                <c:pt idx="611">
                  <c:v>0.33785799999999999</c:v>
                </c:pt>
                <c:pt idx="612">
                  <c:v>0.33885799999999999</c:v>
                </c:pt>
                <c:pt idx="613">
                  <c:v>0.33985300000000002</c:v>
                </c:pt>
                <c:pt idx="614">
                  <c:v>0.34084800000000004</c:v>
                </c:pt>
                <c:pt idx="615">
                  <c:v>0.341837</c:v>
                </c:pt>
                <c:pt idx="616">
                  <c:v>0.34283200000000003</c:v>
                </c:pt>
                <c:pt idx="617">
                  <c:v>0.34382600000000002</c:v>
                </c:pt>
                <c:pt idx="618">
                  <c:v>0.34482500000000005</c:v>
                </c:pt>
                <c:pt idx="619">
                  <c:v>0.34581499999999998</c:v>
                </c:pt>
                <c:pt idx="620">
                  <c:v>0.34680500000000003</c:v>
                </c:pt>
                <c:pt idx="621">
                  <c:v>0.347802</c:v>
                </c:pt>
                <c:pt idx="622">
                  <c:v>0.34879100000000002</c:v>
                </c:pt>
                <c:pt idx="623">
                  <c:v>0.34978399999999998</c:v>
                </c:pt>
                <c:pt idx="624">
                  <c:v>0.35077800000000003</c:v>
                </c:pt>
                <c:pt idx="625">
                  <c:v>0.351775</c:v>
                </c:pt>
                <c:pt idx="626">
                  <c:v>0.352767</c:v>
                </c:pt>
                <c:pt idx="627">
                  <c:v>0.35376200000000002</c:v>
                </c:pt>
                <c:pt idx="628">
                  <c:v>0.35475699999999999</c:v>
                </c:pt>
                <c:pt idx="629">
                  <c:v>0.35574700000000004</c:v>
                </c:pt>
                <c:pt idx="630">
                  <c:v>0.35674</c:v>
                </c:pt>
                <c:pt idx="631">
                  <c:v>0.35774300000000003</c:v>
                </c:pt>
                <c:pt idx="632">
                  <c:v>0.358738</c:v>
                </c:pt>
                <c:pt idx="633">
                  <c:v>0.35972900000000002</c:v>
                </c:pt>
                <c:pt idx="634">
                  <c:v>0.36072700000000002</c:v>
                </c:pt>
                <c:pt idx="635">
                  <c:v>0.36201899999999998</c:v>
                </c:pt>
                <c:pt idx="636">
                  <c:v>0.36301499999999998</c:v>
                </c:pt>
                <c:pt idx="637">
                  <c:v>0.36401800000000001</c:v>
                </c:pt>
                <c:pt idx="638">
                  <c:v>0.36501600000000001</c:v>
                </c:pt>
                <c:pt idx="639">
                  <c:v>0.36601800000000001</c:v>
                </c:pt>
                <c:pt idx="640">
                  <c:v>0.36700500000000003</c:v>
                </c:pt>
                <c:pt idx="641">
                  <c:v>0.36800299999999997</c:v>
                </c:pt>
                <c:pt idx="642">
                  <c:v>0.36900100000000002</c:v>
                </c:pt>
                <c:pt idx="643">
                  <c:v>0.36999700000000002</c:v>
                </c:pt>
                <c:pt idx="644">
                  <c:v>0.37099900000000002</c:v>
                </c:pt>
                <c:pt idx="645">
                  <c:v>0.37199800000000005</c:v>
                </c:pt>
                <c:pt idx="646">
                  <c:v>0.37299100000000002</c:v>
                </c:pt>
                <c:pt idx="647">
                  <c:v>0.37399899999999997</c:v>
                </c:pt>
                <c:pt idx="648">
                  <c:v>0.37499100000000002</c:v>
                </c:pt>
                <c:pt idx="649">
                  <c:v>0.37599700000000003</c:v>
                </c:pt>
                <c:pt idx="650">
                  <c:v>0.376998</c:v>
                </c:pt>
                <c:pt idx="651">
                  <c:v>0.37799300000000002</c:v>
                </c:pt>
                <c:pt idx="652">
                  <c:v>0.37899000000000005</c:v>
                </c:pt>
                <c:pt idx="653">
                  <c:v>0.37998799999999999</c:v>
                </c:pt>
                <c:pt idx="654">
                  <c:v>0.38098700000000002</c:v>
                </c:pt>
                <c:pt idx="655">
                  <c:v>0.38198200000000004</c:v>
                </c:pt>
                <c:pt idx="656">
                  <c:v>0.38297999999999999</c:v>
                </c:pt>
                <c:pt idx="657">
                  <c:v>0.38398100000000002</c:v>
                </c:pt>
                <c:pt idx="658">
                  <c:v>0.38498100000000002</c:v>
                </c:pt>
                <c:pt idx="659">
                  <c:v>0.38597100000000001</c:v>
                </c:pt>
                <c:pt idx="660">
                  <c:v>0.38697500000000001</c:v>
                </c:pt>
                <c:pt idx="661">
                  <c:v>0.38797199999999998</c:v>
                </c:pt>
                <c:pt idx="662">
                  <c:v>0.38897300000000001</c:v>
                </c:pt>
                <c:pt idx="663">
                  <c:v>0.38997000000000004</c:v>
                </c:pt>
                <c:pt idx="664">
                  <c:v>0.39097199999999999</c:v>
                </c:pt>
                <c:pt idx="665">
                  <c:v>0.39196900000000001</c:v>
                </c:pt>
                <c:pt idx="666">
                  <c:v>0.39296600000000004</c:v>
                </c:pt>
                <c:pt idx="667">
                  <c:v>0.39396600000000004</c:v>
                </c:pt>
                <c:pt idx="668">
                  <c:v>0.39496200000000004</c:v>
                </c:pt>
                <c:pt idx="669">
                  <c:v>0.39596700000000001</c:v>
                </c:pt>
                <c:pt idx="670">
                  <c:v>0.39696300000000001</c:v>
                </c:pt>
                <c:pt idx="671">
                  <c:v>0.39795599999999998</c:v>
                </c:pt>
                <c:pt idx="672">
                  <c:v>0.39895199999999997</c:v>
                </c:pt>
                <c:pt idx="673">
                  <c:v>0.39995400000000003</c:v>
                </c:pt>
                <c:pt idx="674">
                  <c:v>0.40094799999999997</c:v>
                </c:pt>
                <c:pt idx="675">
                  <c:v>0.401947</c:v>
                </c:pt>
                <c:pt idx="676">
                  <c:v>0.40295199999999998</c:v>
                </c:pt>
                <c:pt idx="677">
                  <c:v>0.403951</c:v>
                </c:pt>
                <c:pt idx="678">
                  <c:v>0.40495100000000001</c:v>
                </c:pt>
                <c:pt idx="679">
                  <c:v>0.405949</c:v>
                </c:pt>
                <c:pt idx="680">
                  <c:v>0.40694799999999998</c:v>
                </c:pt>
                <c:pt idx="681">
                  <c:v>0.407939</c:v>
                </c:pt>
                <c:pt idx="682">
                  <c:v>0.40893999999999997</c:v>
                </c:pt>
                <c:pt idx="683">
                  <c:v>0.40994200000000003</c:v>
                </c:pt>
                <c:pt idx="684">
                  <c:v>0.41093500000000005</c:v>
                </c:pt>
                <c:pt idx="685">
                  <c:v>0.411941</c:v>
                </c:pt>
                <c:pt idx="686">
                  <c:v>0.41293800000000003</c:v>
                </c:pt>
                <c:pt idx="687">
                  <c:v>0.41393100000000005</c:v>
                </c:pt>
                <c:pt idx="688">
                  <c:v>0.414933</c:v>
                </c:pt>
                <c:pt idx="689">
                  <c:v>0.41592700000000005</c:v>
                </c:pt>
                <c:pt idx="690">
                  <c:v>0.41692499999999999</c:v>
                </c:pt>
                <c:pt idx="691">
                  <c:v>0.41792700000000005</c:v>
                </c:pt>
                <c:pt idx="692">
                  <c:v>0.41891200000000001</c:v>
                </c:pt>
                <c:pt idx="693">
                  <c:v>0.41990700000000003</c:v>
                </c:pt>
                <c:pt idx="694">
                  <c:v>0.42090899999999998</c:v>
                </c:pt>
                <c:pt idx="695">
                  <c:v>0.421906</c:v>
                </c:pt>
                <c:pt idx="696">
                  <c:v>0.42290099999999997</c:v>
                </c:pt>
                <c:pt idx="697">
                  <c:v>0.42389900000000003</c:v>
                </c:pt>
                <c:pt idx="698">
                  <c:v>0.42490099999999997</c:v>
                </c:pt>
                <c:pt idx="699">
                  <c:v>0.425898</c:v>
                </c:pt>
                <c:pt idx="700">
                  <c:v>0.426894</c:v>
                </c:pt>
                <c:pt idx="701">
                  <c:v>0.427898</c:v>
                </c:pt>
                <c:pt idx="702">
                  <c:v>0.428892</c:v>
                </c:pt>
                <c:pt idx="703">
                  <c:v>0.429892</c:v>
                </c:pt>
                <c:pt idx="704">
                  <c:v>0.43087799999999998</c:v>
                </c:pt>
                <c:pt idx="705">
                  <c:v>0.43187700000000001</c:v>
                </c:pt>
                <c:pt idx="706">
                  <c:v>0.43287700000000001</c:v>
                </c:pt>
                <c:pt idx="707">
                  <c:v>0.43387100000000001</c:v>
                </c:pt>
                <c:pt idx="708">
                  <c:v>0.43487300000000001</c:v>
                </c:pt>
                <c:pt idx="709">
                  <c:v>0.43586999999999998</c:v>
                </c:pt>
                <c:pt idx="710">
                  <c:v>0.436865</c:v>
                </c:pt>
                <c:pt idx="711">
                  <c:v>0.43786700000000001</c:v>
                </c:pt>
                <c:pt idx="712">
                  <c:v>0.43885600000000002</c:v>
                </c:pt>
                <c:pt idx="713">
                  <c:v>0.43985799999999997</c:v>
                </c:pt>
                <c:pt idx="714">
                  <c:v>0.44086000000000003</c:v>
                </c:pt>
                <c:pt idx="715">
                  <c:v>0.441853</c:v>
                </c:pt>
                <c:pt idx="716">
                  <c:v>0.44285099999999999</c:v>
                </c:pt>
                <c:pt idx="717">
                  <c:v>0.44384299999999999</c:v>
                </c:pt>
                <c:pt idx="718">
                  <c:v>0.44483700000000004</c:v>
                </c:pt>
                <c:pt idx="719">
                  <c:v>0.44583499999999998</c:v>
                </c:pt>
                <c:pt idx="720">
                  <c:v>0.44683400000000001</c:v>
                </c:pt>
                <c:pt idx="721">
                  <c:v>0.44783200000000001</c:v>
                </c:pt>
                <c:pt idx="722">
                  <c:v>0.44882500000000003</c:v>
                </c:pt>
                <c:pt idx="723">
                  <c:v>0.44981300000000002</c:v>
                </c:pt>
                <c:pt idx="724">
                  <c:v>0.45080900000000002</c:v>
                </c:pt>
                <c:pt idx="725">
                  <c:v>0.45180300000000001</c:v>
                </c:pt>
                <c:pt idx="726">
                  <c:v>0.45280100000000001</c:v>
                </c:pt>
                <c:pt idx="727">
                  <c:v>0.45379600000000003</c:v>
                </c:pt>
                <c:pt idx="728">
                  <c:v>0.454787</c:v>
                </c:pt>
                <c:pt idx="729">
                  <c:v>0.45578299999999999</c:v>
                </c:pt>
                <c:pt idx="730">
                  <c:v>0.45677200000000001</c:v>
                </c:pt>
                <c:pt idx="731">
                  <c:v>0.45776800000000001</c:v>
                </c:pt>
                <c:pt idx="732">
                  <c:v>0.45876500000000003</c:v>
                </c:pt>
                <c:pt idx="733">
                  <c:v>0.459762</c:v>
                </c:pt>
                <c:pt idx="734">
                  <c:v>0.46075199999999999</c:v>
                </c:pt>
                <c:pt idx="735">
                  <c:v>0.46175100000000002</c:v>
                </c:pt>
                <c:pt idx="736">
                  <c:v>0.46274199999999999</c:v>
                </c:pt>
                <c:pt idx="737">
                  <c:v>0.46373300000000001</c:v>
                </c:pt>
                <c:pt idx="738">
                  <c:v>0.464727</c:v>
                </c:pt>
                <c:pt idx="739">
                  <c:v>0.46563199999999999</c:v>
                </c:pt>
                <c:pt idx="740">
                  <c:v>0.46662200000000004</c:v>
                </c:pt>
                <c:pt idx="741">
                  <c:v>0.46764700000000003</c:v>
                </c:pt>
                <c:pt idx="742">
                  <c:v>0.46864</c:v>
                </c:pt>
                <c:pt idx="743">
                  <c:v>0.46962100000000001</c:v>
                </c:pt>
                <c:pt idx="744">
                  <c:v>0.470611</c:v>
                </c:pt>
                <c:pt idx="745">
                  <c:v>0.47160400000000002</c:v>
                </c:pt>
                <c:pt idx="746">
                  <c:v>0.472609</c:v>
                </c:pt>
                <c:pt idx="747">
                  <c:v>0.47360000000000002</c:v>
                </c:pt>
                <c:pt idx="748">
                  <c:v>0.47458400000000001</c:v>
                </c:pt>
                <c:pt idx="749">
                  <c:v>0.47558800000000001</c:v>
                </c:pt>
                <c:pt idx="750">
                  <c:v>0.47658</c:v>
                </c:pt>
                <c:pt idx="751">
                  <c:v>0.47756999999999999</c:v>
                </c:pt>
                <c:pt idx="752">
                  <c:v>0.47855999999999999</c:v>
                </c:pt>
                <c:pt idx="753">
                  <c:v>0.479545</c:v>
                </c:pt>
                <c:pt idx="754">
                  <c:v>0.48055500000000001</c:v>
                </c:pt>
                <c:pt idx="755">
                  <c:v>0.48155300000000001</c:v>
                </c:pt>
                <c:pt idx="756">
                  <c:v>0.48253299999999999</c:v>
                </c:pt>
                <c:pt idx="757">
                  <c:v>0.483541</c:v>
                </c:pt>
                <c:pt idx="758">
                  <c:v>0.484842</c:v>
                </c:pt>
                <c:pt idx="759">
                  <c:v>0.48583599999999999</c:v>
                </c:pt>
                <c:pt idx="760">
                  <c:v>0.48683700000000002</c:v>
                </c:pt>
                <c:pt idx="761">
                  <c:v>0.48783599999999999</c:v>
                </c:pt>
                <c:pt idx="762">
                  <c:v>0.48882900000000001</c:v>
                </c:pt>
                <c:pt idx="763">
                  <c:v>0.48983500000000002</c:v>
                </c:pt>
                <c:pt idx="764">
                  <c:v>0.49083199999999999</c:v>
                </c:pt>
                <c:pt idx="765">
                  <c:v>0.49183300000000002</c:v>
                </c:pt>
                <c:pt idx="766">
                  <c:v>0.49286000000000002</c:v>
                </c:pt>
                <c:pt idx="767">
                  <c:v>0.49384400000000001</c:v>
                </c:pt>
                <c:pt idx="768">
                  <c:v>0.49485200000000001</c:v>
                </c:pt>
                <c:pt idx="769">
                  <c:v>0.49585299999999999</c:v>
                </c:pt>
                <c:pt idx="770">
                  <c:v>0.49684500000000004</c:v>
                </c:pt>
                <c:pt idx="771">
                  <c:v>0.49785299999999999</c:v>
                </c:pt>
                <c:pt idx="772">
                  <c:v>0.49883700000000003</c:v>
                </c:pt>
                <c:pt idx="773">
                  <c:v>0.49984100000000004</c:v>
                </c:pt>
                <c:pt idx="774">
                  <c:v>0.50083900000000003</c:v>
                </c:pt>
                <c:pt idx="775">
                  <c:v>0.50182199999999999</c:v>
                </c:pt>
                <c:pt idx="776">
                  <c:v>0.50283100000000003</c:v>
                </c:pt>
                <c:pt idx="777">
                  <c:v>0.50382400000000005</c:v>
                </c:pt>
                <c:pt idx="778">
                  <c:v>0.50482099999999996</c:v>
                </c:pt>
                <c:pt idx="779">
                  <c:v>0.50579799999999997</c:v>
                </c:pt>
                <c:pt idx="780">
                  <c:v>0.50679600000000002</c:v>
                </c:pt>
                <c:pt idx="781">
                  <c:v>0.50779400000000008</c:v>
                </c:pt>
                <c:pt idx="782">
                  <c:v>0.508795</c:v>
                </c:pt>
                <c:pt idx="783">
                  <c:v>0.50978400000000001</c:v>
                </c:pt>
                <c:pt idx="784">
                  <c:v>0.51079000000000008</c:v>
                </c:pt>
                <c:pt idx="785">
                  <c:v>0.51177800000000007</c:v>
                </c:pt>
                <c:pt idx="786">
                  <c:v>0.51277700000000004</c:v>
                </c:pt>
                <c:pt idx="787">
                  <c:v>0.51376900000000003</c:v>
                </c:pt>
                <c:pt idx="788">
                  <c:v>0.51475599999999999</c:v>
                </c:pt>
                <c:pt idx="789">
                  <c:v>0.51575900000000008</c:v>
                </c:pt>
                <c:pt idx="790">
                  <c:v>0.51675500000000008</c:v>
                </c:pt>
                <c:pt idx="791">
                  <c:v>0.51775599999999999</c:v>
                </c:pt>
                <c:pt idx="792">
                  <c:v>0.51879800000000009</c:v>
                </c:pt>
                <c:pt idx="793">
                  <c:v>0.51978100000000005</c:v>
                </c:pt>
                <c:pt idx="794">
                  <c:v>0.52077499999999999</c:v>
                </c:pt>
                <c:pt idx="795">
                  <c:v>0.52176700000000009</c:v>
                </c:pt>
                <c:pt idx="796">
                  <c:v>0.522756</c:v>
                </c:pt>
                <c:pt idx="797">
                  <c:v>0.52376800000000001</c:v>
                </c:pt>
                <c:pt idx="798">
                  <c:v>0.52476400000000001</c:v>
                </c:pt>
                <c:pt idx="799">
                  <c:v>0.52574999999999994</c:v>
                </c:pt>
                <c:pt idx="800">
                  <c:v>0.52676300000000009</c:v>
                </c:pt>
                <c:pt idx="801">
                  <c:v>0.52775100000000008</c:v>
                </c:pt>
                <c:pt idx="802">
                  <c:v>0.52875099999999997</c:v>
                </c:pt>
                <c:pt idx="803">
                  <c:v>0.52973899999999996</c:v>
                </c:pt>
                <c:pt idx="804">
                  <c:v>0.53072200000000003</c:v>
                </c:pt>
                <c:pt idx="805">
                  <c:v>0.53173899999999996</c:v>
                </c:pt>
                <c:pt idx="806">
                  <c:v>0.53273799999999993</c:v>
                </c:pt>
                <c:pt idx="807">
                  <c:v>0.53372200000000003</c:v>
                </c:pt>
                <c:pt idx="808">
                  <c:v>0.53473300000000001</c:v>
                </c:pt>
                <c:pt idx="809">
                  <c:v>0.53571499999999994</c:v>
                </c:pt>
                <c:pt idx="810">
                  <c:v>0.53671599999999997</c:v>
                </c:pt>
                <c:pt idx="811">
                  <c:v>0.53770800000000007</c:v>
                </c:pt>
                <c:pt idx="812">
                  <c:v>0.53869500000000003</c:v>
                </c:pt>
                <c:pt idx="813">
                  <c:v>0.53969299999999998</c:v>
                </c:pt>
                <c:pt idx="814">
                  <c:v>0.54069600000000007</c:v>
                </c:pt>
                <c:pt idx="815">
                  <c:v>0.54168700000000003</c:v>
                </c:pt>
                <c:pt idx="816">
                  <c:v>0.54269000000000001</c:v>
                </c:pt>
                <c:pt idx="817">
                  <c:v>0.543709</c:v>
                </c:pt>
                <c:pt idx="818">
                  <c:v>0.54471599999999998</c:v>
                </c:pt>
                <c:pt idx="819">
                  <c:v>0.54569800000000002</c:v>
                </c:pt>
                <c:pt idx="820">
                  <c:v>0.54666999999999999</c:v>
                </c:pt>
                <c:pt idx="821">
                  <c:v>0.547678</c:v>
                </c:pt>
                <c:pt idx="822">
                  <c:v>0.54869000000000001</c:v>
                </c:pt>
                <c:pt idx="823">
                  <c:v>0.549682</c:v>
                </c:pt>
                <c:pt idx="824">
                  <c:v>0.55068000000000006</c:v>
                </c:pt>
                <c:pt idx="825">
                  <c:v>0.55166899999999996</c:v>
                </c:pt>
                <c:pt idx="826">
                  <c:v>0.55266799999999994</c:v>
                </c:pt>
                <c:pt idx="827">
                  <c:v>0.55366000000000004</c:v>
                </c:pt>
                <c:pt idx="828">
                  <c:v>0.55464099999999994</c:v>
                </c:pt>
                <c:pt idx="829">
                  <c:v>0.55565299999999995</c:v>
                </c:pt>
                <c:pt idx="830">
                  <c:v>0.55660299999999996</c:v>
                </c:pt>
                <c:pt idx="831">
                  <c:v>0.55760799999999999</c:v>
                </c:pt>
                <c:pt idx="832">
                  <c:v>0.55859400000000003</c:v>
                </c:pt>
                <c:pt idx="833">
                  <c:v>0.55958600000000003</c:v>
                </c:pt>
                <c:pt idx="834">
                  <c:v>0.56058200000000002</c:v>
                </c:pt>
                <c:pt idx="835">
                  <c:v>0.56158299999999994</c:v>
                </c:pt>
                <c:pt idx="836">
                  <c:v>0.56256400000000006</c:v>
                </c:pt>
                <c:pt idx="837">
                  <c:v>0.56357400000000002</c:v>
                </c:pt>
                <c:pt idx="838">
                  <c:v>0.56457099999999993</c:v>
                </c:pt>
                <c:pt idx="839">
                  <c:v>0.56556800000000007</c:v>
                </c:pt>
                <c:pt idx="840">
                  <c:v>0.56655699999999998</c:v>
                </c:pt>
                <c:pt idx="841">
                  <c:v>0.567554</c:v>
                </c:pt>
                <c:pt idx="842">
                  <c:v>0.56855800000000001</c:v>
                </c:pt>
                <c:pt idx="843">
                  <c:v>0.56959500000000007</c:v>
                </c:pt>
                <c:pt idx="844">
                  <c:v>0.57056899999999999</c:v>
                </c:pt>
                <c:pt idx="845">
                  <c:v>0.571577</c:v>
                </c:pt>
                <c:pt idx="846">
                  <c:v>0.57255600000000006</c:v>
                </c:pt>
                <c:pt idx="847">
                  <c:v>0.57356399999999996</c:v>
                </c:pt>
                <c:pt idx="848">
                  <c:v>0.57455800000000001</c:v>
                </c:pt>
                <c:pt idx="849">
                  <c:v>0.57553999999999994</c:v>
                </c:pt>
                <c:pt idx="850">
                  <c:v>0.576546</c:v>
                </c:pt>
                <c:pt idx="851">
                  <c:v>0.57754900000000009</c:v>
                </c:pt>
                <c:pt idx="852">
                  <c:v>0.57854000000000005</c:v>
                </c:pt>
                <c:pt idx="853">
                  <c:v>0.57954400000000006</c:v>
                </c:pt>
                <c:pt idx="854">
                  <c:v>0.58053299999999997</c:v>
                </c:pt>
                <c:pt idx="855">
                  <c:v>0.581538</c:v>
                </c:pt>
                <c:pt idx="856">
                  <c:v>0.58252499999999996</c:v>
                </c:pt>
                <c:pt idx="857">
                  <c:v>0.58352399999999993</c:v>
                </c:pt>
                <c:pt idx="858">
                  <c:v>0.58452300000000001</c:v>
                </c:pt>
                <c:pt idx="859">
                  <c:v>0.58552599999999999</c:v>
                </c:pt>
                <c:pt idx="860">
                  <c:v>0.58651200000000003</c:v>
                </c:pt>
                <c:pt idx="861">
                  <c:v>0.58752199999999999</c:v>
                </c:pt>
                <c:pt idx="862">
                  <c:v>0.58850899999999995</c:v>
                </c:pt>
                <c:pt idx="863">
                  <c:v>0.58950999999999998</c:v>
                </c:pt>
                <c:pt idx="864">
                  <c:v>0.59050099999999994</c:v>
                </c:pt>
                <c:pt idx="865">
                  <c:v>0.59149300000000005</c:v>
                </c:pt>
                <c:pt idx="866">
                  <c:v>0.59249200000000002</c:v>
                </c:pt>
                <c:pt idx="867">
                  <c:v>0.59349499999999999</c:v>
                </c:pt>
                <c:pt idx="868">
                  <c:v>0.59448299999999998</c:v>
                </c:pt>
                <c:pt idx="869">
                  <c:v>0.59553100000000003</c:v>
                </c:pt>
                <c:pt idx="870">
                  <c:v>0.59650700000000001</c:v>
                </c:pt>
                <c:pt idx="871">
                  <c:v>0.59750700000000001</c:v>
                </c:pt>
                <c:pt idx="872">
                  <c:v>0.59849600000000003</c:v>
                </c:pt>
                <c:pt idx="873">
                  <c:v>0.59948099999999993</c:v>
                </c:pt>
                <c:pt idx="874">
                  <c:v>0.60049200000000003</c:v>
                </c:pt>
                <c:pt idx="875">
                  <c:v>0.60149600000000003</c:v>
                </c:pt>
                <c:pt idx="876">
                  <c:v>0.60248600000000008</c:v>
                </c:pt>
                <c:pt idx="877">
                  <c:v>0.60348200000000007</c:v>
                </c:pt>
                <c:pt idx="878">
                  <c:v>0.60446900000000003</c:v>
                </c:pt>
                <c:pt idx="879">
                  <c:v>0.60547899999999999</c:v>
                </c:pt>
                <c:pt idx="880">
                  <c:v>0.60647300000000004</c:v>
                </c:pt>
                <c:pt idx="881">
                  <c:v>0.60745899999999997</c:v>
                </c:pt>
                <c:pt idx="882">
                  <c:v>0.60846899999999993</c:v>
                </c:pt>
                <c:pt idx="883">
                  <c:v>0.60946999999999996</c:v>
                </c:pt>
                <c:pt idx="884">
                  <c:v>0.610456</c:v>
                </c:pt>
                <c:pt idx="885">
                  <c:v>0.61145899999999997</c:v>
                </c:pt>
                <c:pt idx="886">
                  <c:v>0.61244199999999993</c:v>
                </c:pt>
                <c:pt idx="887">
                  <c:v>0.61344500000000002</c:v>
                </c:pt>
                <c:pt idx="888">
                  <c:v>0.61443700000000001</c:v>
                </c:pt>
                <c:pt idx="889">
                  <c:v>0.61543599999999998</c:v>
                </c:pt>
                <c:pt idx="890">
                  <c:v>0.61643700000000001</c:v>
                </c:pt>
                <c:pt idx="891">
                  <c:v>0.61743000000000003</c:v>
                </c:pt>
                <c:pt idx="892">
                  <c:v>0.61841999999999997</c:v>
                </c:pt>
                <c:pt idx="893">
                  <c:v>0.619421</c:v>
                </c:pt>
                <c:pt idx="894">
                  <c:v>0.62044300000000008</c:v>
                </c:pt>
                <c:pt idx="895">
                  <c:v>0.62145500000000009</c:v>
                </c:pt>
                <c:pt idx="896">
                  <c:v>0.62244300000000008</c:v>
                </c:pt>
                <c:pt idx="897">
                  <c:v>0.62343199999999999</c:v>
                </c:pt>
                <c:pt idx="898">
                  <c:v>0.62444</c:v>
                </c:pt>
                <c:pt idx="899">
                  <c:v>0.62543799999999994</c:v>
                </c:pt>
                <c:pt idx="900">
                  <c:v>0.62643199999999999</c:v>
                </c:pt>
                <c:pt idx="901">
                  <c:v>0.62773499999999993</c:v>
                </c:pt>
                <c:pt idx="902">
                  <c:v>0.62873599999999996</c:v>
                </c:pt>
                <c:pt idx="903">
                  <c:v>0.62972600000000001</c:v>
                </c:pt>
                <c:pt idx="904">
                  <c:v>0.63074000000000008</c:v>
                </c:pt>
                <c:pt idx="905">
                  <c:v>0.63172600000000001</c:v>
                </c:pt>
                <c:pt idx="906">
                  <c:v>0.63272600000000001</c:v>
                </c:pt>
                <c:pt idx="907">
                  <c:v>0.63372300000000004</c:v>
                </c:pt>
                <c:pt idx="908">
                  <c:v>0.63472899999999999</c:v>
                </c:pt>
                <c:pt idx="909">
                  <c:v>0.63571800000000001</c:v>
                </c:pt>
                <c:pt idx="910">
                  <c:v>0.63672899999999999</c:v>
                </c:pt>
                <c:pt idx="911">
                  <c:v>0.63771500000000003</c:v>
                </c:pt>
                <c:pt idx="912">
                  <c:v>0.63872400000000007</c:v>
                </c:pt>
                <c:pt idx="913">
                  <c:v>0.63971</c:v>
                </c:pt>
                <c:pt idx="914">
                  <c:v>0.64071500000000003</c:v>
                </c:pt>
                <c:pt idx="915">
                  <c:v>0.64170499999999997</c:v>
                </c:pt>
                <c:pt idx="916">
                  <c:v>0.64269900000000002</c:v>
                </c:pt>
                <c:pt idx="917">
                  <c:v>0.64370300000000003</c:v>
                </c:pt>
                <c:pt idx="918">
                  <c:v>0.644706</c:v>
                </c:pt>
                <c:pt idx="919">
                  <c:v>0.64569900000000002</c:v>
                </c:pt>
                <c:pt idx="920">
                  <c:v>0.64674799999999999</c:v>
                </c:pt>
                <c:pt idx="921">
                  <c:v>0.647729</c:v>
                </c:pt>
                <c:pt idx="922">
                  <c:v>0.64872799999999997</c:v>
                </c:pt>
                <c:pt idx="923">
                  <c:v>0.64972099999999999</c:v>
                </c:pt>
                <c:pt idx="924">
                  <c:v>0.65070399999999995</c:v>
                </c:pt>
                <c:pt idx="925">
                  <c:v>0.65172000000000008</c:v>
                </c:pt>
                <c:pt idx="926">
                  <c:v>0.652725</c:v>
                </c:pt>
                <c:pt idx="927">
                  <c:v>0.65371699999999999</c:v>
                </c:pt>
                <c:pt idx="928">
                  <c:v>0.65471800000000002</c:v>
                </c:pt>
                <c:pt idx="929">
                  <c:v>0.65570899999999999</c:v>
                </c:pt>
                <c:pt idx="930">
                  <c:v>0.65671000000000002</c:v>
                </c:pt>
                <c:pt idx="931">
                  <c:v>0.65770499999999998</c:v>
                </c:pt>
                <c:pt idx="932">
                  <c:v>0.65868400000000005</c:v>
                </c:pt>
                <c:pt idx="933">
                  <c:v>0.659667</c:v>
                </c:pt>
                <c:pt idx="934">
                  <c:v>0.66066800000000003</c:v>
                </c:pt>
                <c:pt idx="935">
                  <c:v>0.66165499999999999</c:v>
                </c:pt>
                <c:pt idx="936">
                  <c:v>0.662663</c:v>
                </c:pt>
                <c:pt idx="937">
                  <c:v>0.66364899999999993</c:v>
                </c:pt>
                <c:pt idx="938">
                  <c:v>0.66465200000000002</c:v>
                </c:pt>
                <c:pt idx="939">
                  <c:v>0.66564500000000004</c:v>
                </c:pt>
                <c:pt idx="940">
                  <c:v>0.66664199999999996</c:v>
                </c:pt>
                <c:pt idx="941">
                  <c:v>0.66764500000000004</c:v>
                </c:pt>
                <c:pt idx="942">
                  <c:v>0.66864600000000007</c:v>
                </c:pt>
                <c:pt idx="943">
                  <c:v>0.66964000000000001</c:v>
                </c:pt>
                <c:pt idx="944">
                  <c:v>0.67064199999999996</c:v>
                </c:pt>
                <c:pt idx="945">
                  <c:v>0.67166400000000004</c:v>
                </c:pt>
                <c:pt idx="946">
                  <c:v>0.672678</c:v>
                </c:pt>
                <c:pt idx="947">
                  <c:v>0.67366599999999999</c:v>
                </c:pt>
                <c:pt idx="948">
                  <c:v>0.67464800000000003</c:v>
                </c:pt>
                <c:pt idx="949">
                  <c:v>0.67565699999999995</c:v>
                </c:pt>
                <c:pt idx="950">
                  <c:v>0.67666399999999993</c:v>
                </c:pt>
                <c:pt idx="951">
                  <c:v>0.67766100000000007</c:v>
                </c:pt>
                <c:pt idx="952">
                  <c:v>0.67866500000000007</c:v>
                </c:pt>
                <c:pt idx="953">
                  <c:v>0.67965300000000006</c:v>
                </c:pt>
                <c:pt idx="954">
                  <c:v>0.68065700000000007</c:v>
                </c:pt>
                <c:pt idx="955">
                  <c:v>0.68165500000000001</c:v>
                </c:pt>
                <c:pt idx="956">
                  <c:v>0.68264000000000002</c:v>
                </c:pt>
                <c:pt idx="957">
                  <c:v>0.68365100000000001</c:v>
                </c:pt>
                <c:pt idx="958">
                  <c:v>0.68465100000000001</c:v>
                </c:pt>
                <c:pt idx="959">
                  <c:v>0.68565399999999999</c:v>
                </c:pt>
                <c:pt idx="960">
                  <c:v>0.68665700000000007</c:v>
                </c:pt>
                <c:pt idx="961">
                  <c:v>0.68764700000000001</c:v>
                </c:pt>
                <c:pt idx="962">
                  <c:v>0.68865200000000004</c:v>
                </c:pt>
                <c:pt idx="963">
                  <c:v>0.68964200000000009</c:v>
                </c:pt>
                <c:pt idx="964">
                  <c:v>0.69064000000000003</c:v>
                </c:pt>
                <c:pt idx="965">
                  <c:v>0.69164099999999995</c:v>
                </c:pt>
                <c:pt idx="966">
                  <c:v>0.69264000000000003</c:v>
                </c:pt>
                <c:pt idx="967">
                  <c:v>0.693635</c:v>
                </c:pt>
                <c:pt idx="968">
                  <c:v>0.69463399999999997</c:v>
                </c:pt>
                <c:pt idx="969">
                  <c:v>0.69562999999999997</c:v>
                </c:pt>
                <c:pt idx="970">
                  <c:v>0.69663300000000006</c:v>
                </c:pt>
                <c:pt idx="971">
                  <c:v>0.69766400000000006</c:v>
                </c:pt>
                <c:pt idx="972">
                  <c:v>0.6986460000000001</c:v>
                </c:pt>
                <c:pt idx="973">
                  <c:v>0.699654</c:v>
                </c:pt>
                <c:pt idx="974">
                  <c:v>0.70065500000000003</c:v>
                </c:pt>
                <c:pt idx="975">
                  <c:v>0.70164899999999997</c:v>
                </c:pt>
                <c:pt idx="976">
                  <c:v>0.70265299999999997</c:v>
                </c:pt>
                <c:pt idx="977">
                  <c:v>0.70363799999999999</c:v>
                </c:pt>
                <c:pt idx="978">
                  <c:v>0.70464900000000008</c:v>
                </c:pt>
                <c:pt idx="979">
                  <c:v>0.70565199999999995</c:v>
                </c:pt>
                <c:pt idx="980">
                  <c:v>0.7066349999999999</c:v>
                </c:pt>
                <c:pt idx="981">
                  <c:v>0.70763200000000004</c:v>
                </c:pt>
                <c:pt idx="982">
                  <c:v>0.70863000000000009</c:v>
                </c:pt>
                <c:pt idx="983">
                  <c:v>0.7096309999999999</c:v>
                </c:pt>
                <c:pt idx="984">
                  <c:v>0.71060400000000001</c:v>
                </c:pt>
                <c:pt idx="985">
                  <c:v>0.7116070000000001</c:v>
                </c:pt>
                <c:pt idx="986">
                  <c:v>0.71260600000000007</c:v>
                </c:pt>
                <c:pt idx="987">
                  <c:v>0.7136070000000001</c:v>
                </c:pt>
                <c:pt idx="988">
                  <c:v>0.71459600000000001</c:v>
                </c:pt>
                <c:pt idx="989">
                  <c:v>0.71559799999999996</c:v>
                </c:pt>
                <c:pt idx="990">
                  <c:v>0.71659600000000001</c:v>
                </c:pt>
                <c:pt idx="991">
                  <c:v>0.71759799999999996</c:v>
                </c:pt>
                <c:pt idx="992">
                  <c:v>0.71859000000000006</c:v>
                </c:pt>
                <c:pt idx="993">
                  <c:v>0.719584</c:v>
                </c:pt>
                <c:pt idx="994">
                  <c:v>0.72058700000000009</c:v>
                </c:pt>
                <c:pt idx="995">
                  <c:v>0.72158800000000012</c:v>
                </c:pt>
                <c:pt idx="996">
                  <c:v>0.72258599999999995</c:v>
                </c:pt>
                <c:pt idx="997">
                  <c:v>0.7236260000000001</c:v>
                </c:pt>
                <c:pt idx="998">
                  <c:v>0.72461400000000009</c:v>
                </c:pt>
                <c:pt idx="999">
                  <c:v>0.72561300000000006</c:v>
                </c:pt>
                <c:pt idx="1000">
                  <c:v>0.72661500000000001</c:v>
                </c:pt>
                <c:pt idx="1001">
                  <c:v>0.72760599999999998</c:v>
                </c:pt>
                <c:pt idx="1002">
                  <c:v>0.72861299999999996</c:v>
                </c:pt>
                <c:pt idx="1003">
                  <c:v>0.72961000000000009</c:v>
                </c:pt>
                <c:pt idx="1004">
                  <c:v>0.730599</c:v>
                </c:pt>
                <c:pt idx="1005">
                  <c:v>0.73161000000000009</c:v>
                </c:pt>
                <c:pt idx="1006">
                  <c:v>0.73260799999999993</c:v>
                </c:pt>
                <c:pt idx="1007">
                  <c:v>0.73360399999999992</c:v>
                </c:pt>
                <c:pt idx="1008">
                  <c:v>0.73460400000000003</c:v>
                </c:pt>
                <c:pt idx="1009">
                  <c:v>0.73559200000000002</c:v>
                </c:pt>
                <c:pt idx="1010">
                  <c:v>0.73660900000000007</c:v>
                </c:pt>
                <c:pt idx="1011">
                  <c:v>0.73760899999999996</c:v>
                </c:pt>
                <c:pt idx="1012">
                  <c:v>0.738591</c:v>
                </c:pt>
                <c:pt idx="1013">
                  <c:v>0.73960099999999995</c:v>
                </c:pt>
                <c:pt idx="1014">
                  <c:v>0.74059000000000008</c:v>
                </c:pt>
                <c:pt idx="1015">
                  <c:v>0.74159299999999995</c:v>
                </c:pt>
                <c:pt idx="1016">
                  <c:v>0.74259199999999992</c:v>
                </c:pt>
                <c:pt idx="1017">
                  <c:v>0.743587</c:v>
                </c:pt>
                <c:pt idx="1018">
                  <c:v>0.74458599999999997</c:v>
                </c:pt>
                <c:pt idx="1019">
                  <c:v>0.74558900000000006</c:v>
                </c:pt>
                <c:pt idx="1020">
                  <c:v>0.74657799999999996</c:v>
                </c:pt>
                <c:pt idx="1021">
                  <c:v>0.74757999999999991</c:v>
                </c:pt>
                <c:pt idx="1022">
                  <c:v>0.74861800000000001</c:v>
                </c:pt>
                <c:pt idx="1023">
                  <c:v>0.74961499999999992</c:v>
                </c:pt>
                <c:pt idx="1024">
                  <c:v>0.75060400000000005</c:v>
                </c:pt>
                <c:pt idx="1025">
                  <c:v>0.75158300000000011</c:v>
                </c:pt>
                <c:pt idx="1026">
                  <c:v>0.75259300000000007</c:v>
                </c:pt>
                <c:pt idx="1027">
                  <c:v>0.75360399999999994</c:v>
                </c:pt>
                <c:pt idx="1028">
                  <c:v>0.75459900000000002</c:v>
                </c:pt>
                <c:pt idx="1029">
                  <c:v>0.75560099999999997</c:v>
                </c:pt>
                <c:pt idx="1030">
                  <c:v>0.75659499999999991</c:v>
                </c:pt>
                <c:pt idx="1031">
                  <c:v>0.75759299999999996</c:v>
                </c:pt>
                <c:pt idx="1032">
                  <c:v>0.75858800000000004</c:v>
                </c:pt>
                <c:pt idx="1033">
                  <c:v>0.75957699999999995</c:v>
                </c:pt>
                <c:pt idx="1034">
                  <c:v>0.76058599999999998</c:v>
                </c:pt>
                <c:pt idx="1035">
                  <c:v>0.76154199999999994</c:v>
                </c:pt>
                <c:pt idx="1036">
                  <c:v>0.76253499999999996</c:v>
                </c:pt>
                <c:pt idx="1037">
                  <c:v>0.763544</c:v>
                </c:pt>
                <c:pt idx="1038">
                  <c:v>0.76453299999999991</c:v>
                </c:pt>
                <c:pt idx="1039">
                  <c:v>0.76553300000000002</c:v>
                </c:pt>
                <c:pt idx="1040">
                  <c:v>0.76652399999999998</c:v>
                </c:pt>
                <c:pt idx="1041">
                  <c:v>0.767517</c:v>
                </c:pt>
                <c:pt idx="1042">
                  <c:v>0.76852100000000001</c:v>
                </c:pt>
                <c:pt idx="1043">
                  <c:v>0.7695209999999999</c:v>
                </c:pt>
                <c:pt idx="1044">
                  <c:v>0.77051399999999992</c:v>
                </c:pt>
                <c:pt idx="1045">
                  <c:v>0.77152299999999996</c:v>
                </c:pt>
                <c:pt idx="1046">
                  <c:v>0.77251599999999998</c:v>
                </c:pt>
                <c:pt idx="1047">
                  <c:v>0.77351799999999993</c:v>
                </c:pt>
                <c:pt idx="1048">
                  <c:v>0.77453700000000003</c:v>
                </c:pt>
                <c:pt idx="1049">
                  <c:v>0.77552500000000002</c:v>
                </c:pt>
                <c:pt idx="1050">
                  <c:v>0.77653299999999992</c:v>
                </c:pt>
                <c:pt idx="1051">
                  <c:v>0.77754000000000012</c:v>
                </c:pt>
                <c:pt idx="1052">
                  <c:v>0.77853400000000006</c:v>
                </c:pt>
                <c:pt idx="1053">
                  <c:v>0.77954499999999993</c:v>
                </c:pt>
                <c:pt idx="1054">
                  <c:v>0.78053499999999998</c:v>
                </c:pt>
                <c:pt idx="1055">
                  <c:v>0.78153500000000009</c:v>
                </c:pt>
                <c:pt idx="1056">
                  <c:v>0.78252900000000003</c:v>
                </c:pt>
                <c:pt idx="1057">
                  <c:v>0.78351499999999996</c:v>
                </c:pt>
                <c:pt idx="1058">
                  <c:v>0.78453200000000001</c:v>
                </c:pt>
                <c:pt idx="1059">
                  <c:v>0.78553300000000004</c:v>
                </c:pt>
                <c:pt idx="1060">
                  <c:v>0.78652999999999995</c:v>
                </c:pt>
                <c:pt idx="1061">
                  <c:v>0.78753699999999993</c:v>
                </c:pt>
                <c:pt idx="1062">
                  <c:v>0.78853100000000009</c:v>
                </c:pt>
                <c:pt idx="1063">
                  <c:v>0.78952800000000001</c:v>
                </c:pt>
                <c:pt idx="1064">
                  <c:v>0.79051699999999991</c:v>
                </c:pt>
                <c:pt idx="1065">
                  <c:v>0.79151199999999999</c:v>
                </c:pt>
                <c:pt idx="1066">
                  <c:v>0.79251699999999992</c:v>
                </c:pt>
                <c:pt idx="1067">
                  <c:v>0.79352200000000006</c:v>
                </c:pt>
                <c:pt idx="1068">
                  <c:v>0.79451399999999994</c:v>
                </c:pt>
                <c:pt idx="1069">
                  <c:v>0.79551900000000009</c:v>
                </c:pt>
                <c:pt idx="1070">
                  <c:v>0.79651500000000008</c:v>
                </c:pt>
                <c:pt idx="1071">
                  <c:v>0.79751700000000003</c:v>
                </c:pt>
                <c:pt idx="1072">
                  <c:v>0.79851399999999995</c:v>
                </c:pt>
                <c:pt idx="1073">
                  <c:v>0.79951400000000006</c:v>
                </c:pt>
                <c:pt idx="1074">
                  <c:v>0.80053900000000011</c:v>
                </c:pt>
                <c:pt idx="1075">
                  <c:v>0.80153999999999992</c:v>
                </c:pt>
                <c:pt idx="1076">
                  <c:v>0.80252199999999996</c:v>
                </c:pt>
                <c:pt idx="1077">
                  <c:v>0.80352200000000007</c:v>
                </c:pt>
                <c:pt idx="1078">
                  <c:v>0.8045199999999999</c:v>
                </c:pt>
                <c:pt idx="1079">
                  <c:v>0.80553000000000008</c:v>
                </c:pt>
                <c:pt idx="1080">
                  <c:v>0.80652499999999994</c:v>
                </c:pt>
                <c:pt idx="1081">
                  <c:v>0.80750600000000006</c:v>
                </c:pt>
                <c:pt idx="1082">
                  <c:v>0.80851600000000001</c:v>
                </c:pt>
                <c:pt idx="1083">
                  <c:v>0.80952099999999994</c:v>
                </c:pt>
                <c:pt idx="1084">
                  <c:v>0.81051000000000006</c:v>
                </c:pt>
                <c:pt idx="1085">
                  <c:v>0.81151799999999996</c:v>
                </c:pt>
                <c:pt idx="1086">
                  <c:v>0.81249199999999999</c:v>
                </c:pt>
                <c:pt idx="1087">
                  <c:v>0.813504</c:v>
                </c:pt>
                <c:pt idx="1088">
                  <c:v>0.81448600000000004</c:v>
                </c:pt>
                <c:pt idx="1089">
                  <c:v>0.81548200000000004</c:v>
                </c:pt>
                <c:pt idx="1090">
                  <c:v>0.81648600000000005</c:v>
                </c:pt>
                <c:pt idx="1091">
                  <c:v>0.81749099999999997</c:v>
                </c:pt>
                <c:pt idx="1092">
                  <c:v>0.81848499999999991</c:v>
                </c:pt>
                <c:pt idx="1093">
                  <c:v>0.81948599999999994</c:v>
                </c:pt>
                <c:pt idx="1094">
                  <c:v>0.8204769999999999</c:v>
                </c:pt>
                <c:pt idx="1095">
                  <c:v>0.82148099999999991</c:v>
                </c:pt>
                <c:pt idx="1096">
                  <c:v>0.82247800000000004</c:v>
                </c:pt>
                <c:pt idx="1097">
                  <c:v>0.82346500000000011</c:v>
                </c:pt>
                <c:pt idx="1098">
                  <c:v>0.82447300000000001</c:v>
                </c:pt>
                <c:pt idx="1099">
                  <c:v>0.82551200000000002</c:v>
                </c:pt>
                <c:pt idx="1100">
                  <c:v>0.82649499999999998</c:v>
                </c:pt>
                <c:pt idx="1101">
                  <c:v>0.82749600000000001</c:v>
                </c:pt>
                <c:pt idx="1102">
                  <c:v>0.82848699999999997</c:v>
                </c:pt>
                <c:pt idx="1103">
                  <c:v>0.82950100000000004</c:v>
                </c:pt>
                <c:pt idx="1104">
                  <c:v>0.83049499999999998</c:v>
                </c:pt>
                <c:pt idx="1105">
                  <c:v>0.83148099999999991</c:v>
                </c:pt>
                <c:pt idx="1106">
                  <c:v>0.83249100000000009</c:v>
                </c:pt>
                <c:pt idx="1107">
                  <c:v>0.83349300000000004</c:v>
                </c:pt>
                <c:pt idx="1108">
                  <c:v>0.83448800000000012</c:v>
                </c:pt>
                <c:pt idx="1109">
                  <c:v>0.83549899999999999</c:v>
                </c:pt>
                <c:pt idx="1110">
                  <c:v>0.83648900000000004</c:v>
                </c:pt>
                <c:pt idx="1111">
                  <c:v>0.83749099999999999</c:v>
                </c:pt>
                <c:pt idx="1112">
                  <c:v>0.83848100000000003</c:v>
                </c:pt>
                <c:pt idx="1113">
                  <c:v>0.83948899999999993</c:v>
                </c:pt>
                <c:pt idx="1114">
                  <c:v>0.84048300000000009</c:v>
                </c:pt>
                <c:pt idx="1115">
                  <c:v>0.84148800000000001</c:v>
                </c:pt>
                <c:pt idx="1116">
                  <c:v>0.84247800000000006</c:v>
                </c:pt>
                <c:pt idx="1117">
                  <c:v>0.8434870000000001</c:v>
                </c:pt>
                <c:pt idx="1118">
                  <c:v>0.84447500000000009</c:v>
                </c:pt>
                <c:pt idx="1119">
                  <c:v>0.84547700000000003</c:v>
                </c:pt>
                <c:pt idx="1120">
                  <c:v>0.84647300000000003</c:v>
                </c:pt>
                <c:pt idx="1121">
                  <c:v>0.84746199999999994</c:v>
                </c:pt>
                <c:pt idx="1122">
                  <c:v>0.84847099999999998</c:v>
                </c:pt>
                <c:pt idx="1123">
                  <c:v>0.84947299999999992</c:v>
                </c:pt>
                <c:pt idx="1124">
                  <c:v>0.85046599999999994</c:v>
                </c:pt>
                <c:pt idx="1125">
                  <c:v>0.85150700000000001</c:v>
                </c:pt>
                <c:pt idx="1126">
                  <c:v>0.85248699999999999</c:v>
                </c:pt>
                <c:pt idx="1127">
                  <c:v>0.85349199999999992</c:v>
                </c:pt>
                <c:pt idx="1128">
                  <c:v>0.85447999999999991</c:v>
                </c:pt>
                <c:pt idx="1129">
                  <c:v>0.85547400000000007</c:v>
                </c:pt>
                <c:pt idx="1130">
                  <c:v>0.856487</c:v>
                </c:pt>
                <c:pt idx="1131">
                  <c:v>0.85749199999999992</c:v>
                </c:pt>
                <c:pt idx="1132">
                  <c:v>0.85848100000000005</c:v>
                </c:pt>
                <c:pt idx="1133">
                  <c:v>0.859483</c:v>
                </c:pt>
                <c:pt idx="1134">
                  <c:v>0.86047099999999999</c:v>
                </c:pt>
                <c:pt idx="1135">
                  <c:v>0.86147799999999997</c:v>
                </c:pt>
                <c:pt idx="1136">
                  <c:v>0.86247699999999994</c:v>
                </c:pt>
                <c:pt idx="1137">
                  <c:v>0.86345800000000006</c:v>
                </c:pt>
                <c:pt idx="1138">
                  <c:v>0.86443500000000006</c:v>
                </c:pt>
                <c:pt idx="1139">
                  <c:v>0.86543600000000009</c:v>
                </c:pt>
                <c:pt idx="1140">
                  <c:v>0.86642400000000008</c:v>
                </c:pt>
                <c:pt idx="1141">
                  <c:v>0.86742300000000006</c:v>
                </c:pt>
                <c:pt idx="1142">
                  <c:v>0.86841400000000002</c:v>
                </c:pt>
                <c:pt idx="1143">
                  <c:v>0.86942000000000008</c:v>
                </c:pt>
                <c:pt idx="1144">
                  <c:v>0.87041499999999994</c:v>
                </c:pt>
                <c:pt idx="1145">
                  <c:v>0.87141099999999994</c:v>
                </c:pt>
                <c:pt idx="1146">
                  <c:v>0.87241199999999997</c:v>
                </c:pt>
                <c:pt idx="1147">
                  <c:v>0.87341500000000005</c:v>
                </c:pt>
                <c:pt idx="1148">
                  <c:v>0.87440399999999996</c:v>
                </c:pt>
                <c:pt idx="1149">
                  <c:v>0.87540599999999991</c:v>
                </c:pt>
                <c:pt idx="1150">
                  <c:v>0.87642100000000012</c:v>
                </c:pt>
                <c:pt idx="1151">
                  <c:v>0.8774360000000001</c:v>
                </c:pt>
                <c:pt idx="1152">
                  <c:v>0.8784289999999999</c:v>
                </c:pt>
                <c:pt idx="1153">
                  <c:v>0.87941599999999998</c:v>
                </c:pt>
                <c:pt idx="1154">
                  <c:v>0.88042100000000012</c:v>
                </c:pt>
                <c:pt idx="1155">
                  <c:v>0.88143199999999999</c:v>
                </c:pt>
                <c:pt idx="1156">
                  <c:v>0.88242599999999993</c:v>
                </c:pt>
                <c:pt idx="1157">
                  <c:v>0.88342900000000002</c:v>
                </c:pt>
                <c:pt idx="1158">
                  <c:v>0.88441999999999998</c:v>
                </c:pt>
                <c:pt idx="1159">
                  <c:v>0.88542999999999994</c:v>
                </c:pt>
                <c:pt idx="1160">
                  <c:v>0.88641700000000001</c:v>
                </c:pt>
                <c:pt idx="1161">
                  <c:v>0.88741000000000003</c:v>
                </c:pt>
                <c:pt idx="1162">
                  <c:v>0.88841999999999999</c:v>
                </c:pt>
                <c:pt idx="1163">
                  <c:v>0.88941899999999996</c:v>
                </c:pt>
                <c:pt idx="1164">
                  <c:v>0.89042200000000005</c:v>
                </c:pt>
                <c:pt idx="1165">
                  <c:v>0.89141899999999996</c:v>
                </c:pt>
                <c:pt idx="1166">
                  <c:v>0.89240500000000011</c:v>
                </c:pt>
                <c:pt idx="1167">
                  <c:v>0.89341200000000009</c:v>
                </c:pt>
                <c:pt idx="1168">
                  <c:v>0.89441400000000004</c:v>
                </c:pt>
                <c:pt idx="1169">
                  <c:v>0.89540700000000006</c:v>
                </c:pt>
                <c:pt idx="1170">
                  <c:v>0.89641199999999999</c:v>
                </c:pt>
                <c:pt idx="1171">
                  <c:v>0.89741099999999996</c:v>
                </c:pt>
                <c:pt idx="1172">
                  <c:v>0.89840399999999998</c:v>
                </c:pt>
                <c:pt idx="1173">
                  <c:v>0.89939799999999992</c:v>
                </c:pt>
                <c:pt idx="1174">
                  <c:v>0.90038900000000011</c:v>
                </c:pt>
                <c:pt idx="1175">
                  <c:v>0.90139300000000011</c:v>
                </c:pt>
                <c:pt idx="1176">
                  <c:v>0.9024319999999999</c:v>
                </c:pt>
                <c:pt idx="1177">
                  <c:v>0.90341699999999991</c:v>
                </c:pt>
                <c:pt idx="1178">
                  <c:v>0.90441900000000008</c:v>
                </c:pt>
                <c:pt idx="1179">
                  <c:v>0.90541699999999992</c:v>
                </c:pt>
                <c:pt idx="1180">
                  <c:v>0.90640600000000004</c:v>
                </c:pt>
                <c:pt idx="1181">
                  <c:v>0.90741399999999994</c:v>
                </c:pt>
                <c:pt idx="1182">
                  <c:v>0.90840199999999993</c:v>
                </c:pt>
                <c:pt idx="1183">
                  <c:v>0.90941399999999994</c:v>
                </c:pt>
                <c:pt idx="1184">
                  <c:v>0.91041100000000008</c:v>
                </c:pt>
                <c:pt idx="1185">
                  <c:v>0.9114040000000001</c:v>
                </c:pt>
                <c:pt idx="1186">
                  <c:v>0.91240699999999997</c:v>
                </c:pt>
                <c:pt idx="1187">
                  <c:v>0.91340599999999994</c:v>
                </c:pt>
                <c:pt idx="1188">
                  <c:v>0.91440300000000008</c:v>
                </c:pt>
                <c:pt idx="1189">
                  <c:v>0.91537399999999991</c:v>
                </c:pt>
                <c:pt idx="1190">
                  <c:v>0.91637400000000002</c:v>
                </c:pt>
                <c:pt idx="1191">
                  <c:v>0.91737500000000005</c:v>
                </c:pt>
                <c:pt idx="1192">
                  <c:v>0.91837600000000008</c:v>
                </c:pt>
                <c:pt idx="1193">
                  <c:v>0.91936400000000007</c:v>
                </c:pt>
                <c:pt idx="1194">
                  <c:v>0.92037199999999997</c:v>
                </c:pt>
                <c:pt idx="1195">
                  <c:v>0.92137200000000008</c:v>
                </c:pt>
                <c:pt idx="1196">
                  <c:v>0.92236699999999994</c:v>
                </c:pt>
                <c:pt idx="1197">
                  <c:v>0.9233610000000001</c:v>
                </c:pt>
                <c:pt idx="1198">
                  <c:v>0.92435200000000006</c:v>
                </c:pt>
                <c:pt idx="1199">
                  <c:v>0.9253610000000001</c:v>
                </c:pt>
                <c:pt idx="1200">
                  <c:v>0.92635899999999993</c:v>
                </c:pt>
                <c:pt idx="1201">
                  <c:v>0.92735499999999993</c:v>
                </c:pt>
                <c:pt idx="1202">
                  <c:v>0.92839099999999997</c:v>
                </c:pt>
                <c:pt idx="1203">
                  <c:v>0.92938399999999999</c:v>
                </c:pt>
                <c:pt idx="1204">
                  <c:v>0.93038200000000004</c:v>
                </c:pt>
                <c:pt idx="1205">
                  <c:v>0.931365</c:v>
                </c:pt>
                <c:pt idx="1206">
                  <c:v>0.93236199999999991</c:v>
                </c:pt>
                <c:pt idx="1207">
                  <c:v>0.93338100000000002</c:v>
                </c:pt>
                <c:pt idx="1208">
                  <c:v>0.93438200000000005</c:v>
                </c:pt>
                <c:pt idx="1209">
                  <c:v>0.93537200000000009</c:v>
                </c:pt>
                <c:pt idx="1210">
                  <c:v>0.93638200000000005</c:v>
                </c:pt>
                <c:pt idx="1211">
                  <c:v>0.93737500000000007</c:v>
                </c:pt>
                <c:pt idx="1212">
                  <c:v>0.93837199999999998</c:v>
                </c:pt>
                <c:pt idx="1213">
                  <c:v>0.93937300000000001</c:v>
                </c:pt>
                <c:pt idx="1214">
                  <c:v>0.94035599999999997</c:v>
                </c:pt>
                <c:pt idx="1215">
                  <c:v>0.94137800000000005</c:v>
                </c:pt>
                <c:pt idx="1216">
                  <c:v>0.94237400000000004</c:v>
                </c:pt>
                <c:pt idx="1217">
                  <c:v>0.94336599999999993</c:v>
                </c:pt>
                <c:pt idx="1218">
                  <c:v>0.9443649999999999</c:v>
                </c:pt>
                <c:pt idx="1219">
                  <c:v>0.94536200000000004</c:v>
                </c:pt>
                <c:pt idx="1220">
                  <c:v>0.94635899999999995</c:v>
                </c:pt>
                <c:pt idx="1221">
                  <c:v>0.94735600000000009</c:v>
                </c:pt>
                <c:pt idx="1222">
                  <c:v>0.94834900000000011</c:v>
                </c:pt>
                <c:pt idx="1223">
                  <c:v>0.949349</c:v>
                </c:pt>
                <c:pt idx="1224">
                  <c:v>0.95035399999999992</c:v>
                </c:pt>
                <c:pt idx="1225">
                  <c:v>0.95134999999999992</c:v>
                </c:pt>
                <c:pt idx="1226">
                  <c:v>0.95234900000000011</c:v>
                </c:pt>
                <c:pt idx="1227">
                  <c:v>0.95338699999999998</c:v>
                </c:pt>
                <c:pt idx="1228">
                  <c:v>0.95438599999999996</c:v>
                </c:pt>
                <c:pt idx="1229">
                  <c:v>0.95537000000000005</c:v>
                </c:pt>
                <c:pt idx="1230">
                  <c:v>0.95634200000000003</c:v>
                </c:pt>
                <c:pt idx="1231">
                  <c:v>0.95735900000000007</c:v>
                </c:pt>
                <c:pt idx="1232">
                  <c:v>0.95837400000000006</c:v>
                </c:pt>
                <c:pt idx="1233">
                  <c:v>0.95937000000000006</c:v>
                </c:pt>
                <c:pt idx="1234">
                  <c:v>0.96036699999999997</c:v>
                </c:pt>
                <c:pt idx="1235">
                  <c:v>0.96135999999999999</c:v>
                </c:pt>
                <c:pt idx="1236">
                  <c:v>0.96235800000000005</c:v>
                </c:pt>
                <c:pt idx="1237">
                  <c:v>0.96335900000000008</c:v>
                </c:pt>
                <c:pt idx="1238">
                  <c:v>0.96434100000000011</c:v>
                </c:pt>
                <c:pt idx="1239">
                  <c:v>0.96535299999999991</c:v>
                </c:pt>
                <c:pt idx="1240">
                  <c:v>0.96630499999999997</c:v>
                </c:pt>
                <c:pt idx="1241">
                  <c:v>0.96730800000000006</c:v>
                </c:pt>
                <c:pt idx="1242">
                  <c:v>0.96831</c:v>
                </c:pt>
                <c:pt idx="1243">
                  <c:v>0.96930200000000011</c:v>
                </c:pt>
                <c:pt idx="1244">
                  <c:v>0.97030600000000011</c:v>
                </c:pt>
                <c:pt idx="1245">
                  <c:v>0.97129799999999999</c:v>
                </c:pt>
                <c:pt idx="1246">
                  <c:v>0.9722900000000001</c:v>
                </c:pt>
                <c:pt idx="1247">
                  <c:v>0.97329200000000005</c:v>
                </c:pt>
                <c:pt idx="1248">
                  <c:v>0.97429499999999991</c:v>
                </c:pt>
                <c:pt idx="1249">
                  <c:v>0.97528799999999993</c:v>
                </c:pt>
                <c:pt idx="1250">
                  <c:v>0.97628800000000004</c:v>
                </c:pt>
                <c:pt idx="1251">
                  <c:v>0.9772829999999999</c:v>
                </c:pt>
                <c:pt idx="1252">
                  <c:v>0.97828599999999999</c:v>
                </c:pt>
                <c:pt idx="1253">
                  <c:v>0.9793099999999999</c:v>
                </c:pt>
                <c:pt idx="1254">
                  <c:v>0.98028800000000005</c:v>
                </c:pt>
                <c:pt idx="1255">
                  <c:v>0.98130399999999995</c:v>
                </c:pt>
                <c:pt idx="1256">
                  <c:v>0.98230799999999996</c:v>
                </c:pt>
                <c:pt idx="1257">
                  <c:v>0.98330000000000006</c:v>
                </c:pt>
                <c:pt idx="1258">
                  <c:v>0.98430799999999996</c:v>
                </c:pt>
                <c:pt idx="1259">
                  <c:v>0.9853019999999999</c:v>
                </c:pt>
                <c:pt idx="1260">
                  <c:v>0.98630799999999996</c:v>
                </c:pt>
                <c:pt idx="1261">
                  <c:v>0.98730000000000007</c:v>
                </c:pt>
                <c:pt idx="1262">
                  <c:v>0.98828399999999994</c:v>
                </c:pt>
                <c:pt idx="1263">
                  <c:v>0.98930000000000007</c:v>
                </c:pt>
                <c:pt idx="1264">
                  <c:v>0.99030700000000005</c:v>
                </c:pt>
                <c:pt idx="1265">
                  <c:v>0.99130300000000005</c:v>
                </c:pt>
                <c:pt idx="1266">
                  <c:v>0.9923010000000001</c:v>
                </c:pt>
                <c:pt idx="1267">
                  <c:v>0.99330099999999999</c:v>
                </c:pt>
                <c:pt idx="1268">
                  <c:v>0.99430200000000002</c:v>
                </c:pt>
                <c:pt idx="1269">
                  <c:v>0.9952939999999999</c:v>
                </c:pt>
                <c:pt idx="1270">
                  <c:v>0.99628399999999995</c:v>
                </c:pt>
                <c:pt idx="1271">
                  <c:v>0.99728799999999995</c:v>
                </c:pt>
                <c:pt idx="1272">
                  <c:v>0.9982930000000001</c:v>
                </c:pt>
                <c:pt idx="1273">
                  <c:v>0.99928799999999995</c:v>
                </c:pt>
                <c:pt idx="1274">
                  <c:v>1.000281</c:v>
                </c:pt>
                <c:pt idx="1275">
                  <c:v>1.0012840000000001</c:v>
                </c:pt>
                <c:pt idx="1276">
                  <c:v>1.002281</c:v>
                </c:pt>
                <c:pt idx="1277">
                  <c:v>1.003282</c:v>
                </c:pt>
                <c:pt idx="1278">
                  <c:v>1.004281</c:v>
                </c:pt>
                <c:pt idx="1279">
                  <c:v>1.005306</c:v>
                </c:pt>
                <c:pt idx="1280">
                  <c:v>1.0063090000000001</c:v>
                </c:pt>
                <c:pt idx="1281">
                  <c:v>1.007298</c:v>
                </c:pt>
                <c:pt idx="1282">
                  <c:v>1.0082899999999999</c:v>
                </c:pt>
                <c:pt idx="1283">
                  <c:v>1.009287</c:v>
                </c:pt>
                <c:pt idx="1284">
                  <c:v>1.0103010000000001</c:v>
                </c:pt>
                <c:pt idx="1285">
                  <c:v>1.0112920000000001</c:v>
                </c:pt>
                <c:pt idx="1286">
                  <c:v>1.0122800000000001</c:v>
                </c:pt>
                <c:pt idx="1287">
                  <c:v>1.0132890000000001</c:v>
                </c:pt>
                <c:pt idx="1288">
                  <c:v>1.014292</c:v>
                </c:pt>
                <c:pt idx="1289">
                  <c:v>1.0152810000000001</c:v>
                </c:pt>
                <c:pt idx="1290">
                  <c:v>1.016284</c:v>
                </c:pt>
                <c:pt idx="1291">
                  <c:v>1.0172760000000001</c:v>
                </c:pt>
                <c:pt idx="1292">
                  <c:v>1.018281</c:v>
                </c:pt>
                <c:pt idx="1293">
                  <c:v>1.019271</c:v>
                </c:pt>
                <c:pt idx="1294">
                  <c:v>1.020267</c:v>
                </c:pt>
                <c:pt idx="1295">
                  <c:v>1.021272</c:v>
                </c:pt>
                <c:pt idx="1296">
                  <c:v>1.022275</c:v>
                </c:pt>
                <c:pt idx="1297">
                  <c:v>1.0232669999999999</c:v>
                </c:pt>
                <c:pt idx="1298">
                  <c:v>1.0242610000000001</c:v>
                </c:pt>
                <c:pt idx="1299">
                  <c:v>1.0252589999999999</c:v>
                </c:pt>
                <c:pt idx="1300">
                  <c:v>1.0262610000000001</c:v>
                </c:pt>
                <c:pt idx="1301">
                  <c:v>1.0272589999999999</c:v>
                </c:pt>
                <c:pt idx="1302">
                  <c:v>1.0282480000000001</c:v>
                </c:pt>
                <c:pt idx="1303">
                  <c:v>1.029255</c:v>
                </c:pt>
                <c:pt idx="1304">
                  <c:v>1.030295</c:v>
                </c:pt>
                <c:pt idx="1305">
                  <c:v>1.0312790000000001</c:v>
                </c:pt>
                <c:pt idx="1306">
                  <c:v>1.032278</c:v>
                </c:pt>
                <c:pt idx="1307">
                  <c:v>1.033282</c:v>
                </c:pt>
                <c:pt idx="1308">
                  <c:v>1.034289</c:v>
                </c:pt>
                <c:pt idx="1309">
                  <c:v>1.035277</c:v>
                </c:pt>
                <c:pt idx="1310">
                  <c:v>1.0362659999999999</c:v>
                </c:pt>
                <c:pt idx="1311">
                  <c:v>1.0372760000000001</c:v>
                </c:pt>
                <c:pt idx="1312">
                  <c:v>1.0382770000000001</c:v>
                </c:pt>
                <c:pt idx="1313">
                  <c:v>1.0392710000000001</c:v>
                </c:pt>
                <c:pt idx="1314">
                  <c:v>1.0402750000000001</c:v>
                </c:pt>
                <c:pt idx="1315">
                  <c:v>1.0412669999999999</c:v>
                </c:pt>
                <c:pt idx="1316">
                  <c:v>1.0422720000000001</c:v>
                </c:pt>
                <c:pt idx="1317">
                  <c:v>1.043266</c:v>
                </c:pt>
                <c:pt idx="1318">
                  <c:v>1.044273</c:v>
                </c:pt>
                <c:pt idx="1319">
                  <c:v>1.0452669999999999</c:v>
                </c:pt>
                <c:pt idx="1320">
                  <c:v>1.046271</c:v>
                </c:pt>
                <c:pt idx="1321">
                  <c:v>1.047261</c:v>
                </c:pt>
                <c:pt idx="1322">
                  <c:v>1.0482640000000001</c:v>
                </c:pt>
                <c:pt idx="1323">
                  <c:v>1.0492600000000001</c:v>
                </c:pt>
                <c:pt idx="1324">
                  <c:v>1.05026</c:v>
                </c:pt>
                <c:pt idx="1325">
                  <c:v>1.0512550000000001</c:v>
                </c:pt>
                <c:pt idx="1326">
                  <c:v>1.0522480000000001</c:v>
                </c:pt>
                <c:pt idx="1327">
                  <c:v>1.0532459999999999</c:v>
                </c:pt>
                <c:pt idx="1328">
                  <c:v>1.054249</c:v>
                </c:pt>
                <c:pt idx="1329">
                  <c:v>1.05525</c:v>
                </c:pt>
                <c:pt idx="1330">
                  <c:v>1.056284</c:v>
                </c:pt>
                <c:pt idx="1331">
                  <c:v>1.057266</c:v>
                </c:pt>
                <c:pt idx="1332">
                  <c:v>1.0582720000000001</c:v>
                </c:pt>
                <c:pt idx="1333">
                  <c:v>1.059266</c:v>
                </c:pt>
                <c:pt idx="1334">
                  <c:v>1.060254</c:v>
                </c:pt>
                <c:pt idx="1335">
                  <c:v>1.0612680000000001</c:v>
                </c:pt>
                <c:pt idx="1336">
                  <c:v>1.062273</c:v>
                </c:pt>
                <c:pt idx="1337">
                  <c:v>1.063266</c:v>
                </c:pt>
                <c:pt idx="1338">
                  <c:v>1.064265</c:v>
                </c:pt>
                <c:pt idx="1339">
                  <c:v>1.065256</c:v>
                </c:pt>
                <c:pt idx="1340">
                  <c:v>1.066263</c:v>
                </c:pt>
                <c:pt idx="1341">
                  <c:v>1.0672600000000001</c:v>
                </c:pt>
                <c:pt idx="1342">
                  <c:v>1.068246</c:v>
                </c:pt>
                <c:pt idx="1343">
                  <c:v>1.0692250000000001</c:v>
                </c:pt>
                <c:pt idx="1344">
                  <c:v>1.0702149999999999</c:v>
                </c:pt>
                <c:pt idx="1345">
                  <c:v>1.0712120000000001</c:v>
                </c:pt>
                <c:pt idx="1346">
                  <c:v>1.072208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A1-49EF-8646-2F37CEAB8322}"/>
            </c:ext>
          </c:extLst>
        </c:ser>
        <c:ser>
          <c:idx val="0"/>
          <c:order val="1"/>
          <c:tx>
            <c:v>202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'C:\Users\jtufa\Documents\KFUPM\T251\ME472\Project\[ss202.xlsx]SS202POTDYN'!$L$56:$L$1056</c:f>
              <c:numCache>
                <c:formatCode>General</c:formatCode>
                <c:ptCount val="1001"/>
                <c:pt idx="0">
                  <c:v>8.1003616636528032E-3</c:v>
                </c:pt>
                <c:pt idx="1">
                  <c:v>7.5756178420735383E-3</c:v>
                </c:pt>
                <c:pt idx="2">
                  <c:v>6.9576250753465947E-3</c:v>
                </c:pt>
                <c:pt idx="3">
                  <c:v>6.4290536467751652E-3</c:v>
                </c:pt>
                <c:pt idx="4">
                  <c:v>6.049547920433997E-3</c:v>
                </c:pt>
                <c:pt idx="5">
                  <c:v>5.7712778782399035E-3</c:v>
                </c:pt>
                <c:pt idx="6">
                  <c:v>5.438818565400844E-3</c:v>
                </c:pt>
                <c:pt idx="7">
                  <c:v>5.1952682338758287E-3</c:v>
                </c:pt>
                <c:pt idx="8">
                  <c:v>4.9845087402049428E-3</c:v>
                </c:pt>
                <c:pt idx="9">
                  <c:v>4.7525015069318863E-3</c:v>
                </c:pt>
                <c:pt idx="10">
                  <c:v>4.5905666063893917E-3</c:v>
                </c:pt>
                <c:pt idx="11">
                  <c:v>4.4653104279686563E-3</c:v>
                </c:pt>
                <c:pt idx="12">
                  <c:v>4.3133815551537075E-3</c:v>
                </c:pt>
                <c:pt idx="13">
                  <c:v>4.1638637733574443E-3</c:v>
                </c:pt>
                <c:pt idx="14">
                  <c:v>4.0249246534056664E-3</c:v>
                </c:pt>
                <c:pt idx="15">
                  <c:v>3.9392706449668472E-3</c:v>
                </c:pt>
                <c:pt idx="16">
                  <c:v>3.8356841470765521E-3</c:v>
                </c:pt>
                <c:pt idx="17">
                  <c:v>3.719409282700422E-3</c:v>
                </c:pt>
                <c:pt idx="18">
                  <c:v>3.599789029535865E-3</c:v>
                </c:pt>
                <c:pt idx="19">
                  <c:v>3.4621157323688968E-3</c:v>
                </c:pt>
                <c:pt idx="20">
                  <c:v>3.3660337552742616E-3</c:v>
                </c:pt>
                <c:pt idx="21">
                  <c:v>3.3147377938517182E-3</c:v>
                </c:pt>
                <c:pt idx="22">
                  <c:v>3.2606088004822182E-3</c:v>
                </c:pt>
                <c:pt idx="23">
                  <c:v>3.2026823387582884E-3</c:v>
                </c:pt>
                <c:pt idx="24">
                  <c:v>3.1447860156720922E-3</c:v>
                </c:pt>
                <c:pt idx="25">
                  <c:v>3.0910789632308624E-3</c:v>
                </c:pt>
                <c:pt idx="26">
                  <c:v>3.044695599758891E-3</c:v>
                </c:pt>
                <c:pt idx="27">
                  <c:v>3.0022634116937917E-3</c:v>
                </c:pt>
                <c:pt idx="28">
                  <c:v>2.9599065702230259E-3</c:v>
                </c:pt>
                <c:pt idx="29">
                  <c:v>2.9184960819770948E-3</c:v>
                </c:pt>
                <c:pt idx="30">
                  <c:v>2.8822272453285112E-3</c:v>
                </c:pt>
                <c:pt idx="31">
                  <c:v>2.8426672694394214E-3</c:v>
                </c:pt>
                <c:pt idx="32">
                  <c:v>2.8006660638939121E-3</c:v>
                </c:pt>
                <c:pt idx="33">
                  <c:v>2.7554611211573236E-3</c:v>
                </c:pt>
                <c:pt idx="34">
                  <c:v>2.7130259192284512E-3</c:v>
                </c:pt>
                <c:pt idx="35">
                  <c:v>2.673499095840868E-3</c:v>
                </c:pt>
                <c:pt idx="36">
                  <c:v>2.6313592525617842E-3</c:v>
                </c:pt>
                <c:pt idx="37">
                  <c:v>2.5916726943942133E-3</c:v>
                </c:pt>
                <c:pt idx="38">
                  <c:v>2.5545931283905967E-3</c:v>
                </c:pt>
                <c:pt idx="39">
                  <c:v>2.5211934900542495E-3</c:v>
                </c:pt>
                <c:pt idx="40">
                  <c:v>2.4882519590114531E-3</c:v>
                </c:pt>
                <c:pt idx="41">
                  <c:v>2.456130198915009E-3</c:v>
                </c:pt>
                <c:pt idx="42">
                  <c:v>2.4247197106690779E-3</c:v>
                </c:pt>
                <c:pt idx="43">
                  <c:v>2.3942977697408081E-3</c:v>
                </c:pt>
                <c:pt idx="44">
                  <c:v>2.3657534659433394E-3</c:v>
                </c:pt>
                <c:pt idx="45">
                  <c:v>2.3391440626883662E-3</c:v>
                </c:pt>
                <c:pt idx="46">
                  <c:v>2.3132790837854132E-3</c:v>
                </c:pt>
                <c:pt idx="47">
                  <c:v>2.28789933694997E-3</c:v>
                </c:pt>
                <c:pt idx="48">
                  <c:v>2.2627968655816759E-3</c:v>
                </c:pt>
                <c:pt idx="49">
                  <c:v>2.2374864376130199E-3</c:v>
                </c:pt>
                <c:pt idx="50">
                  <c:v>2.2132700421940931E-3</c:v>
                </c:pt>
                <c:pt idx="51">
                  <c:v>2.1894333936106087E-3</c:v>
                </c:pt>
                <c:pt idx="52">
                  <c:v>2.1642917420132612E-3</c:v>
                </c:pt>
                <c:pt idx="53">
                  <c:v>2.136989150090416E-3</c:v>
                </c:pt>
                <c:pt idx="54">
                  <c:v>2.110388788426763E-3</c:v>
                </c:pt>
                <c:pt idx="55">
                  <c:v>2.085506329113924E-3</c:v>
                </c:pt>
                <c:pt idx="56">
                  <c:v>2.0622754671488848E-3</c:v>
                </c:pt>
                <c:pt idx="57">
                  <c:v>2.0339391199517783E-3</c:v>
                </c:pt>
                <c:pt idx="58">
                  <c:v>2.0084267631103074E-3</c:v>
                </c:pt>
                <c:pt idx="59">
                  <c:v>1.9871940928270042E-3</c:v>
                </c:pt>
                <c:pt idx="60">
                  <c:v>1.9666425557564801E-3</c:v>
                </c:pt>
                <c:pt idx="61">
                  <c:v>1.9462447257383966E-3</c:v>
                </c:pt>
                <c:pt idx="62">
                  <c:v>1.9257383966244728E-3</c:v>
                </c:pt>
                <c:pt idx="63">
                  <c:v>1.9055967450271249E-3</c:v>
                </c:pt>
                <c:pt idx="64">
                  <c:v>1.8840988547317663E-3</c:v>
                </c:pt>
                <c:pt idx="65">
                  <c:v>1.8622935503315253E-3</c:v>
                </c:pt>
                <c:pt idx="66">
                  <c:v>1.8433725135623869E-3</c:v>
                </c:pt>
                <c:pt idx="67">
                  <c:v>1.8251295961422543E-3</c:v>
                </c:pt>
                <c:pt idx="68">
                  <c:v>1.8070373719107898E-3</c:v>
                </c:pt>
                <c:pt idx="69">
                  <c:v>1.7876642555756481E-3</c:v>
                </c:pt>
                <c:pt idx="70">
                  <c:v>1.7686286919831224E-3</c:v>
                </c:pt>
                <c:pt idx="71">
                  <c:v>1.7509825195901145E-3</c:v>
                </c:pt>
                <c:pt idx="72">
                  <c:v>1.7338125376732973E-3</c:v>
                </c:pt>
                <c:pt idx="73">
                  <c:v>1.7155244122965642E-3</c:v>
                </c:pt>
                <c:pt idx="74">
                  <c:v>1.6989993972272453E-3</c:v>
                </c:pt>
                <c:pt idx="75">
                  <c:v>1.6843279083785414E-3</c:v>
                </c:pt>
                <c:pt idx="76">
                  <c:v>1.6690355635925256E-3</c:v>
                </c:pt>
                <c:pt idx="77">
                  <c:v>1.6528149487643159E-3</c:v>
                </c:pt>
                <c:pt idx="78">
                  <c:v>1.633927064496685E-3</c:v>
                </c:pt>
                <c:pt idx="79">
                  <c:v>1.6146262808921039E-3</c:v>
                </c:pt>
                <c:pt idx="80">
                  <c:v>1.5988969258589514E-3</c:v>
                </c:pt>
                <c:pt idx="81">
                  <c:v>1.5834538878842679E-3</c:v>
                </c:pt>
                <c:pt idx="82">
                  <c:v>1.5682971669680531E-3</c:v>
                </c:pt>
                <c:pt idx="83">
                  <c:v>1.5532971669680532E-3</c:v>
                </c:pt>
                <c:pt idx="84">
                  <c:v>1.5382971669680532E-3</c:v>
                </c:pt>
                <c:pt idx="85">
                  <c:v>1.5230681133212777E-3</c:v>
                </c:pt>
                <c:pt idx="86">
                  <c:v>1.5075919228450874E-3</c:v>
                </c:pt>
                <c:pt idx="87">
                  <c:v>1.491145268233876E-3</c:v>
                </c:pt>
                <c:pt idx="88">
                  <c:v>1.475057263411694E-3</c:v>
                </c:pt>
                <c:pt idx="89">
                  <c:v>1.4589632308619651E-3</c:v>
                </c:pt>
                <c:pt idx="90">
                  <c:v>1.4416154309825197E-3</c:v>
                </c:pt>
                <c:pt idx="91">
                  <c:v>1.4243490054249549E-3</c:v>
                </c:pt>
                <c:pt idx="92">
                  <c:v>1.4067269439421339E-3</c:v>
                </c:pt>
                <c:pt idx="93">
                  <c:v>1.3854761904761907E-3</c:v>
                </c:pt>
                <c:pt idx="94">
                  <c:v>1.3677365883062087E-3</c:v>
                </c:pt>
                <c:pt idx="95">
                  <c:v>1.3510397830018084E-3</c:v>
                </c:pt>
                <c:pt idx="96">
                  <c:v>1.3344996986136227E-3</c:v>
                </c:pt>
                <c:pt idx="97">
                  <c:v>1.3179113924050635E-3</c:v>
                </c:pt>
                <c:pt idx="98">
                  <c:v>1.2986618444846294E-3</c:v>
                </c:pt>
                <c:pt idx="99">
                  <c:v>1.2824954792043401E-3</c:v>
                </c:pt>
                <c:pt idx="100">
                  <c:v>1.267992766726944E-3</c:v>
                </c:pt>
                <c:pt idx="101">
                  <c:v>1.2547890295358649E-3</c:v>
                </c:pt>
                <c:pt idx="102">
                  <c:v>1.2419710669077757E-3</c:v>
                </c:pt>
                <c:pt idx="103">
                  <c:v>1.229746835443038E-3</c:v>
                </c:pt>
                <c:pt idx="104">
                  <c:v>1.2168354430379749E-3</c:v>
                </c:pt>
                <c:pt idx="105">
                  <c:v>1.2046925858951176E-3</c:v>
                </c:pt>
                <c:pt idx="106">
                  <c:v>1.1927576853526221E-3</c:v>
                </c:pt>
                <c:pt idx="107">
                  <c:v>1.1809704641350212E-3</c:v>
                </c:pt>
                <c:pt idx="108">
                  <c:v>1.169291742013261E-3</c:v>
                </c:pt>
                <c:pt idx="109">
                  <c:v>1.157748643761302E-3</c:v>
                </c:pt>
                <c:pt idx="110">
                  <c:v>1.1461633514165161E-3</c:v>
                </c:pt>
                <c:pt idx="111">
                  <c:v>1.1344032549728753E-3</c:v>
                </c:pt>
                <c:pt idx="112">
                  <c:v>1.1221820373719107E-3</c:v>
                </c:pt>
                <c:pt idx="113">
                  <c:v>1.1103918022905366E-3</c:v>
                </c:pt>
                <c:pt idx="114">
                  <c:v>1.0985443037974684E-3</c:v>
                </c:pt>
                <c:pt idx="115">
                  <c:v>1.0868987341772153E-3</c:v>
                </c:pt>
                <c:pt idx="116">
                  <c:v>1.075708257986739E-3</c:v>
                </c:pt>
                <c:pt idx="117">
                  <c:v>1.0640988547317661E-3</c:v>
                </c:pt>
                <c:pt idx="118">
                  <c:v>1.0520976491862569E-3</c:v>
                </c:pt>
                <c:pt idx="119">
                  <c:v>1.0403496081977095E-3</c:v>
                </c:pt>
                <c:pt idx="120">
                  <c:v>1.0280168776371308E-3</c:v>
                </c:pt>
                <c:pt idx="121">
                  <c:v>1.0158318264014469E-3</c:v>
                </c:pt>
                <c:pt idx="122">
                  <c:v>1.0046081977094635E-3</c:v>
                </c:pt>
                <c:pt idx="123">
                  <c:v>9.9396323086196501E-4</c:v>
                </c:pt>
                <c:pt idx="124">
                  <c:v>9.8333031946956011E-4</c:v>
                </c:pt>
                <c:pt idx="125">
                  <c:v>9.7302591922845093E-4</c:v>
                </c:pt>
                <c:pt idx="126">
                  <c:v>9.6292947558770351E-4</c:v>
                </c:pt>
                <c:pt idx="127">
                  <c:v>9.5261603375527439E-4</c:v>
                </c:pt>
                <c:pt idx="128">
                  <c:v>9.421910789632308E-4</c:v>
                </c:pt>
                <c:pt idx="129">
                  <c:v>9.3195599758890909E-4</c:v>
                </c:pt>
                <c:pt idx="130">
                  <c:v>9.2202833031946956E-4</c:v>
                </c:pt>
                <c:pt idx="131">
                  <c:v>9.1182640144665469E-4</c:v>
                </c:pt>
                <c:pt idx="132">
                  <c:v>9.0134418324291747E-4</c:v>
                </c:pt>
                <c:pt idx="133">
                  <c:v>8.9124773960217005E-4</c:v>
                </c:pt>
                <c:pt idx="134">
                  <c:v>8.8088004822182043E-4</c:v>
                </c:pt>
                <c:pt idx="135">
                  <c:v>8.7011452682338761E-4</c:v>
                </c:pt>
                <c:pt idx="136">
                  <c:v>8.5959011452682349E-4</c:v>
                </c:pt>
                <c:pt idx="137">
                  <c:v>8.5016877637130817E-4</c:v>
                </c:pt>
                <c:pt idx="138">
                  <c:v>8.4037070524412309E-4</c:v>
                </c:pt>
                <c:pt idx="139">
                  <c:v>8.3094333936106085E-4</c:v>
                </c:pt>
                <c:pt idx="140">
                  <c:v>8.2121760096443648E-4</c:v>
                </c:pt>
                <c:pt idx="141">
                  <c:v>8.1250753465943344E-4</c:v>
                </c:pt>
                <c:pt idx="142">
                  <c:v>8.0338758288125381E-4</c:v>
                </c:pt>
                <c:pt idx="143">
                  <c:v>7.9371006630500314E-4</c:v>
                </c:pt>
                <c:pt idx="144">
                  <c:v>7.8448161543098261E-4</c:v>
                </c:pt>
                <c:pt idx="145">
                  <c:v>7.7465039180229047E-4</c:v>
                </c:pt>
                <c:pt idx="146">
                  <c:v>7.648221820373719E-4</c:v>
                </c:pt>
                <c:pt idx="147">
                  <c:v>7.5576250753465958E-4</c:v>
                </c:pt>
                <c:pt idx="148">
                  <c:v>7.4692284508740198E-4</c:v>
                </c:pt>
                <c:pt idx="149">
                  <c:v>7.385292344786015E-4</c:v>
                </c:pt>
                <c:pt idx="150">
                  <c:v>7.3068716094032557E-4</c:v>
                </c:pt>
                <c:pt idx="151">
                  <c:v>7.2305304400241118E-4</c:v>
                </c:pt>
                <c:pt idx="152">
                  <c:v>7.1472573839662448E-4</c:v>
                </c:pt>
                <c:pt idx="153">
                  <c:v>7.0690174804098865E-4</c:v>
                </c:pt>
                <c:pt idx="154">
                  <c:v>6.9920132610006036E-4</c:v>
                </c:pt>
                <c:pt idx="155">
                  <c:v>6.9152802893309231E-4</c:v>
                </c:pt>
                <c:pt idx="156">
                  <c:v>6.8355635925256182E-4</c:v>
                </c:pt>
                <c:pt idx="157">
                  <c:v>6.7513863773357454E-4</c:v>
                </c:pt>
                <c:pt idx="158">
                  <c:v>6.6714888487040395E-4</c:v>
                </c:pt>
                <c:pt idx="159">
                  <c:v>6.5969559975889095E-4</c:v>
                </c:pt>
                <c:pt idx="160">
                  <c:v>6.5230259192284505E-4</c:v>
                </c:pt>
                <c:pt idx="161">
                  <c:v>6.4510247136829416E-4</c:v>
                </c:pt>
                <c:pt idx="162">
                  <c:v>6.3825195901145266E-4</c:v>
                </c:pt>
                <c:pt idx="163">
                  <c:v>6.3131103074141046E-4</c:v>
                </c:pt>
                <c:pt idx="164">
                  <c:v>6.2358649789029537E-4</c:v>
                </c:pt>
                <c:pt idx="165">
                  <c:v>6.1632308619650393E-4</c:v>
                </c:pt>
                <c:pt idx="166">
                  <c:v>6.0899939722724539E-4</c:v>
                </c:pt>
                <c:pt idx="167">
                  <c:v>6.0203134418324294E-4</c:v>
                </c:pt>
                <c:pt idx="168">
                  <c:v>5.9523508137432183E-4</c:v>
                </c:pt>
                <c:pt idx="169">
                  <c:v>5.8808318264014475E-4</c:v>
                </c:pt>
                <c:pt idx="170">
                  <c:v>5.804400241109102E-4</c:v>
                </c:pt>
                <c:pt idx="171">
                  <c:v>5.7331525015069315E-4</c:v>
                </c:pt>
                <c:pt idx="172">
                  <c:v>5.6638336347197111E-4</c:v>
                </c:pt>
                <c:pt idx="173">
                  <c:v>5.5934900542495476E-4</c:v>
                </c:pt>
                <c:pt idx="174">
                  <c:v>5.5224231464737802E-4</c:v>
                </c:pt>
                <c:pt idx="175">
                  <c:v>5.4458408679927673E-4</c:v>
                </c:pt>
                <c:pt idx="176">
                  <c:v>5.3747136829415318E-4</c:v>
                </c:pt>
                <c:pt idx="177">
                  <c:v>5.3082881253767333E-4</c:v>
                </c:pt>
                <c:pt idx="178">
                  <c:v>5.2404159132007227E-4</c:v>
                </c:pt>
                <c:pt idx="179">
                  <c:v>5.1663954189270643E-4</c:v>
                </c:pt>
                <c:pt idx="180">
                  <c:v>5.0857142857142854E-4</c:v>
                </c:pt>
                <c:pt idx="181">
                  <c:v>5.0019891500904161E-4</c:v>
                </c:pt>
                <c:pt idx="182">
                  <c:v>4.9273658830620857E-4</c:v>
                </c:pt>
                <c:pt idx="183">
                  <c:v>4.8438818565400843E-4</c:v>
                </c:pt>
                <c:pt idx="184">
                  <c:v>4.755545509342978E-4</c:v>
                </c:pt>
                <c:pt idx="185">
                  <c:v>4.6737492465340566E-4</c:v>
                </c:pt>
                <c:pt idx="186">
                  <c:v>4.6066305003013866E-4</c:v>
                </c:pt>
                <c:pt idx="187">
                  <c:v>4.5442736588306211E-4</c:v>
                </c:pt>
                <c:pt idx="188">
                  <c:v>4.4809222423146475E-4</c:v>
                </c:pt>
                <c:pt idx="189">
                  <c:v>4.421488848704039E-4</c:v>
                </c:pt>
                <c:pt idx="190">
                  <c:v>4.35994575045208E-4</c:v>
                </c:pt>
                <c:pt idx="191">
                  <c:v>4.2953887884267635E-4</c:v>
                </c:pt>
                <c:pt idx="192">
                  <c:v>4.2447860156720913E-4</c:v>
                </c:pt>
                <c:pt idx="193">
                  <c:v>4.1833936106088008E-4</c:v>
                </c:pt>
                <c:pt idx="194">
                  <c:v>4.1240807715491263E-4</c:v>
                </c:pt>
                <c:pt idx="195">
                  <c:v>4.0762507534659436E-4</c:v>
                </c:pt>
                <c:pt idx="196">
                  <c:v>4.02335744424352E-4</c:v>
                </c:pt>
                <c:pt idx="197">
                  <c:v>3.9733574442435204E-4</c:v>
                </c:pt>
                <c:pt idx="198">
                  <c:v>3.9244122965641952E-4</c:v>
                </c:pt>
                <c:pt idx="199">
                  <c:v>3.8736588306208556E-4</c:v>
                </c:pt>
                <c:pt idx="200">
                  <c:v>3.8181735985533456E-4</c:v>
                </c:pt>
                <c:pt idx="201">
                  <c:v>3.7679927667269439E-4</c:v>
                </c:pt>
                <c:pt idx="202">
                  <c:v>3.7192284508740208E-4</c:v>
                </c:pt>
                <c:pt idx="203">
                  <c:v>3.6757082579867391E-4</c:v>
                </c:pt>
                <c:pt idx="204">
                  <c:v>3.6347799879445449E-4</c:v>
                </c:pt>
                <c:pt idx="205">
                  <c:v>3.5948462929475593E-4</c:v>
                </c:pt>
                <c:pt idx="206">
                  <c:v>3.5541591320072336E-4</c:v>
                </c:pt>
                <c:pt idx="207">
                  <c:v>3.5144665461121159E-4</c:v>
                </c:pt>
                <c:pt idx="208">
                  <c:v>3.4711573236889697E-4</c:v>
                </c:pt>
                <c:pt idx="209">
                  <c:v>3.431012658227848E-4</c:v>
                </c:pt>
                <c:pt idx="210">
                  <c:v>3.3922242314647378E-4</c:v>
                </c:pt>
                <c:pt idx="211">
                  <c:v>3.3540687160940326E-4</c:v>
                </c:pt>
                <c:pt idx="212">
                  <c:v>3.3165461121157329E-4</c:v>
                </c:pt>
                <c:pt idx="213">
                  <c:v>3.2782097649186262E-4</c:v>
                </c:pt>
                <c:pt idx="214">
                  <c:v>3.2385171790235085E-4</c:v>
                </c:pt>
                <c:pt idx="215">
                  <c:v>3.1967148884870403E-4</c:v>
                </c:pt>
                <c:pt idx="216">
                  <c:v>3.1559674502712481E-4</c:v>
                </c:pt>
                <c:pt idx="217">
                  <c:v>3.1155816757082584E-4</c:v>
                </c:pt>
                <c:pt idx="218">
                  <c:v>3.0764014466546112E-4</c:v>
                </c:pt>
                <c:pt idx="219">
                  <c:v>3.037040385774563E-4</c:v>
                </c:pt>
                <c:pt idx="220">
                  <c:v>2.9977124773960222E-4</c:v>
                </c:pt>
                <c:pt idx="221">
                  <c:v>2.9581826401446653E-4</c:v>
                </c:pt>
                <c:pt idx="222">
                  <c:v>2.9197468354430381E-4</c:v>
                </c:pt>
                <c:pt idx="223">
                  <c:v>2.8808679927667274E-4</c:v>
                </c:pt>
                <c:pt idx="224">
                  <c:v>2.8418053044002413E-4</c:v>
                </c:pt>
                <c:pt idx="225">
                  <c:v>2.8010126582278478E-4</c:v>
                </c:pt>
                <c:pt idx="226">
                  <c:v>2.7583664858348402E-4</c:v>
                </c:pt>
                <c:pt idx="227">
                  <c:v>2.717799879445449E-4</c:v>
                </c:pt>
                <c:pt idx="228">
                  <c:v>2.6785834840265221E-4</c:v>
                </c:pt>
                <c:pt idx="229">
                  <c:v>2.6414135021097048E-4</c:v>
                </c:pt>
                <c:pt idx="230">
                  <c:v>2.6054520795660039E-4</c:v>
                </c:pt>
                <c:pt idx="231">
                  <c:v>2.57124773960217E-4</c:v>
                </c:pt>
                <c:pt idx="232">
                  <c:v>2.5373086196503919E-4</c:v>
                </c:pt>
                <c:pt idx="233">
                  <c:v>2.5039391199517785E-4</c:v>
                </c:pt>
                <c:pt idx="234">
                  <c:v>2.470319469559976E-4</c:v>
                </c:pt>
                <c:pt idx="235">
                  <c:v>2.4355937311633515E-4</c:v>
                </c:pt>
                <c:pt idx="236">
                  <c:v>2.4013502109704644E-4</c:v>
                </c:pt>
                <c:pt idx="237">
                  <c:v>2.3679535864978905E-4</c:v>
                </c:pt>
                <c:pt idx="238">
                  <c:v>2.3339692585895119E-4</c:v>
                </c:pt>
                <c:pt idx="239">
                  <c:v>2.3002863170584691E-4</c:v>
                </c:pt>
                <c:pt idx="240">
                  <c:v>2.267191078963231E-4</c:v>
                </c:pt>
                <c:pt idx="241">
                  <c:v>2.2355063291139244E-4</c:v>
                </c:pt>
                <c:pt idx="242">
                  <c:v>2.2040807715491262E-4</c:v>
                </c:pt>
                <c:pt idx="243">
                  <c:v>2.1724050632911394E-4</c:v>
                </c:pt>
                <c:pt idx="244">
                  <c:v>2.1421428571428573E-4</c:v>
                </c:pt>
                <c:pt idx="245">
                  <c:v>2.1119861362266427E-4</c:v>
                </c:pt>
                <c:pt idx="246">
                  <c:v>2.0818896925858951E-4</c:v>
                </c:pt>
                <c:pt idx="247">
                  <c:v>2.0521609403254974E-4</c:v>
                </c:pt>
                <c:pt idx="248">
                  <c:v>2.0225678119349005E-4</c:v>
                </c:pt>
                <c:pt idx="249">
                  <c:v>1.9921549125979506E-4</c:v>
                </c:pt>
                <c:pt idx="250">
                  <c:v>1.9613411693791439E-4</c:v>
                </c:pt>
                <c:pt idx="251">
                  <c:v>1.9310277275467149E-4</c:v>
                </c:pt>
                <c:pt idx="252">
                  <c:v>1.9005424954792043E-4</c:v>
                </c:pt>
                <c:pt idx="253">
                  <c:v>1.8708800482218206E-4</c:v>
                </c:pt>
                <c:pt idx="254">
                  <c:v>1.842712477396022E-4</c:v>
                </c:pt>
                <c:pt idx="255">
                  <c:v>1.818077154912598E-4</c:v>
                </c:pt>
                <c:pt idx="256">
                  <c:v>1.7914556962025317E-4</c:v>
                </c:pt>
                <c:pt idx="257">
                  <c:v>1.7639089813140449E-4</c:v>
                </c:pt>
                <c:pt idx="258">
                  <c:v>1.7369439421338156E-4</c:v>
                </c:pt>
                <c:pt idx="259">
                  <c:v>1.7112839059674504E-4</c:v>
                </c:pt>
                <c:pt idx="260">
                  <c:v>1.6855846895720314E-4</c:v>
                </c:pt>
                <c:pt idx="261">
                  <c:v>1.6594846292947561E-4</c:v>
                </c:pt>
                <c:pt idx="262">
                  <c:v>1.6336528028933092E-4</c:v>
                </c:pt>
                <c:pt idx="263">
                  <c:v>1.6083815551537072E-4</c:v>
                </c:pt>
                <c:pt idx="264">
                  <c:v>1.5833122362869201E-4</c:v>
                </c:pt>
                <c:pt idx="265">
                  <c:v>1.5593429776974082E-4</c:v>
                </c:pt>
                <c:pt idx="266">
                  <c:v>1.5353646775165763E-4</c:v>
                </c:pt>
                <c:pt idx="267">
                  <c:v>1.5112989752863172E-4</c:v>
                </c:pt>
                <c:pt idx="268">
                  <c:v>1.4872302591922845E-4</c:v>
                </c:pt>
                <c:pt idx="269">
                  <c:v>1.4640687160940327E-4</c:v>
                </c:pt>
                <c:pt idx="270">
                  <c:v>1.4409132007233273E-4</c:v>
                </c:pt>
                <c:pt idx="271">
                  <c:v>1.4180048221820374E-4</c:v>
                </c:pt>
                <c:pt idx="272">
                  <c:v>1.3949367088607594E-4</c:v>
                </c:pt>
                <c:pt idx="273">
                  <c:v>1.3716033755274264E-4</c:v>
                </c:pt>
                <c:pt idx="274">
                  <c:v>1.3486196503918022E-4</c:v>
                </c:pt>
                <c:pt idx="275">
                  <c:v>1.3251386377335743E-4</c:v>
                </c:pt>
                <c:pt idx="276">
                  <c:v>1.3024623267028331E-4</c:v>
                </c:pt>
                <c:pt idx="277">
                  <c:v>1.2801898734177215E-4</c:v>
                </c:pt>
                <c:pt idx="278">
                  <c:v>1.2608438818565403E-4</c:v>
                </c:pt>
                <c:pt idx="279">
                  <c:v>1.2401295961422543E-4</c:v>
                </c:pt>
                <c:pt idx="280">
                  <c:v>1.2185533453887885E-4</c:v>
                </c:pt>
                <c:pt idx="281">
                  <c:v>1.1965852923447861E-4</c:v>
                </c:pt>
                <c:pt idx="282">
                  <c:v>1.1751778179626283E-4</c:v>
                </c:pt>
                <c:pt idx="283">
                  <c:v>1.1539933694996986E-4</c:v>
                </c:pt>
                <c:pt idx="284">
                  <c:v>1.1419077757685354E-4</c:v>
                </c:pt>
                <c:pt idx="285">
                  <c:v>1.1214104882459314E-4</c:v>
                </c:pt>
                <c:pt idx="286">
                  <c:v>1.101332127787824E-4</c:v>
                </c:pt>
                <c:pt idx="287">
                  <c:v>1.0803556359252563E-4</c:v>
                </c:pt>
                <c:pt idx="288">
                  <c:v>1.0591199517781797E-4</c:v>
                </c:pt>
                <c:pt idx="289">
                  <c:v>1.0383333333333334E-4</c:v>
                </c:pt>
                <c:pt idx="290">
                  <c:v>1.0171458710066304E-4</c:v>
                </c:pt>
                <c:pt idx="291">
                  <c:v>9.9668776371308017E-5</c:v>
                </c:pt>
                <c:pt idx="292">
                  <c:v>9.7569620253164558E-5</c:v>
                </c:pt>
                <c:pt idx="293">
                  <c:v>9.5445449065702232E-5</c:v>
                </c:pt>
                <c:pt idx="294">
                  <c:v>9.3296262808921038E-5</c:v>
                </c:pt>
                <c:pt idx="295">
                  <c:v>9.1218203737191078E-5</c:v>
                </c:pt>
                <c:pt idx="296">
                  <c:v>8.9081374321880658E-5</c:v>
                </c:pt>
                <c:pt idx="297">
                  <c:v>8.700120554550934E-5</c:v>
                </c:pt>
                <c:pt idx="298">
                  <c:v>8.4935804701627489E-5</c:v>
                </c:pt>
                <c:pt idx="299">
                  <c:v>8.290506329113925E-5</c:v>
                </c:pt>
                <c:pt idx="300">
                  <c:v>8.0803496081977098E-5</c:v>
                </c:pt>
                <c:pt idx="301">
                  <c:v>7.8735684147076553E-5</c:v>
                </c:pt>
                <c:pt idx="302">
                  <c:v>7.6706751054852324E-5</c:v>
                </c:pt>
                <c:pt idx="303">
                  <c:v>7.4623869801084992E-5</c:v>
                </c:pt>
                <c:pt idx="304">
                  <c:v>7.2562989752863164E-5</c:v>
                </c:pt>
                <c:pt idx="305">
                  <c:v>6.9789029535864984E-5</c:v>
                </c:pt>
                <c:pt idx="306">
                  <c:v>6.7815551537070531E-5</c:v>
                </c:pt>
                <c:pt idx="307">
                  <c:v>6.5798975286317061E-5</c:v>
                </c:pt>
                <c:pt idx="308">
                  <c:v>6.3788728149487639E-5</c:v>
                </c:pt>
                <c:pt idx="309">
                  <c:v>6.1796865581675715E-5</c:v>
                </c:pt>
                <c:pt idx="310">
                  <c:v>5.9850210970464132E-5</c:v>
                </c:pt>
                <c:pt idx="311">
                  <c:v>5.7900843881856543E-5</c:v>
                </c:pt>
                <c:pt idx="312">
                  <c:v>5.5971066907775771E-5</c:v>
                </c:pt>
                <c:pt idx="313">
                  <c:v>5.4024412296564195E-5</c:v>
                </c:pt>
                <c:pt idx="314">
                  <c:v>5.2096745027124775E-5</c:v>
                </c:pt>
                <c:pt idx="315">
                  <c:v>5.0157323688969265E-5</c:v>
                </c:pt>
                <c:pt idx="316">
                  <c:v>4.8255274261603375E-5</c:v>
                </c:pt>
                <c:pt idx="317">
                  <c:v>4.6339059674502717E-5</c:v>
                </c:pt>
                <c:pt idx="318">
                  <c:v>4.4433393610608801E-5</c:v>
                </c:pt>
                <c:pt idx="319">
                  <c:v>4.2527727546714892E-5</c:v>
                </c:pt>
                <c:pt idx="320">
                  <c:v>4.0660036166365279E-5</c:v>
                </c:pt>
                <c:pt idx="321">
                  <c:v>3.8786317058468961E-5</c:v>
                </c:pt>
                <c:pt idx="322">
                  <c:v>3.6923749246534063E-5</c:v>
                </c:pt>
                <c:pt idx="323">
                  <c:v>3.5035563592525614E-5</c:v>
                </c:pt>
                <c:pt idx="324">
                  <c:v>3.3166968053044004E-5</c:v>
                </c:pt>
                <c:pt idx="325">
                  <c:v>3.1251959011452685E-5</c:v>
                </c:pt>
                <c:pt idx="326">
                  <c:v>2.9376552139843281E-5</c:v>
                </c:pt>
                <c:pt idx="327">
                  <c:v>2.7496714888487043E-5</c:v>
                </c:pt>
                <c:pt idx="328">
                  <c:v>2.5628541289933695E-5</c:v>
                </c:pt>
                <c:pt idx="329">
                  <c:v>2.3762718505123569E-5</c:v>
                </c:pt>
                <c:pt idx="330">
                  <c:v>2.1882248342374925E-5</c:v>
                </c:pt>
                <c:pt idx="331">
                  <c:v>1.9952802893309225E-5</c:v>
                </c:pt>
                <c:pt idx="332">
                  <c:v>1.8076039783001811E-5</c:v>
                </c:pt>
                <c:pt idx="333">
                  <c:v>1.6184388185654007E-5</c:v>
                </c:pt>
                <c:pt idx="334">
                  <c:v>1.4262447257383966E-5</c:v>
                </c:pt>
                <c:pt idx="335">
                  <c:v>1.2360548523206752E-5</c:v>
                </c:pt>
                <c:pt idx="336">
                  <c:v>1.0479746835443038E-5</c:v>
                </c:pt>
                <c:pt idx="337">
                  <c:v>8.5352622061482822E-6</c:v>
                </c:pt>
                <c:pt idx="338">
                  <c:v>6.6028028933092229E-6</c:v>
                </c:pt>
                <c:pt idx="339">
                  <c:v>4.0884870403857747E-6</c:v>
                </c:pt>
                <c:pt idx="340">
                  <c:v>2.4583664858348402E-6</c:v>
                </c:pt>
                <c:pt idx="341">
                  <c:v>7.077606992163954E-7</c:v>
                </c:pt>
                <c:pt idx="342">
                  <c:v>5.3763110307414101E-7</c:v>
                </c:pt>
                <c:pt idx="343">
                  <c:v>9.8744424352019294E-7</c:v>
                </c:pt>
                <c:pt idx="344">
                  <c:v>4.9032549728752263E-6</c:v>
                </c:pt>
                <c:pt idx="345">
                  <c:v>6.552712477396022E-6</c:v>
                </c:pt>
                <c:pt idx="346">
                  <c:v>8.3080771549125984E-6</c:v>
                </c:pt>
                <c:pt idx="347">
                  <c:v>1.1538034960819772E-5</c:v>
                </c:pt>
                <c:pt idx="348">
                  <c:v>1.3391259795057264E-5</c:v>
                </c:pt>
                <c:pt idx="349">
                  <c:v>1.537224231464738E-5</c:v>
                </c:pt>
                <c:pt idx="350">
                  <c:v>1.740446051838457E-5</c:v>
                </c:pt>
                <c:pt idx="351">
                  <c:v>1.9435623869801085E-5</c:v>
                </c:pt>
                <c:pt idx="352">
                  <c:v>2.1488095238095237E-5</c:v>
                </c:pt>
                <c:pt idx="353">
                  <c:v>2.3526220614828209E-5</c:v>
                </c:pt>
                <c:pt idx="354">
                  <c:v>2.5644544906570224E-5</c:v>
                </c:pt>
                <c:pt idx="355">
                  <c:v>2.7758257986739001E-5</c:v>
                </c:pt>
                <c:pt idx="356">
                  <c:v>2.9914255575647981E-5</c:v>
                </c:pt>
                <c:pt idx="357">
                  <c:v>3.2058468957203139E-5</c:v>
                </c:pt>
                <c:pt idx="358">
                  <c:v>3.4230259192284507E-5</c:v>
                </c:pt>
                <c:pt idx="359">
                  <c:v>3.6406268836648584E-5</c:v>
                </c:pt>
                <c:pt idx="360">
                  <c:v>3.8606088004822182E-5</c:v>
                </c:pt>
                <c:pt idx="361">
                  <c:v>4.0839059674502712E-5</c:v>
                </c:pt>
                <c:pt idx="362">
                  <c:v>4.3099156118143459E-5</c:v>
                </c:pt>
                <c:pt idx="363">
                  <c:v>4.5350813743218809E-5</c:v>
                </c:pt>
                <c:pt idx="364">
                  <c:v>4.7633815551537066E-5</c:v>
                </c:pt>
                <c:pt idx="365">
                  <c:v>4.9873417721518991E-5</c:v>
                </c:pt>
                <c:pt idx="366">
                  <c:v>5.2212778782399037E-5</c:v>
                </c:pt>
                <c:pt idx="367">
                  <c:v>5.4591922845087402E-5</c:v>
                </c:pt>
                <c:pt idx="368">
                  <c:v>5.694333936106088E-5</c:v>
                </c:pt>
                <c:pt idx="369">
                  <c:v>5.9350512356841475E-5</c:v>
                </c:pt>
                <c:pt idx="370">
                  <c:v>6.1753465943339375E-5</c:v>
                </c:pt>
                <c:pt idx="371">
                  <c:v>6.4222423146473775E-5</c:v>
                </c:pt>
                <c:pt idx="372">
                  <c:v>6.6652200120554552E-5</c:v>
                </c:pt>
                <c:pt idx="373">
                  <c:v>6.9174804098854733E-5</c:v>
                </c:pt>
                <c:pt idx="374">
                  <c:v>7.1682640144665462E-5</c:v>
                </c:pt>
                <c:pt idx="375">
                  <c:v>7.4239903556359255E-5</c:v>
                </c:pt>
                <c:pt idx="376">
                  <c:v>7.6767028330319473E-5</c:v>
                </c:pt>
                <c:pt idx="377">
                  <c:v>7.9355937311633516E-5</c:v>
                </c:pt>
                <c:pt idx="378">
                  <c:v>8.1924352019288729E-5</c:v>
                </c:pt>
                <c:pt idx="379">
                  <c:v>8.6478300180831832E-5</c:v>
                </c:pt>
                <c:pt idx="380">
                  <c:v>8.8916214587100666E-5</c:v>
                </c:pt>
                <c:pt idx="381">
                  <c:v>9.1674201326100068E-5</c:v>
                </c:pt>
                <c:pt idx="382">
                  <c:v>9.4348402652200128E-5</c:v>
                </c:pt>
                <c:pt idx="383">
                  <c:v>9.7037070524412291E-5</c:v>
                </c:pt>
                <c:pt idx="384">
                  <c:v>9.9845087402049428E-5</c:v>
                </c:pt>
                <c:pt idx="385">
                  <c:v>1.0266907775768536E-4</c:v>
                </c:pt>
                <c:pt idx="386">
                  <c:v>1.0553676913803497E-4</c:v>
                </c:pt>
                <c:pt idx="387">
                  <c:v>1.0844755877034358E-4</c:v>
                </c:pt>
                <c:pt idx="388">
                  <c:v>1.1145901145268234E-4</c:v>
                </c:pt>
                <c:pt idx="389">
                  <c:v>1.1439903556359252E-4</c:v>
                </c:pt>
                <c:pt idx="390">
                  <c:v>1.1744213381555155E-4</c:v>
                </c:pt>
                <c:pt idx="391">
                  <c:v>1.2050693188667873E-4</c:v>
                </c:pt>
                <c:pt idx="392">
                  <c:v>1.2349758890898134E-4</c:v>
                </c:pt>
                <c:pt idx="393">
                  <c:v>1.2656630500301386E-4</c:v>
                </c:pt>
                <c:pt idx="394">
                  <c:v>1.2964285714285714E-4</c:v>
                </c:pt>
                <c:pt idx="395">
                  <c:v>1.3279204339963836E-4</c:v>
                </c:pt>
                <c:pt idx="396">
                  <c:v>1.3591289933694999E-4</c:v>
                </c:pt>
                <c:pt idx="397">
                  <c:v>1.3916546112115733E-4</c:v>
                </c:pt>
                <c:pt idx="398">
                  <c:v>1.4255485232067512E-4</c:v>
                </c:pt>
                <c:pt idx="399">
                  <c:v>1.4588758288125377E-4</c:v>
                </c:pt>
                <c:pt idx="400">
                  <c:v>1.4929596142254371E-4</c:v>
                </c:pt>
                <c:pt idx="401">
                  <c:v>1.5264737793851718E-4</c:v>
                </c:pt>
                <c:pt idx="402">
                  <c:v>1.5618595539481617E-4</c:v>
                </c:pt>
                <c:pt idx="403">
                  <c:v>1.5966305003013866E-4</c:v>
                </c:pt>
                <c:pt idx="404">
                  <c:v>1.6311271850512357E-4</c:v>
                </c:pt>
                <c:pt idx="405">
                  <c:v>1.6666395418927065E-4</c:v>
                </c:pt>
                <c:pt idx="406">
                  <c:v>1.7014406268836649E-4</c:v>
                </c:pt>
                <c:pt idx="407">
                  <c:v>1.7373477998794455E-4</c:v>
                </c:pt>
                <c:pt idx="408">
                  <c:v>1.7740446051838459E-4</c:v>
                </c:pt>
                <c:pt idx="409">
                  <c:v>1.810337552742616E-4</c:v>
                </c:pt>
                <c:pt idx="410">
                  <c:v>1.8479415310427969E-4</c:v>
                </c:pt>
                <c:pt idx="411">
                  <c:v>1.8840837854128994E-4</c:v>
                </c:pt>
                <c:pt idx="412">
                  <c:v>1.9206751054852322E-4</c:v>
                </c:pt>
                <c:pt idx="413">
                  <c:v>1.9583182640144667E-4</c:v>
                </c:pt>
                <c:pt idx="414">
                  <c:v>1.9959162145871009E-4</c:v>
                </c:pt>
                <c:pt idx="415">
                  <c:v>2.0342043399638337E-4</c:v>
                </c:pt>
                <c:pt idx="416">
                  <c:v>2.0732037371910792E-4</c:v>
                </c:pt>
                <c:pt idx="417">
                  <c:v>2.1113471971066907E-4</c:v>
                </c:pt>
                <c:pt idx="418">
                  <c:v>2.1496081977094634E-4</c:v>
                </c:pt>
                <c:pt idx="419">
                  <c:v>2.1878239903556359E-4</c:v>
                </c:pt>
                <c:pt idx="420">
                  <c:v>2.2282248342374926E-4</c:v>
                </c:pt>
                <c:pt idx="421">
                  <c:v>2.2688155515370706E-4</c:v>
                </c:pt>
                <c:pt idx="422">
                  <c:v>2.3085322483423751E-4</c:v>
                </c:pt>
                <c:pt idx="423">
                  <c:v>2.3486799276672697E-4</c:v>
                </c:pt>
                <c:pt idx="424">
                  <c:v>2.3895328511151299E-4</c:v>
                </c:pt>
                <c:pt idx="425">
                  <c:v>2.431078963230862E-4</c:v>
                </c:pt>
                <c:pt idx="426">
                  <c:v>2.4723749246534062E-4</c:v>
                </c:pt>
                <c:pt idx="427">
                  <c:v>2.5147920433996388E-4</c:v>
                </c:pt>
                <c:pt idx="428">
                  <c:v>2.5566998191681737E-4</c:v>
                </c:pt>
                <c:pt idx="429">
                  <c:v>2.6001476793248944E-4</c:v>
                </c:pt>
                <c:pt idx="430">
                  <c:v>2.6407986738999399E-4</c:v>
                </c:pt>
                <c:pt idx="431">
                  <c:v>2.6851476793248943E-4</c:v>
                </c:pt>
                <c:pt idx="432">
                  <c:v>2.7299487643158527E-4</c:v>
                </c:pt>
                <c:pt idx="433">
                  <c:v>2.7759463532248341E-4</c:v>
                </c:pt>
                <c:pt idx="434">
                  <c:v>2.8200934297769741E-4</c:v>
                </c:pt>
                <c:pt idx="435">
                  <c:v>2.8665702230259191E-4</c:v>
                </c:pt>
                <c:pt idx="436">
                  <c:v>2.9135985533453891E-4</c:v>
                </c:pt>
                <c:pt idx="437">
                  <c:v>2.9611422543701025E-4</c:v>
                </c:pt>
                <c:pt idx="438">
                  <c:v>3.0074412296564199E-4</c:v>
                </c:pt>
                <c:pt idx="439">
                  <c:v>3.0528933092224234E-4</c:v>
                </c:pt>
                <c:pt idx="440">
                  <c:v>3.1004822182037375E-4</c:v>
                </c:pt>
                <c:pt idx="441">
                  <c:v>3.1483725135623871E-4</c:v>
                </c:pt>
                <c:pt idx="442">
                  <c:v>3.1990355635925258E-4</c:v>
                </c:pt>
                <c:pt idx="443">
                  <c:v>3.2490958408679929E-4</c:v>
                </c:pt>
                <c:pt idx="444">
                  <c:v>3.2999698613622665E-4</c:v>
                </c:pt>
                <c:pt idx="445">
                  <c:v>3.3513562386980111E-4</c:v>
                </c:pt>
                <c:pt idx="446">
                  <c:v>3.4000904159132007E-4</c:v>
                </c:pt>
                <c:pt idx="447">
                  <c:v>3.4522302591922843E-4</c:v>
                </c:pt>
                <c:pt idx="448">
                  <c:v>3.5057866184448464E-4</c:v>
                </c:pt>
                <c:pt idx="449">
                  <c:v>3.558077154912598E-4</c:v>
                </c:pt>
                <c:pt idx="450">
                  <c:v>3.6122061482820982E-4</c:v>
                </c:pt>
                <c:pt idx="451">
                  <c:v>3.6675406871609407E-4</c:v>
                </c:pt>
                <c:pt idx="452">
                  <c:v>3.7223327305605788E-4</c:v>
                </c:pt>
                <c:pt idx="453">
                  <c:v>3.7784207353827609E-4</c:v>
                </c:pt>
                <c:pt idx="454">
                  <c:v>3.8353526220614829E-4</c:v>
                </c:pt>
                <c:pt idx="455">
                  <c:v>3.8926160337552745E-4</c:v>
                </c:pt>
                <c:pt idx="456">
                  <c:v>3.9500602772754676E-4</c:v>
                </c:pt>
                <c:pt idx="457">
                  <c:v>4.0102169981916816E-4</c:v>
                </c:pt>
                <c:pt idx="458">
                  <c:v>4.0706751054852321E-4</c:v>
                </c:pt>
                <c:pt idx="459">
                  <c:v>4.1344183242917427E-4</c:v>
                </c:pt>
                <c:pt idx="460">
                  <c:v>4.2050331525015077E-4</c:v>
                </c:pt>
                <c:pt idx="461">
                  <c:v>4.285201928872815E-4</c:v>
                </c:pt>
                <c:pt idx="462">
                  <c:v>4.3905967450271253E-4</c:v>
                </c:pt>
                <c:pt idx="463">
                  <c:v>4.5205244122965648E-4</c:v>
                </c:pt>
                <c:pt idx="464">
                  <c:v>4.6765220012055456E-4</c:v>
                </c:pt>
                <c:pt idx="465">
                  <c:v>4.8491259795057262E-4</c:v>
                </c:pt>
                <c:pt idx="466">
                  <c:v>5.0326100060277279E-4</c:v>
                </c:pt>
                <c:pt idx="467">
                  <c:v>5.2235081374321884E-4</c:v>
                </c:pt>
                <c:pt idx="468">
                  <c:v>5.4120855937311635E-4</c:v>
                </c:pt>
                <c:pt idx="469">
                  <c:v>5.603767329716697E-4</c:v>
                </c:pt>
                <c:pt idx="470">
                  <c:v>5.7940626883664856E-4</c:v>
                </c:pt>
                <c:pt idx="471">
                  <c:v>5.9851717902350816E-4</c:v>
                </c:pt>
                <c:pt idx="472">
                  <c:v>6.1760699216395422E-4</c:v>
                </c:pt>
                <c:pt idx="473">
                  <c:v>6.3677516576250758E-4</c:v>
                </c:pt>
                <c:pt idx="474">
                  <c:v>6.5554852320675108E-4</c:v>
                </c:pt>
                <c:pt idx="475">
                  <c:v>6.7424352019288729E-4</c:v>
                </c:pt>
                <c:pt idx="476">
                  <c:v>6.924804098854732E-4</c:v>
                </c:pt>
                <c:pt idx="477">
                  <c:v>7.1082881253767337E-4</c:v>
                </c:pt>
                <c:pt idx="478">
                  <c:v>7.2917118746232672E-4</c:v>
                </c:pt>
                <c:pt idx="479">
                  <c:v>7.4719107896323094E-4</c:v>
                </c:pt>
                <c:pt idx="480">
                  <c:v>7.6500602772754675E-4</c:v>
                </c:pt>
                <c:pt idx="481">
                  <c:v>7.8249849306811332E-4</c:v>
                </c:pt>
                <c:pt idx="482">
                  <c:v>7.9956901748040989E-4</c:v>
                </c:pt>
                <c:pt idx="483">
                  <c:v>8.1650090415913206E-4</c:v>
                </c:pt>
                <c:pt idx="484">
                  <c:v>8.3667269439421336E-4</c:v>
                </c:pt>
                <c:pt idx="485">
                  <c:v>8.5292646172393019E-4</c:v>
                </c:pt>
                <c:pt idx="486">
                  <c:v>8.6927064496684762E-4</c:v>
                </c:pt>
                <c:pt idx="487">
                  <c:v>8.8531645569620248E-4</c:v>
                </c:pt>
                <c:pt idx="488">
                  <c:v>9.0093429776974077E-4</c:v>
                </c:pt>
                <c:pt idx="489">
                  <c:v>9.1594936708860755E-4</c:v>
                </c:pt>
                <c:pt idx="490">
                  <c:v>9.3055756479807109E-4</c:v>
                </c:pt>
                <c:pt idx="491">
                  <c:v>9.4516576250753474E-4</c:v>
                </c:pt>
                <c:pt idx="492">
                  <c:v>9.5916515973478009E-4</c:v>
                </c:pt>
                <c:pt idx="493">
                  <c:v>9.7290837854128998E-4</c:v>
                </c:pt>
                <c:pt idx="494">
                  <c:v>9.8603676913803498E-4</c:v>
                </c:pt>
                <c:pt idx="495">
                  <c:v>9.9886377335744428E-4</c:v>
                </c:pt>
                <c:pt idx="496">
                  <c:v>1.0108137432188065E-3</c:v>
                </c:pt>
                <c:pt idx="497">
                  <c:v>1.0222814948764316E-3</c:v>
                </c:pt>
                <c:pt idx="498">
                  <c:v>1.033414707655214E-3</c:v>
                </c:pt>
                <c:pt idx="499">
                  <c:v>1.0436558167570826E-3</c:v>
                </c:pt>
                <c:pt idx="500">
                  <c:v>1.0533936106088006E-3</c:v>
                </c:pt>
                <c:pt idx="501">
                  <c:v>1.0625135623869803E-3</c:v>
                </c:pt>
                <c:pt idx="502">
                  <c:v>1.0708740204942737E-3</c:v>
                </c:pt>
                <c:pt idx="503">
                  <c:v>1.0785533453887884E-3</c:v>
                </c:pt>
                <c:pt idx="504">
                  <c:v>1.0850150693188668E-3</c:v>
                </c:pt>
                <c:pt idx="505">
                  <c:v>1.0910699216395421E-3</c:v>
                </c:pt>
                <c:pt idx="506">
                  <c:v>1.0962296564195298E-3</c:v>
                </c:pt>
                <c:pt idx="507">
                  <c:v>1.1003707052441229E-3</c:v>
                </c:pt>
                <c:pt idx="508">
                  <c:v>1.1039421338155516E-3</c:v>
                </c:pt>
                <c:pt idx="509">
                  <c:v>1.1065943339361062E-3</c:v>
                </c:pt>
                <c:pt idx="510">
                  <c:v>1.1083152501506933E-3</c:v>
                </c:pt>
                <c:pt idx="511">
                  <c:v>1.1089692585895118E-3</c:v>
                </c:pt>
                <c:pt idx="512">
                  <c:v>1.1089993972272455E-3</c:v>
                </c:pt>
                <c:pt idx="513">
                  <c:v>1.1082911392405065E-3</c:v>
                </c:pt>
                <c:pt idx="514">
                  <c:v>1.1068806509945751E-3</c:v>
                </c:pt>
                <c:pt idx="515">
                  <c:v>1.104113924050633E-3</c:v>
                </c:pt>
                <c:pt idx="516">
                  <c:v>1.1009433393610608E-3</c:v>
                </c:pt>
                <c:pt idx="517">
                  <c:v>1.0970433996383363E-3</c:v>
                </c:pt>
                <c:pt idx="518">
                  <c:v>1.0920946353224835E-3</c:v>
                </c:pt>
                <c:pt idx="519">
                  <c:v>1.0865461121157324E-3</c:v>
                </c:pt>
                <c:pt idx="520">
                  <c:v>1.0801868595539483E-3</c:v>
                </c:pt>
                <c:pt idx="521">
                  <c:v>1.0733845690174804E-3</c:v>
                </c:pt>
                <c:pt idx="522">
                  <c:v>1.0657594936708862E-3</c:v>
                </c:pt>
                <c:pt idx="523">
                  <c:v>1.0579535864978903E-3</c:v>
                </c:pt>
                <c:pt idx="524">
                  <c:v>1.0495931283905969E-3</c:v>
                </c:pt>
                <c:pt idx="525">
                  <c:v>1.0410337552742618E-3</c:v>
                </c:pt>
                <c:pt idx="526">
                  <c:v>1.0325858951175408E-3</c:v>
                </c:pt>
                <c:pt idx="527">
                  <c:v>1.0243701024713683E-3</c:v>
                </c:pt>
                <c:pt idx="528">
                  <c:v>1.0165220012055456E-3</c:v>
                </c:pt>
                <c:pt idx="529">
                  <c:v>1.0090596745027124E-3</c:v>
                </c:pt>
                <c:pt idx="530">
                  <c:v>1.001880650994575E-3</c:v>
                </c:pt>
                <c:pt idx="531">
                  <c:v>9.9640446051838471E-4</c:v>
                </c:pt>
                <c:pt idx="532">
                  <c:v>9.9055153707052444E-4</c:v>
                </c:pt>
                <c:pt idx="533">
                  <c:v>9.8590717299578052E-4</c:v>
                </c:pt>
                <c:pt idx="534">
                  <c:v>9.8117842073538282E-4</c:v>
                </c:pt>
                <c:pt idx="535">
                  <c:v>9.766726943942134E-4</c:v>
                </c:pt>
                <c:pt idx="536">
                  <c:v>9.7240807715491258E-4</c:v>
                </c:pt>
                <c:pt idx="537">
                  <c:v>9.6815852923447872E-4</c:v>
                </c:pt>
                <c:pt idx="538">
                  <c:v>9.6385473176612425E-4</c:v>
                </c:pt>
                <c:pt idx="539">
                  <c:v>9.5952983725135622E-4</c:v>
                </c:pt>
                <c:pt idx="540">
                  <c:v>9.5556359252561797E-4</c:v>
                </c:pt>
                <c:pt idx="541">
                  <c:v>9.5202833031946953E-4</c:v>
                </c:pt>
                <c:pt idx="542">
                  <c:v>9.4892405063291135E-4</c:v>
                </c:pt>
                <c:pt idx="543">
                  <c:v>9.4616636528028933E-4</c:v>
                </c:pt>
                <c:pt idx="544">
                  <c:v>9.4396624472573845E-4</c:v>
                </c:pt>
                <c:pt idx="545">
                  <c:v>9.4203737191078966E-4</c:v>
                </c:pt>
                <c:pt idx="546">
                  <c:v>9.4046714888487042E-4</c:v>
                </c:pt>
                <c:pt idx="547">
                  <c:v>9.3974080771549128E-4</c:v>
                </c:pt>
                <c:pt idx="548">
                  <c:v>9.3896021699819174E-4</c:v>
                </c:pt>
                <c:pt idx="549">
                  <c:v>9.3914406268836659E-4</c:v>
                </c:pt>
                <c:pt idx="550">
                  <c:v>9.3952079566003623E-4</c:v>
                </c:pt>
                <c:pt idx="551">
                  <c:v>9.4040084388185663E-4</c:v>
                </c:pt>
                <c:pt idx="552">
                  <c:v>9.4194394213381561E-4</c:v>
                </c:pt>
                <c:pt idx="553">
                  <c:v>9.4279987944544921E-4</c:v>
                </c:pt>
                <c:pt idx="554">
                  <c:v>9.4417721518987344E-4</c:v>
                </c:pt>
                <c:pt idx="555">
                  <c:v>9.4539783001808318E-4</c:v>
                </c:pt>
                <c:pt idx="556">
                  <c:v>9.4653104279686557E-4</c:v>
                </c:pt>
                <c:pt idx="557">
                  <c:v>9.4868896925858956E-4</c:v>
                </c:pt>
                <c:pt idx="558">
                  <c:v>9.4988245931283905E-4</c:v>
                </c:pt>
                <c:pt idx="559">
                  <c:v>9.5124171187462329E-4</c:v>
                </c:pt>
                <c:pt idx="560">
                  <c:v>9.5261904761904763E-4</c:v>
                </c:pt>
                <c:pt idx="561">
                  <c:v>9.5398734177215203E-4</c:v>
                </c:pt>
                <c:pt idx="562">
                  <c:v>9.5534659433393627E-4</c:v>
                </c:pt>
                <c:pt idx="563">
                  <c:v>9.5696202531645575E-4</c:v>
                </c:pt>
                <c:pt idx="564">
                  <c:v>9.5854128993369514E-4</c:v>
                </c:pt>
                <c:pt idx="565">
                  <c:v>9.6004520795660048E-4</c:v>
                </c:pt>
                <c:pt idx="566">
                  <c:v>9.6142254370102482E-4</c:v>
                </c:pt>
                <c:pt idx="567">
                  <c:v>9.6254068716094036E-4</c:v>
                </c:pt>
                <c:pt idx="568">
                  <c:v>9.6390295358649795E-4</c:v>
                </c:pt>
                <c:pt idx="569">
                  <c:v>9.6494876431585299E-4</c:v>
                </c:pt>
                <c:pt idx="570">
                  <c:v>9.6628089210367698E-4</c:v>
                </c:pt>
                <c:pt idx="571">
                  <c:v>9.6710669077757687E-4</c:v>
                </c:pt>
                <c:pt idx="572">
                  <c:v>9.6772453285111522E-4</c:v>
                </c:pt>
                <c:pt idx="573">
                  <c:v>9.6866184448462925E-4</c:v>
                </c:pt>
                <c:pt idx="574">
                  <c:v>9.6972573839662461E-4</c:v>
                </c:pt>
                <c:pt idx="575">
                  <c:v>9.7055153707052439E-4</c:v>
                </c:pt>
                <c:pt idx="576">
                  <c:v>9.7142555756479809E-4</c:v>
                </c:pt>
                <c:pt idx="577">
                  <c:v>9.7166968053044003E-4</c:v>
                </c:pt>
                <c:pt idx="578">
                  <c:v>9.7201928872814953E-4</c:v>
                </c:pt>
                <c:pt idx="579">
                  <c:v>9.7303496081977098E-4</c:v>
                </c:pt>
                <c:pt idx="580">
                  <c:v>9.7213080168776379E-4</c:v>
                </c:pt>
                <c:pt idx="581">
                  <c:v>9.7188667872212184E-4</c:v>
                </c:pt>
                <c:pt idx="582">
                  <c:v>9.708348402652201E-4</c:v>
                </c:pt>
                <c:pt idx="583">
                  <c:v>9.6915310427968661E-4</c:v>
                </c:pt>
                <c:pt idx="584">
                  <c:v>9.6694394213381557E-4</c:v>
                </c:pt>
                <c:pt idx="585">
                  <c:v>9.648824593128392E-4</c:v>
                </c:pt>
                <c:pt idx="586">
                  <c:v>9.6159433393610606E-4</c:v>
                </c:pt>
                <c:pt idx="587">
                  <c:v>9.5823688969258599E-4</c:v>
                </c:pt>
                <c:pt idx="588">
                  <c:v>9.5475889089813141E-4</c:v>
                </c:pt>
                <c:pt idx="589">
                  <c:v>9.5198613622664253E-4</c:v>
                </c:pt>
                <c:pt idx="590">
                  <c:v>9.5004520795660035E-4</c:v>
                </c:pt>
                <c:pt idx="591">
                  <c:v>9.4862869198312247E-4</c:v>
                </c:pt>
                <c:pt idx="592">
                  <c:v>9.4824894514767947E-4</c:v>
                </c:pt>
                <c:pt idx="593">
                  <c:v>9.4893911995177821E-4</c:v>
                </c:pt>
                <c:pt idx="594">
                  <c:v>9.4865581675708261E-4</c:v>
                </c:pt>
                <c:pt idx="595">
                  <c:v>9.5253767329716698E-4</c:v>
                </c:pt>
                <c:pt idx="596">
                  <c:v>9.5208860759493663E-4</c:v>
                </c:pt>
                <c:pt idx="597">
                  <c:v>9.5059373116335155E-4</c:v>
                </c:pt>
                <c:pt idx="598">
                  <c:v>9.5214285714285713E-4</c:v>
                </c:pt>
                <c:pt idx="599">
                  <c:v>9.5220012055455099E-4</c:v>
                </c:pt>
                <c:pt idx="600">
                  <c:v>9.5432790837854137E-4</c:v>
                </c:pt>
                <c:pt idx="601">
                  <c:v>9.5516576250753477E-4</c:v>
                </c:pt>
                <c:pt idx="602">
                  <c:v>9.5509644364074752E-4</c:v>
                </c:pt>
                <c:pt idx="603">
                  <c:v>9.566696805304401E-4</c:v>
                </c:pt>
                <c:pt idx="604">
                  <c:v>9.57814948764316E-4</c:v>
                </c:pt>
                <c:pt idx="605">
                  <c:v>9.5885473176612413E-4</c:v>
                </c:pt>
                <c:pt idx="606">
                  <c:v>9.6025919228450883E-4</c:v>
                </c:pt>
                <c:pt idx="607">
                  <c:v>9.6384569017480409E-4</c:v>
                </c:pt>
                <c:pt idx="608">
                  <c:v>9.6446654611211579E-4</c:v>
                </c:pt>
                <c:pt idx="609">
                  <c:v>9.6535563592525624E-4</c:v>
                </c:pt>
                <c:pt idx="610">
                  <c:v>9.6729656419529842E-4</c:v>
                </c:pt>
                <c:pt idx="611">
                  <c:v>9.8172393007836057E-4</c:v>
                </c:pt>
                <c:pt idx="612">
                  <c:v>9.9249547920433998E-4</c:v>
                </c:pt>
                <c:pt idx="613">
                  <c:v>1.0060307414104883E-3</c:v>
                </c:pt>
                <c:pt idx="614">
                  <c:v>1.0269288728149489E-3</c:v>
                </c:pt>
                <c:pt idx="615">
                  <c:v>1.0489903556359253E-3</c:v>
                </c:pt>
                <c:pt idx="616">
                  <c:v>1.087570825798674E-3</c:v>
                </c:pt>
                <c:pt idx="617">
                  <c:v>1.1263170584689573E-3</c:v>
                </c:pt>
                <c:pt idx="618">
                  <c:v>1.1612537673297168E-3</c:v>
                </c:pt>
                <c:pt idx="619">
                  <c:v>1.1914526823387584E-3</c:v>
                </c:pt>
                <c:pt idx="620">
                  <c:v>1.2234990958408681E-3</c:v>
                </c:pt>
                <c:pt idx="621">
                  <c:v>1.2500210970464135E-3</c:v>
                </c:pt>
                <c:pt idx="622">
                  <c:v>1.2787673297166968E-3</c:v>
                </c:pt>
                <c:pt idx="623">
                  <c:v>1.3069409282700421E-3</c:v>
                </c:pt>
                <c:pt idx="624">
                  <c:v>1.3348704038577458E-3</c:v>
                </c:pt>
                <c:pt idx="625">
                  <c:v>1.3631464737793853E-3</c:v>
                </c:pt>
                <c:pt idx="626">
                  <c:v>1.3969801084990959E-3</c:v>
                </c:pt>
                <c:pt idx="627">
                  <c:v>1.4387462326702833E-3</c:v>
                </c:pt>
                <c:pt idx="628">
                  <c:v>1.4962537673297166E-3</c:v>
                </c:pt>
                <c:pt idx="629">
                  <c:v>1.5578782399035564E-3</c:v>
                </c:pt>
                <c:pt idx="630">
                  <c:v>1.6234659433393612E-3</c:v>
                </c:pt>
                <c:pt idx="631">
                  <c:v>1.6732368896925859E-3</c:v>
                </c:pt>
                <c:pt idx="632">
                  <c:v>1.7492917420132612E-3</c:v>
                </c:pt>
                <c:pt idx="633">
                  <c:v>1.8026943942133814E-3</c:v>
                </c:pt>
                <c:pt idx="634">
                  <c:v>1.8448462929475588E-3</c:v>
                </c:pt>
                <c:pt idx="635">
                  <c:v>1.8883212778782403E-3</c:v>
                </c:pt>
                <c:pt idx="636">
                  <c:v>1.9347739602169982E-3</c:v>
                </c:pt>
                <c:pt idx="637">
                  <c:v>1.9788215792646176E-3</c:v>
                </c:pt>
                <c:pt idx="638">
                  <c:v>2.028523206751055E-3</c:v>
                </c:pt>
                <c:pt idx="639">
                  <c:v>2.083845690174804E-3</c:v>
                </c:pt>
                <c:pt idx="640">
                  <c:v>2.1288758288125378E-3</c:v>
                </c:pt>
                <c:pt idx="641">
                  <c:v>2.175774562989753E-3</c:v>
                </c:pt>
                <c:pt idx="642">
                  <c:v>2.2175045207956604E-3</c:v>
                </c:pt>
                <c:pt idx="643">
                  <c:v>2.2559795057263414E-3</c:v>
                </c:pt>
                <c:pt idx="644">
                  <c:v>2.2949608197709464E-3</c:v>
                </c:pt>
                <c:pt idx="645">
                  <c:v>2.338676913803496E-3</c:v>
                </c:pt>
                <c:pt idx="646">
                  <c:v>2.369011452682339E-3</c:v>
                </c:pt>
                <c:pt idx="647">
                  <c:v>2.416136226642556E-3</c:v>
                </c:pt>
                <c:pt idx="648">
                  <c:v>2.4738788426763112E-3</c:v>
                </c:pt>
                <c:pt idx="649">
                  <c:v>2.5636196503918025E-3</c:v>
                </c:pt>
                <c:pt idx="650">
                  <c:v>2.6397076552139844E-3</c:v>
                </c:pt>
                <c:pt idx="651">
                  <c:v>2.7112266425557566E-3</c:v>
                </c:pt>
                <c:pt idx="652">
                  <c:v>2.8504671488848703E-3</c:v>
                </c:pt>
                <c:pt idx="653">
                  <c:v>3.0215189873417721E-3</c:v>
                </c:pt>
                <c:pt idx="654">
                  <c:v>3.1916214587100664E-3</c:v>
                </c:pt>
                <c:pt idx="655">
                  <c:v>3.3370403857745632E-3</c:v>
                </c:pt>
                <c:pt idx="656">
                  <c:v>3.4452682338758289E-3</c:v>
                </c:pt>
                <c:pt idx="657">
                  <c:v>3.5792646172393009E-3</c:v>
                </c:pt>
                <c:pt idx="658">
                  <c:v>3.7066305003013865E-3</c:v>
                </c:pt>
                <c:pt idx="659">
                  <c:v>3.8438215792646175E-3</c:v>
                </c:pt>
                <c:pt idx="660">
                  <c:v>3.9723327305605793E-3</c:v>
                </c:pt>
                <c:pt idx="661">
                  <c:v>4.0914104882459317E-3</c:v>
                </c:pt>
                <c:pt idx="662">
                  <c:v>4.2204641350210978E-3</c:v>
                </c:pt>
                <c:pt idx="663">
                  <c:v>4.3433393610608799E-3</c:v>
                </c:pt>
                <c:pt idx="664">
                  <c:v>4.4594032549728751E-3</c:v>
                </c:pt>
                <c:pt idx="665">
                  <c:v>4.5768233875828814E-3</c:v>
                </c:pt>
                <c:pt idx="666">
                  <c:v>4.714677516576251E-3</c:v>
                </c:pt>
                <c:pt idx="667">
                  <c:v>4.8712778782399038E-3</c:v>
                </c:pt>
                <c:pt idx="668">
                  <c:v>5.0411995177817963E-3</c:v>
                </c:pt>
                <c:pt idx="669">
                  <c:v>5.2273357444243516E-3</c:v>
                </c:pt>
                <c:pt idx="670">
                  <c:v>5.4132308619650399E-3</c:v>
                </c:pt>
                <c:pt idx="671">
                  <c:v>5.5866485834840272E-3</c:v>
                </c:pt>
                <c:pt idx="672">
                  <c:v>5.7282399035563595E-3</c:v>
                </c:pt>
                <c:pt idx="673">
                  <c:v>5.8633815551537068E-3</c:v>
                </c:pt>
                <c:pt idx="674">
                  <c:v>5.9896925858951176E-3</c:v>
                </c:pt>
                <c:pt idx="675">
                  <c:v>6.1065702230259193E-3</c:v>
                </c:pt>
                <c:pt idx="676">
                  <c:v>6.2328511151295962E-3</c:v>
                </c:pt>
                <c:pt idx="677">
                  <c:v>6.3349909584086801E-3</c:v>
                </c:pt>
                <c:pt idx="678">
                  <c:v>6.443701024713683E-3</c:v>
                </c:pt>
                <c:pt idx="679">
                  <c:v>6.555123568414708E-3</c:v>
                </c:pt>
                <c:pt idx="680">
                  <c:v>6.6537673297166963E-3</c:v>
                </c:pt>
                <c:pt idx="681">
                  <c:v>6.7336347197106692E-3</c:v>
                </c:pt>
                <c:pt idx="682">
                  <c:v>6.8035563592525623E-3</c:v>
                </c:pt>
                <c:pt idx="683">
                  <c:v>6.8666968053044007E-3</c:v>
                </c:pt>
                <c:pt idx="684">
                  <c:v>6.9316455696202539E-3</c:v>
                </c:pt>
                <c:pt idx="685">
                  <c:v>7.0135925256178417E-3</c:v>
                </c:pt>
                <c:pt idx="686">
                  <c:v>7.0976793248945149E-3</c:v>
                </c:pt>
                <c:pt idx="687">
                  <c:v>7.1684147076552145E-3</c:v>
                </c:pt>
                <c:pt idx="688">
                  <c:v>7.2534960819770943E-3</c:v>
                </c:pt>
                <c:pt idx="689">
                  <c:v>7.3566305003013865E-3</c:v>
                </c:pt>
                <c:pt idx="690">
                  <c:v>7.475437010247137E-3</c:v>
                </c:pt>
                <c:pt idx="691">
                  <c:v>7.5754671488848704E-3</c:v>
                </c:pt>
                <c:pt idx="692">
                  <c:v>7.6820976491862574E-3</c:v>
                </c:pt>
                <c:pt idx="693">
                  <c:v>7.7839963833634725E-3</c:v>
                </c:pt>
                <c:pt idx="694">
                  <c:v>7.8636226642555766E-3</c:v>
                </c:pt>
                <c:pt idx="695">
                  <c:v>7.9696202531645572E-3</c:v>
                </c:pt>
                <c:pt idx="696">
                  <c:v>8.0620855937311633E-3</c:v>
                </c:pt>
                <c:pt idx="697">
                  <c:v>8.1665762507534666E-3</c:v>
                </c:pt>
                <c:pt idx="698">
                  <c:v>8.2649487643158531E-3</c:v>
                </c:pt>
                <c:pt idx="699">
                  <c:v>8.3657022302591928E-3</c:v>
                </c:pt>
                <c:pt idx="700">
                  <c:v>8.4562688366485832E-3</c:v>
                </c:pt>
                <c:pt idx="701">
                  <c:v>8.5508438818565399E-3</c:v>
                </c:pt>
                <c:pt idx="702">
                  <c:v>8.6454792043399644E-3</c:v>
                </c:pt>
                <c:pt idx="703">
                  <c:v>8.7564496684749849E-3</c:v>
                </c:pt>
                <c:pt idx="704">
                  <c:v>8.8620554550934306E-3</c:v>
                </c:pt>
                <c:pt idx="705">
                  <c:v>8.9496684749849308E-3</c:v>
                </c:pt>
                <c:pt idx="706">
                  <c:v>9.0339963833634719E-3</c:v>
                </c:pt>
                <c:pt idx="707">
                  <c:v>9.1058770343580477E-3</c:v>
                </c:pt>
                <c:pt idx="708">
                  <c:v>9.158378541289933E-3</c:v>
                </c:pt>
                <c:pt idx="709">
                  <c:v>9.233333333333333E-3</c:v>
                </c:pt>
                <c:pt idx="710">
                  <c:v>9.3619650391802301E-3</c:v>
                </c:pt>
                <c:pt idx="711">
                  <c:v>9.5138336347197119E-3</c:v>
                </c:pt>
                <c:pt idx="712">
                  <c:v>9.7096745027124773E-3</c:v>
                </c:pt>
                <c:pt idx="713">
                  <c:v>9.9288426763110317E-3</c:v>
                </c:pt>
                <c:pt idx="714">
                  <c:v>1.0129987944544908E-2</c:v>
                </c:pt>
                <c:pt idx="715">
                  <c:v>1.0326642555756481E-2</c:v>
                </c:pt>
                <c:pt idx="716">
                  <c:v>1.0538306208559374E-2</c:v>
                </c:pt>
                <c:pt idx="717">
                  <c:v>1.0752983725135624E-2</c:v>
                </c:pt>
                <c:pt idx="718">
                  <c:v>1.0949246534056661E-2</c:v>
                </c:pt>
                <c:pt idx="719">
                  <c:v>1.1143158529234479E-2</c:v>
                </c:pt>
                <c:pt idx="720">
                  <c:v>1.134132007233273E-2</c:v>
                </c:pt>
                <c:pt idx="721">
                  <c:v>1.1536286919831225E-2</c:v>
                </c:pt>
                <c:pt idx="722">
                  <c:v>1.1721579264617241E-2</c:v>
                </c:pt>
                <c:pt idx="723">
                  <c:v>1.1928511151295963E-2</c:v>
                </c:pt>
                <c:pt idx="724">
                  <c:v>1.2135744424352019E-2</c:v>
                </c:pt>
                <c:pt idx="725">
                  <c:v>1.2357112718505123E-2</c:v>
                </c:pt>
                <c:pt idx="726">
                  <c:v>1.2600391802290537E-2</c:v>
                </c:pt>
                <c:pt idx="727">
                  <c:v>1.2822151898734179E-2</c:v>
                </c:pt>
                <c:pt idx="728">
                  <c:v>1.3094876431585292E-2</c:v>
                </c:pt>
                <c:pt idx="729">
                  <c:v>1.3386015672091623E-2</c:v>
                </c:pt>
                <c:pt idx="730">
                  <c:v>1.3675376732971671E-2</c:v>
                </c:pt>
                <c:pt idx="731">
                  <c:v>1.3974382157926461E-2</c:v>
                </c:pt>
                <c:pt idx="732">
                  <c:v>1.4291500904159133E-2</c:v>
                </c:pt>
                <c:pt idx="733">
                  <c:v>1.4573688969258591E-2</c:v>
                </c:pt>
                <c:pt idx="734">
                  <c:v>1.4893128390596746E-2</c:v>
                </c:pt>
                <c:pt idx="735">
                  <c:v>1.520952380952381E-2</c:v>
                </c:pt>
                <c:pt idx="736">
                  <c:v>1.5491259795057263E-2</c:v>
                </c:pt>
                <c:pt idx="737">
                  <c:v>1.5732067510548526E-2</c:v>
                </c:pt>
                <c:pt idx="738">
                  <c:v>1.5968203737191079E-2</c:v>
                </c:pt>
                <c:pt idx="739">
                  <c:v>1.6259584086799277E-2</c:v>
                </c:pt>
                <c:pt idx="740">
                  <c:v>1.6548462929475587E-2</c:v>
                </c:pt>
                <c:pt idx="741">
                  <c:v>1.6905967450271248E-2</c:v>
                </c:pt>
                <c:pt idx="742">
                  <c:v>1.7212085593731163E-2</c:v>
                </c:pt>
                <c:pt idx="743">
                  <c:v>1.7509553948161546E-2</c:v>
                </c:pt>
                <c:pt idx="744">
                  <c:v>1.7836196503918024E-2</c:v>
                </c:pt>
                <c:pt idx="745">
                  <c:v>1.8149608197709464E-2</c:v>
                </c:pt>
                <c:pt idx="746">
                  <c:v>1.8486437613019893E-2</c:v>
                </c:pt>
                <c:pt idx="747">
                  <c:v>1.8764104882459314E-2</c:v>
                </c:pt>
                <c:pt idx="748">
                  <c:v>1.9032489451476797E-2</c:v>
                </c:pt>
                <c:pt idx="749">
                  <c:v>1.9287402049427367E-2</c:v>
                </c:pt>
                <c:pt idx="750">
                  <c:v>1.958465943339361E-2</c:v>
                </c:pt>
                <c:pt idx="751">
                  <c:v>1.9870343580470164E-2</c:v>
                </c:pt>
                <c:pt idx="752">
                  <c:v>2.0174804098854734E-2</c:v>
                </c:pt>
                <c:pt idx="753">
                  <c:v>2.0546955997588909E-2</c:v>
                </c:pt>
                <c:pt idx="754">
                  <c:v>2.1019288728149489E-2</c:v>
                </c:pt>
                <c:pt idx="755">
                  <c:v>2.1594544906570225E-2</c:v>
                </c:pt>
                <c:pt idx="756">
                  <c:v>2.2142374924653409E-2</c:v>
                </c:pt>
                <c:pt idx="757">
                  <c:v>2.2690355635925259E-2</c:v>
                </c:pt>
                <c:pt idx="758">
                  <c:v>2.3220524412296564E-2</c:v>
                </c:pt>
                <c:pt idx="759">
                  <c:v>2.3740446051838459E-2</c:v>
                </c:pt>
                <c:pt idx="760">
                  <c:v>2.4246624472573839E-2</c:v>
                </c:pt>
                <c:pt idx="761">
                  <c:v>2.4716726943942134E-2</c:v>
                </c:pt>
                <c:pt idx="762">
                  <c:v>2.5120072332730562E-2</c:v>
                </c:pt>
                <c:pt idx="763">
                  <c:v>2.550295358649789E-2</c:v>
                </c:pt>
                <c:pt idx="764">
                  <c:v>2.5899035563592528E-2</c:v>
                </c:pt>
                <c:pt idx="765">
                  <c:v>2.6315189873417723E-2</c:v>
                </c:pt>
                <c:pt idx="766">
                  <c:v>2.6787010247136832E-2</c:v>
                </c:pt>
                <c:pt idx="767">
                  <c:v>2.7303013863773359E-2</c:v>
                </c:pt>
                <c:pt idx="768">
                  <c:v>2.7887613019891504E-2</c:v>
                </c:pt>
                <c:pt idx="769">
                  <c:v>2.856280892103677E-2</c:v>
                </c:pt>
                <c:pt idx="770">
                  <c:v>2.9285985533453889E-2</c:v>
                </c:pt>
                <c:pt idx="771">
                  <c:v>3.0051356238698014E-2</c:v>
                </c:pt>
                <c:pt idx="772">
                  <c:v>3.0706148282097653E-2</c:v>
                </c:pt>
                <c:pt idx="773">
                  <c:v>3.1421036769138037E-2</c:v>
                </c:pt>
                <c:pt idx="774">
                  <c:v>3.2051537070524418E-2</c:v>
                </c:pt>
                <c:pt idx="775">
                  <c:v>3.2645871006630502E-2</c:v>
                </c:pt>
                <c:pt idx="776">
                  <c:v>3.3224532851115131E-2</c:v>
                </c:pt>
                <c:pt idx="777">
                  <c:v>3.3812236286919831E-2</c:v>
                </c:pt>
                <c:pt idx="778">
                  <c:v>3.4373719107896328E-2</c:v>
                </c:pt>
                <c:pt idx="779">
                  <c:v>3.5011151295961426E-2</c:v>
                </c:pt>
                <c:pt idx="780">
                  <c:v>3.5540385774562991E-2</c:v>
                </c:pt>
                <c:pt idx="781">
                  <c:v>3.6115129596142256E-2</c:v>
                </c:pt>
                <c:pt idx="782">
                  <c:v>3.6648583484026526E-2</c:v>
                </c:pt>
                <c:pt idx="783">
                  <c:v>3.7109403254972875E-2</c:v>
                </c:pt>
                <c:pt idx="784">
                  <c:v>3.779445449065702E-2</c:v>
                </c:pt>
                <c:pt idx="785">
                  <c:v>3.849125979505727E-2</c:v>
                </c:pt>
                <c:pt idx="786">
                  <c:v>3.9154912597950578E-2</c:v>
                </c:pt>
                <c:pt idx="787">
                  <c:v>3.9764617239300783E-2</c:v>
                </c:pt>
                <c:pt idx="788">
                  <c:v>4.0312236286919829E-2</c:v>
                </c:pt>
                <c:pt idx="789">
                  <c:v>4.0882157926461729E-2</c:v>
                </c:pt>
                <c:pt idx="790">
                  <c:v>4.1422242314647383E-2</c:v>
                </c:pt>
                <c:pt idx="791">
                  <c:v>4.1952079566003622E-2</c:v>
                </c:pt>
                <c:pt idx="792">
                  <c:v>4.2542796865581677E-2</c:v>
                </c:pt>
                <c:pt idx="793">
                  <c:v>4.3165762507534663E-2</c:v>
                </c:pt>
                <c:pt idx="794">
                  <c:v>4.3843279083785415E-2</c:v>
                </c:pt>
                <c:pt idx="795">
                  <c:v>4.4518083182640146E-2</c:v>
                </c:pt>
                <c:pt idx="796">
                  <c:v>4.5194092827004227E-2</c:v>
                </c:pt>
                <c:pt idx="797">
                  <c:v>4.5901145268233877E-2</c:v>
                </c:pt>
                <c:pt idx="798">
                  <c:v>4.6634418324291743E-2</c:v>
                </c:pt>
                <c:pt idx="799">
                  <c:v>4.7424352019288733E-2</c:v>
                </c:pt>
                <c:pt idx="800">
                  <c:v>4.8192585895117539E-2</c:v>
                </c:pt>
                <c:pt idx="801">
                  <c:v>4.8949969861362262E-2</c:v>
                </c:pt>
                <c:pt idx="802">
                  <c:v>4.9693188667872222E-2</c:v>
                </c:pt>
                <c:pt idx="803">
                  <c:v>5.0570524412296571E-2</c:v>
                </c:pt>
                <c:pt idx="804">
                  <c:v>5.1462025316455696E-2</c:v>
                </c:pt>
                <c:pt idx="805">
                  <c:v>5.2338155515370709E-2</c:v>
                </c:pt>
                <c:pt idx="806">
                  <c:v>5.3189572031344182E-2</c:v>
                </c:pt>
                <c:pt idx="807">
                  <c:v>5.4097950572634119E-2</c:v>
                </c:pt>
                <c:pt idx="808">
                  <c:v>5.4998794454490657E-2</c:v>
                </c:pt>
                <c:pt idx="809">
                  <c:v>5.5806811332127795E-2</c:v>
                </c:pt>
                <c:pt idx="810">
                  <c:v>5.6685051235684153E-2</c:v>
                </c:pt>
                <c:pt idx="811">
                  <c:v>5.7476491862567813E-2</c:v>
                </c:pt>
                <c:pt idx="812">
                  <c:v>5.8322483423749252E-2</c:v>
                </c:pt>
                <c:pt idx="813">
                  <c:v>5.9203737191078964E-2</c:v>
                </c:pt>
                <c:pt idx="814">
                  <c:v>6.0091922845087409E-2</c:v>
                </c:pt>
                <c:pt idx="815">
                  <c:v>6.0967148884870412E-2</c:v>
                </c:pt>
                <c:pt idx="816">
                  <c:v>6.1810729355033157E-2</c:v>
                </c:pt>
                <c:pt idx="817">
                  <c:v>6.2553948161543096E-2</c:v>
                </c:pt>
                <c:pt idx="818">
                  <c:v>6.3314948764315856E-2</c:v>
                </c:pt>
                <c:pt idx="819">
                  <c:v>6.4018685955394825E-2</c:v>
                </c:pt>
                <c:pt idx="820">
                  <c:v>6.4684749849306819E-2</c:v>
                </c:pt>
                <c:pt idx="821">
                  <c:v>6.5309523809523817E-2</c:v>
                </c:pt>
                <c:pt idx="822">
                  <c:v>6.5921940928270042E-2</c:v>
                </c:pt>
                <c:pt idx="823">
                  <c:v>6.6598251959011451E-2</c:v>
                </c:pt>
                <c:pt idx="824">
                  <c:v>6.7225738396624476E-2</c:v>
                </c:pt>
                <c:pt idx="825">
                  <c:v>6.7801989150090419E-2</c:v>
                </c:pt>
                <c:pt idx="826">
                  <c:v>6.8388487040385776E-2</c:v>
                </c:pt>
                <c:pt idx="827">
                  <c:v>6.8973779385171796E-2</c:v>
                </c:pt>
                <c:pt idx="828">
                  <c:v>6.9588607594936708E-2</c:v>
                </c:pt>
                <c:pt idx="829">
                  <c:v>7.0157022302591923E-2</c:v>
                </c:pt>
                <c:pt idx="830">
                  <c:v>7.0726039783001807E-2</c:v>
                </c:pt>
                <c:pt idx="831">
                  <c:v>7.1326401446654614E-2</c:v>
                </c:pt>
                <c:pt idx="832">
                  <c:v>7.1890295358649797E-2</c:v>
                </c:pt>
                <c:pt idx="833">
                  <c:v>7.2406570223025921E-2</c:v>
                </c:pt>
                <c:pt idx="834">
                  <c:v>7.2950874020494272E-2</c:v>
                </c:pt>
                <c:pt idx="835">
                  <c:v>7.34864376130199E-2</c:v>
                </c:pt>
                <c:pt idx="836">
                  <c:v>7.4028028933092224E-2</c:v>
                </c:pt>
                <c:pt idx="837">
                  <c:v>7.4555756479807112E-2</c:v>
                </c:pt>
                <c:pt idx="838">
                  <c:v>7.5145871006630505E-2</c:v>
                </c:pt>
                <c:pt idx="839">
                  <c:v>7.5801386377335744E-2</c:v>
                </c:pt>
                <c:pt idx="840">
                  <c:v>7.6455696202531648E-2</c:v>
                </c:pt>
                <c:pt idx="841">
                  <c:v>7.7088607594936714E-2</c:v>
                </c:pt>
                <c:pt idx="842">
                  <c:v>7.7681735985533462E-2</c:v>
                </c:pt>
                <c:pt idx="843">
                  <c:v>7.8282399035563596E-2</c:v>
                </c:pt>
                <c:pt idx="844">
                  <c:v>7.8852320675105489E-2</c:v>
                </c:pt>
                <c:pt idx="845">
                  <c:v>7.9390596745027131E-2</c:v>
                </c:pt>
                <c:pt idx="846">
                  <c:v>7.9927064496684755E-2</c:v>
                </c:pt>
                <c:pt idx="847">
                  <c:v>8.0472573839662456E-2</c:v>
                </c:pt>
                <c:pt idx="848">
                  <c:v>8.0855635925256172E-2</c:v>
                </c:pt>
                <c:pt idx="849">
                  <c:v>8.1399035563592528E-2</c:v>
                </c:pt>
                <c:pt idx="850">
                  <c:v>8.1935503315250152E-2</c:v>
                </c:pt>
                <c:pt idx="851">
                  <c:v>8.2451175406871621E-2</c:v>
                </c:pt>
                <c:pt idx="852">
                  <c:v>8.3021699819168182E-2</c:v>
                </c:pt>
                <c:pt idx="853">
                  <c:v>8.3599156118143461E-2</c:v>
                </c:pt>
                <c:pt idx="854">
                  <c:v>8.4182941531042804E-2</c:v>
                </c:pt>
                <c:pt idx="855">
                  <c:v>8.4755877034358051E-2</c:v>
                </c:pt>
                <c:pt idx="856">
                  <c:v>8.5305003013863775E-2</c:v>
                </c:pt>
                <c:pt idx="857">
                  <c:v>8.5853827606992172E-2</c:v>
                </c:pt>
                <c:pt idx="858">
                  <c:v>8.6459312839059679E-2</c:v>
                </c:pt>
                <c:pt idx="859">
                  <c:v>8.6981314044605199E-2</c:v>
                </c:pt>
                <c:pt idx="860">
                  <c:v>8.7558468957203137E-2</c:v>
                </c:pt>
                <c:pt idx="861">
                  <c:v>8.8095539481615429E-2</c:v>
                </c:pt>
                <c:pt idx="862">
                  <c:v>8.8656720916214585E-2</c:v>
                </c:pt>
                <c:pt idx="863">
                  <c:v>8.9224532851115132E-2</c:v>
                </c:pt>
                <c:pt idx="864">
                  <c:v>8.9789933694996993E-2</c:v>
                </c:pt>
                <c:pt idx="865">
                  <c:v>9.0363170584689567E-2</c:v>
                </c:pt>
                <c:pt idx="866">
                  <c:v>9.0903556359252569E-2</c:v>
                </c:pt>
                <c:pt idx="867">
                  <c:v>9.1445750452079574E-2</c:v>
                </c:pt>
                <c:pt idx="868">
                  <c:v>9.1956901748040998E-2</c:v>
                </c:pt>
                <c:pt idx="869">
                  <c:v>9.2495780590717308E-2</c:v>
                </c:pt>
                <c:pt idx="870">
                  <c:v>9.3019288728149491E-2</c:v>
                </c:pt>
                <c:pt idx="871">
                  <c:v>9.3527124773960219E-2</c:v>
                </c:pt>
                <c:pt idx="872">
                  <c:v>9.4039783001808333E-2</c:v>
                </c:pt>
                <c:pt idx="873">
                  <c:v>9.4576552139843284E-2</c:v>
                </c:pt>
                <c:pt idx="874">
                  <c:v>9.5064195298372525E-2</c:v>
                </c:pt>
                <c:pt idx="875">
                  <c:v>9.5498493068113338E-2</c:v>
                </c:pt>
                <c:pt idx="876">
                  <c:v>9.5954792043399642E-2</c:v>
                </c:pt>
                <c:pt idx="877">
                  <c:v>9.6556057866184444E-2</c:v>
                </c:pt>
                <c:pt idx="878">
                  <c:v>9.7124472573839674E-2</c:v>
                </c:pt>
                <c:pt idx="879">
                  <c:v>9.7693188667872216E-2</c:v>
                </c:pt>
                <c:pt idx="880">
                  <c:v>9.826341169379145E-2</c:v>
                </c:pt>
                <c:pt idx="881">
                  <c:v>9.8845991561181443E-2</c:v>
                </c:pt>
                <c:pt idx="882">
                  <c:v>9.941892706449669E-2</c:v>
                </c:pt>
                <c:pt idx="883">
                  <c:v>0.10001537070524413</c:v>
                </c:pt>
                <c:pt idx="884">
                  <c:v>0.10058077154912598</c:v>
                </c:pt>
                <c:pt idx="885">
                  <c:v>0.10113592525617843</c:v>
                </c:pt>
                <c:pt idx="886">
                  <c:v>0.10168113321277879</c:v>
                </c:pt>
                <c:pt idx="887">
                  <c:v>0.10218746232670284</c:v>
                </c:pt>
                <c:pt idx="888">
                  <c:v>0.10267570825798675</c:v>
                </c:pt>
                <c:pt idx="889">
                  <c:v>0.10319288728149489</c:v>
                </c:pt>
                <c:pt idx="890">
                  <c:v>0.10364798071127186</c:v>
                </c:pt>
                <c:pt idx="891">
                  <c:v>0.10415159734779988</c:v>
                </c:pt>
                <c:pt idx="892">
                  <c:v>0.10460488245931285</c:v>
                </c:pt>
                <c:pt idx="893">
                  <c:v>0.10509041591320072</c:v>
                </c:pt>
                <c:pt idx="894">
                  <c:v>0.10558047016274866</c:v>
                </c:pt>
                <c:pt idx="895">
                  <c:v>0.1060548523206751</c:v>
                </c:pt>
                <c:pt idx="896">
                  <c:v>0.10649939722724533</c:v>
                </c:pt>
                <c:pt idx="897">
                  <c:v>0.10694725738396625</c:v>
                </c:pt>
                <c:pt idx="898">
                  <c:v>0.10738577456298976</c:v>
                </c:pt>
                <c:pt idx="899">
                  <c:v>0.1078264014466546</c:v>
                </c:pt>
                <c:pt idx="900">
                  <c:v>0.10823206751054854</c:v>
                </c:pt>
                <c:pt idx="901">
                  <c:v>0.10868022905364677</c:v>
                </c:pt>
                <c:pt idx="902">
                  <c:v>0.1091088004822182</c:v>
                </c:pt>
                <c:pt idx="903">
                  <c:v>0.1095581675708258</c:v>
                </c:pt>
                <c:pt idx="904">
                  <c:v>0.11000301386377336</c:v>
                </c:pt>
                <c:pt idx="905">
                  <c:v>0.11045147679324896</c:v>
                </c:pt>
                <c:pt idx="906">
                  <c:v>0.11088698010849909</c:v>
                </c:pt>
                <c:pt idx="907">
                  <c:v>0.11134629294755877</c:v>
                </c:pt>
                <c:pt idx="908">
                  <c:v>0.11182097649186258</c:v>
                </c:pt>
                <c:pt idx="909">
                  <c:v>0.11224984930681134</c:v>
                </c:pt>
                <c:pt idx="910">
                  <c:v>0.11264556962025317</c:v>
                </c:pt>
                <c:pt idx="911">
                  <c:v>0.11301597347799881</c:v>
                </c:pt>
                <c:pt idx="912">
                  <c:v>0.11345569620253165</c:v>
                </c:pt>
                <c:pt idx="913">
                  <c:v>0.11390114526823387</c:v>
                </c:pt>
                <c:pt idx="914">
                  <c:v>0.11433333333333333</c:v>
                </c:pt>
                <c:pt idx="915">
                  <c:v>0.11476763110307414</c:v>
                </c:pt>
                <c:pt idx="916">
                  <c:v>0.1152157926461724</c:v>
                </c:pt>
                <c:pt idx="917">
                  <c:v>0.11566485834840265</c:v>
                </c:pt>
                <c:pt idx="918">
                  <c:v>0.1160901145268234</c:v>
                </c:pt>
                <c:pt idx="919">
                  <c:v>0.11650904159132008</c:v>
                </c:pt>
                <c:pt idx="920">
                  <c:v>0.11691621458710068</c:v>
                </c:pt>
                <c:pt idx="921">
                  <c:v>0.11730530440024112</c:v>
                </c:pt>
                <c:pt idx="922">
                  <c:v>0.1176515973477999</c:v>
                </c:pt>
                <c:pt idx="923">
                  <c:v>0.11807956600361665</c:v>
                </c:pt>
                <c:pt idx="924">
                  <c:v>0.11846714888487041</c:v>
                </c:pt>
                <c:pt idx="925">
                  <c:v>0.11885804701627488</c:v>
                </c:pt>
                <c:pt idx="926">
                  <c:v>0.11924924653405668</c:v>
                </c:pt>
                <c:pt idx="927">
                  <c:v>0.1196509945750452</c:v>
                </c:pt>
                <c:pt idx="928">
                  <c:v>0.12004128993369501</c:v>
                </c:pt>
                <c:pt idx="929">
                  <c:v>0.12039300783604581</c:v>
                </c:pt>
                <c:pt idx="930">
                  <c:v>0.12078360458107294</c:v>
                </c:pt>
                <c:pt idx="931">
                  <c:v>0.12117631103074142</c:v>
                </c:pt>
                <c:pt idx="932">
                  <c:v>0.12154671488848705</c:v>
                </c:pt>
                <c:pt idx="933">
                  <c:v>0.12191832429174203</c:v>
                </c:pt>
                <c:pt idx="934">
                  <c:v>0.1222739602169982</c:v>
                </c:pt>
                <c:pt idx="935">
                  <c:v>0.1225952380952381</c:v>
                </c:pt>
                <c:pt idx="936">
                  <c:v>0.12293942133815552</c:v>
                </c:pt>
                <c:pt idx="937">
                  <c:v>0.12330409885473177</c:v>
                </c:pt>
                <c:pt idx="938">
                  <c:v>0.12363833634719712</c:v>
                </c:pt>
                <c:pt idx="939">
                  <c:v>0.12393128390596746</c:v>
                </c:pt>
                <c:pt idx="940">
                  <c:v>0.12429505726341171</c:v>
                </c:pt>
                <c:pt idx="941">
                  <c:v>0.12463200723327306</c:v>
                </c:pt>
                <c:pt idx="942">
                  <c:v>0.12497980711271851</c:v>
                </c:pt>
                <c:pt idx="943">
                  <c:v>0.12532097649186258</c:v>
                </c:pt>
                <c:pt idx="944">
                  <c:v>0.12567058468957204</c:v>
                </c:pt>
                <c:pt idx="945">
                  <c:v>0.12603465943339362</c:v>
                </c:pt>
                <c:pt idx="946">
                  <c:v>0.12639511754068716</c:v>
                </c:pt>
                <c:pt idx="947">
                  <c:v>0.12674593128390599</c:v>
                </c:pt>
                <c:pt idx="948">
                  <c:v>0.12709282700421942</c:v>
                </c:pt>
                <c:pt idx="949">
                  <c:v>0.12745147679324895</c:v>
                </c:pt>
                <c:pt idx="950">
                  <c:v>0.12778902953586499</c:v>
                </c:pt>
                <c:pt idx="951">
                  <c:v>0.12811754068716094</c:v>
                </c:pt>
                <c:pt idx="952">
                  <c:v>0.12844032549728754</c:v>
                </c:pt>
                <c:pt idx="953">
                  <c:v>0.12879144062688366</c:v>
                </c:pt>
                <c:pt idx="954">
                  <c:v>0.12913261000602774</c:v>
                </c:pt>
                <c:pt idx="955">
                  <c:v>0.12948553345388789</c:v>
                </c:pt>
                <c:pt idx="956">
                  <c:v>0.12984659433393611</c:v>
                </c:pt>
                <c:pt idx="957">
                  <c:v>0.13017179023508138</c:v>
                </c:pt>
                <c:pt idx="958">
                  <c:v>0.1305370705244123</c:v>
                </c:pt>
                <c:pt idx="959">
                  <c:v>0.13090325497287522</c:v>
                </c:pt>
                <c:pt idx="960">
                  <c:v>0.13127094635322484</c:v>
                </c:pt>
                <c:pt idx="961">
                  <c:v>0.13160518384569017</c:v>
                </c:pt>
                <c:pt idx="962">
                  <c:v>0.13201024713682943</c:v>
                </c:pt>
                <c:pt idx="963">
                  <c:v>0.13238848704038578</c:v>
                </c:pt>
                <c:pt idx="964">
                  <c:v>0.13276311030741411</c:v>
                </c:pt>
                <c:pt idx="965">
                  <c:v>0.13313140446051838</c:v>
                </c:pt>
                <c:pt idx="966">
                  <c:v>0.13351235684147078</c:v>
                </c:pt>
                <c:pt idx="967">
                  <c:v>0.13386467751657624</c:v>
                </c:pt>
                <c:pt idx="968">
                  <c:v>0.13422603978300182</c:v>
                </c:pt>
                <c:pt idx="969">
                  <c:v>0.13454219409282703</c:v>
                </c:pt>
                <c:pt idx="970">
                  <c:v>0.1349460518384569</c:v>
                </c:pt>
                <c:pt idx="971">
                  <c:v>0.13528842676311031</c:v>
                </c:pt>
                <c:pt idx="972">
                  <c:v>0.13563261000602772</c:v>
                </c:pt>
                <c:pt idx="973">
                  <c:v>0.13597920433996386</c:v>
                </c:pt>
                <c:pt idx="974">
                  <c:v>0.13632820976491863</c:v>
                </c:pt>
                <c:pt idx="975">
                  <c:v>0.1366735985533454</c:v>
                </c:pt>
                <c:pt idx="976">
                  <c:v>0.13700391802290537</c:v>
                </c:pt>
                <c:pt idx="977">
                  <c:v>0.13731916817359854</c:v>
                </c:pt>
                <c:pt idx="978">
                  <c:v>0.13763050030138638</c:v>
                </c:pt>
                <c:pt idx="979">
                  <c:v>0.13792133815551538</c:v>
                </c:pt>
                <c:pt idx="980">
                  <c:v>0.13823749246534056</c:v>
                </c:pt>
                <c:pt idx="981">
                  <c:v>0.1385446051838457</c:v>
                </c:pt>
                <c:pt idx="982">
                  <c:v>0.13882640144665462</c:v>
                </c:pt>
                <c:pt idx="983">
                  <c:v>0.13911603375527426</c:v>
                </c:pt>
                <c:pt idx="984">
                  <c:v>0.13940747438215795</c:v>
                </c:pt>
                <c:pt idx="985">
                  <c:v>0.13973417721518988</c:v>
                </c:pt>
                <c:pt idx="986">
                  <c:v>0.14005424954792042</c:v>
                </c:pt>
                <c:pt idx="987">
                  <c:v>0.14035262206148283</c:v>
                </c:pt>
                <c:pt idx="988">
                  <c:v>0.14067811934900545</c:v>
                </c:pt>
                <c:pt idx="989">
                  <c:v>0.14098613622664255</c:v>
                </c:pt>
                <c:pt idx="990">
                  <c:v>0.14126853526220617</c:v>
                </c:pt>
                <c:pt idx="991">
                  <c:v>0.14160458107293553</c:v>
                </c:pt>
                <c:pt idx="992">
                  <c:v>0.14191018685955395</c:v>
                </c:pt>
                <c:pt idx="993">
                  <c:v>0.14220403857745631</c:v>
                </c:pt>
                <c:pt idx="994">
                  <c:v>0.14252652200120555</c:v>
                </c:pt>
                <c:pt idx="995">
                  <c:v>0.14282670283303195</c:v>
                </c:pt>
                <c:pt idx="996">
                  <c:v>0.14313622664255576</c:v>
                </c:pt>
                <c:pt idx="997">
                  <c:v>0.14344424352019289</c:v>
                </c:pt>
                <c:pt idx="998">
                  <c:v>0.1437664255575648</c:v>
                </c:pt>
                <c:pt idx="999">
                  <c:v>0.14408951175406873</c:v>
                </c:pt>
                <c:pt idx="1000">
                  <c:v>0.14439843279083786</c:v>
                </c:pt>
              </c:numCache>
            </c:numRef>
          </c:xVal>
          <c:yVal>
            <c:numRef>
              <c:f>'C:\Users\jtufa\Documents\KFUPM\T251\ME472\Project\[ss202.xlsx]SS202POTDYN'!$K$56:$K$1056</c:f>
              <c:numCache>
                <c:formatCode>General</c:formatCode>
                <c:ptCount val="1001"/>
                <c:pt idx="0">
                  <c:v>-0.30174899999999999</c:v>
                </c:pt>
                <c:pt idx="1">
                  <c:v>-0.30066500000000002</c:v>
                </c:pt>
                <c:pt idx="2">
                  <c:v>-0.29974000000000001</c:v>
                </c:pt>
                <c:pt idx="3">
                  <c:v>-0.29843900000000001</c:v>
                </c:pt>
                <c:pt idx="4">
                  <c:v>-0.29749999999999999</c:v>
                </c:pt>
                <c:pt idx="5">
                  <c:v>-0.29654799999999998</c:v>
                </c:pt>
                <c:pt idx="6">
                  <c:v>-0.29548999999999997</c:v>
                </c:pt>
                <c:pt idx="7">
                  <c:v>-0.29470099999999999</c:v>
                </c:pt>
                <c:pt idx="8">
                  <c:v>-0.293512</c:v>
                </c:pt>
                <c:pt idx="9">
                  <c:v>-0.29251499999999997</c:v>
                </c:pt>
                <c:pt idx="10">
                  <c:v>-0.29173899999999997</c:v>
                </c:pt>
                <c:pt idx="11">
                  <c:v>-0.29053099999999998</c:v>
                </c:pt>
                <c:pt idx="12">
                  <c:v>-0.289545</c:v>
                </c:pt>
                <c:pt idx="13">
                  <c:v>-0.28857499999999997</c:v>
                </c:pt>
                <c:pt idx="14">
                  <c:v>-0.287553</c:v>
                </c:pt>
                <c:pt idx="15">
                  <c:v>-0.28664400000000001</c:v>
                </c:pt>
                <c:pt idx="16">
                  <c:v>-0.28556700000000002</c:v>
                </c:pt>
                <c:pt idx="17">
                  <c:v>-0.28456399999999998</c:v>
                </c:pt>
                <c:pt idx="18">
                  <c:v>-0.28371399999999997</c:v>
                </c:pt>
                <c:pt idx="19">
                  <c:v>-0.28258299999999997</c:v>
                </c:pt>
                <c:pt idx="20">
                  <c:v>-0.28159000000000001</c:v>
                </c:pt>
                <c:pt idx="21">
                  <c:v>-0.28060599999999997</c:v>
                </c:pt>
                <c:pt idx="22">
                  <c:v>-0.27960399999999996</c:v>
                </c:pt>
                <c:pt idx="23">
                  <c:v>-0.278611</c:v>
                </c:pt>
                <c:pt idx="24">
                  <c:v>-0.27760999999999997</c:v>
                </c:pt>
                <c:pt idx="25">
                  <c:v>-0.276611</c:v>
                </c:pt>
                <c:pt idx="26">
                  <c:v>-0.27568199999999998</c:v>
                </c:pt>
                <c:pt idx="27">
                  <c:v>-0.27458699999999997</c:v>
                </c:pt>
                <c:pt idx="28">
                  <c:v>-0.27398099999999997</c:v>
                </c:pt>
                <c:pt idx="29">
                  <c:v>-0.27261099999999999</c:v>
                </c:pt>
                <c:pt idx="30">
                  <c:v>-0.27160400000000001</c:v>
                </c:pt>
                <c:pt idx="31">
                  <c:v>-0.27090900000000001</c:v>
                </c:pt>
                <c:pt idx="32">
                  <c:v>-0.26960000000000001</c:v>
                </c:pt>
                <c:pt idx="33">
                  <c:v>-0.26860800000000001</c:v>
                </c:pt>
                <c:pt idx="34">
                  <c:v>-0.26774599999999998</c:v>
                </c:pt>
                <c:pt idx="35">
                  <c:v>-0.266621</c:v>
                </c:pt>
                <c:pt idx="36">
                  <c:v>-0.26563199999999998</c:v>
                </c:pt>
                <c:pt idx="37">
                  <c:v>-0.264629</c:v>
                </c:pt>
                <c:pt idx="38">
                  <c:v>-0.26362399999999997</c:v>
                </c:pt>
                <c:pt idx="39">
                  <c:v>-0.262876</c:v>
                </c:pt>
                <c:pt idx="40">
                  <c:v>-0.26166800000000001</c:v>
                </c:pt>
                <c:pt idx="41">
                  <c:v>-0.260681</c:v>
                </c:pt>
                <c:pt idx="42">
                  <c:v>-0.25975199999999998</c:v>
                </c:pt>
                <c:pt idx="43">
                  <c:v>-0.25867899999999999</c:v>
                </c:pt>
                <c:pt idx="44">
                  <c:v>-0.257685</c:v>
                </c:pt>
                <c:pt idx="45">
                  <c:v>-0.256691</c:v>
                </c:pt>
                <c:pt idx="46">
                  <c:v>-0.25568999999999997</c:v>
                </c:pt>
                <c:pt idx="47">
                  <c:v>-0.25474199999999997</c:v>
                </c:pt>
                <c:pt idx="48">
                  <c:v>-0.25370300000000001</c:v>
                </c:pt>
                <c:pt idx="49">
                  <c:v>-0.25269900000000001</c:v>
                </c:pt>
                <c:pt idx="50">
                  <c:v>-0.25174799999999997</c:v>
                </c:pt>
                <c:pt idx="51">
                  <c:v>-0.25070999999999999</c:v>
                </c:pt>
                <c:pt idx="52">
                  <c:v>-0.24967</c:v>
                </c:pt>
                <c:pt idx="53">
                  <c:v>-0.24868499999999999</c:v>
                </c:pt>
                <c:pt idx="54">
                  <c:v>-0.24767899999999998</c:v>
                </c:pt>
                <c:pt idx="55">
                  <c:v>-0.24694499999999997</c:v>
                </c:pt>
                <c:pt idx="56">
                  <c:v>-0.24568600000000002</c:v>
                </c:pt>
                <c:pt idx="57">
                  <c:v>-0.24469299999999999</c:v>
                </c:pt>
                <c:pt idx="58">
                  <c:v>-0.243751</c:v>
                </c:pt>
                <c:pt idx="59">
                  <c:v>-0.242697</c:v>
                </c:pt>
                <c:pt idx="60">
                  <c:v>-0.24183699999999997</c:v>
                </c:pt>
                <c:pt idx="61">
                  <c:v>-0.240703</c:v>
                </c:pt>
                <c:pt idx="62">
                  <c:v>-0.23969599999999996</c:v>
                </c:pt>
                <c:pt idx="63">
                  <c:v>-0.23893199999999998</c:v>
                </c:pt>
                <c:pt idx="64">
                  <c:v>-0.23770399999999997</c:v>
                </c:pt>
                <c:pt idx="65">
                  <c:v>-0.23671700000000001</c:v>
                </c:pt>
                <c:pt idx="66">
                  <c:v>-0.23575699999999999</c:v>
                </c:pt>
                <c:pt idx="67">
                  <c:v>-0.23471500000000001</c:v>
                </c:pt>
                <c:pt idx="68">
                  <c:v>-0.23372100000000001</c:v>
                </c:pt>
                <c:pt idx="69">
                  <c:v>-0.23271500000000001</c:v>
                </c:pt>
                <c:pt idx="70">
                  <c:v>-0.23171700000000001</c:v>
                </c:pt>
                <c:pt idx="71">
                  <c:v>-0.23082599999999998</c:v>
                </c:pt>
                <c:pt idx="72">
                  <c:v>-0.22972500000000001</c:v>
                </c:pt>
                <c:pt idx="73">
                  <c:v>-0.22873100000000002</c:v>
                </c:pt>
                <c:pt idx="74">
                  <c:v>-0.22776199999999996</c:v>
                </c:pt>
                <c:pt idx="75">
                  <c:v>-0.22673300000000002</c:v>
                </c:pt>
                <c:pt idx="76">
                  <c:v>-0.22573499999999996</c:v>
                </c:pt>
                <c:pt idx="77">
                  <c:v>-0.224742</c:v>
                </c:pt>
                <c:pt idx="78">
                  <c:v>-0.22369800000000001</c:v>
                </c:pt>
                <c:pt idx="79">
                  <c:v>-0.22294599999999998</c:v>
                </c:pt>
                <c:pt idx="80">
                  <c:v>-0.22170899999999999</c:v>
                </c:pt>
                <c:pt idx="81">
                  <c:v>-0.22077199999999997</c:v>
                </c:pt>
                <c:pt idx="82">
                  <c:v>-0.21975800000000001</c:v>
                </c:pt>
                <c:pt idx="83">
                  <c:v>-0.21871699999999999</c:v>
                </c:pt>
                <c:pt idx="84">
                  <c:v>-0.21795799999999999</c:v>
                </c:pt>
                <c:pt idx="85">
                  <c:v>-0.21671899999999999</c:v>
                </c:pt>
                <c:pt idx="86">
                  <c:v>-0.21571899999999999</c:v>
                </c:pt>
                <c:pt idx="87">
                  <c:v>-0.214943</c:v>
                </c:pt>
                <c:pt idx="88">
                  <c:v>-0.21372399999999997</c:v>
                </c:pt>
                <c:pt idx="89">
                  <c:v>-0.21273399999999998</c:v>
                </c:pt>
                <c:pt idx="90">
                  <c:v>-0.21176699999999998</c:v>
                </c:pt>
                <c:pt idx="91">
                  <c:v>-0.21073399999999998</c:v>
                </c:pt>
                <c:pt idx="92">
                  <c:v>-0.20979700000000001</c:v>
                </c:pt>
                <c:pt idx="93">
                  <c:v>-0.20874399999999999</c:v>
                </c:pt>
                <c:pt idx="94">
                  <c:v>-0.207733</c:v>
                </c:pt>
                <c:pt idx="95">
                  <c:v>-0.20687299999999997</c:v>
                </c:pt>
                <c:pt idx="96">
                  <c:v>-0.20573900000000001</c:v>
                </c:pt>
                <c:pt idx="97">
                  <c:v>-0.20474700000000001</c:v>
                </c:pt>
                <c:pt idx="98">
                  <c:v>-0.20377400000000001</c:v>
                </c:pt>
                <c:pt idx="99">
                  <c:v>-0.20274900000000001</c:v>
                </c:pt>
                <c:pt idx="100">
                  <c:v>-0.20175500000000002</c:v>
                </c:pt>
                <c:pt idx="101">
                  <c:v>-0.20075300000000001</c:v>
                </c:pt>
                <c:pt idx="102">
                  <c:v>-0.19975700000000002</c:v>
                </c:pt>
                <c:pt idx="103">
                  <c:v>-0.19878600000000002</c:v>
                </c:pt>
                <c:pt idx="104">
                  <c:v>-0.19772499999999998</c:v>
                </c:pt>
                <c:pt idx="105">
                  <c:v>-0.19701799999999997</c:v>
                </c:pt>
                <c:pt idx="106">
                  <c:v>-0.195766</c:v>
                </c:pt>
                <c:pt idx="107">
                  <c:v>-0.19473999999999997</c:v>
                </c:pt>
                <c:pt idx="108">
                  <c:v>-0.19406200000000001</c:v>
                </c:pt>
                <c:pt idx="109">
                  <c:v>-0.19272800000000001</c:v>
                </c:pt>
                <c:pt idx="110">
                  <c:v>-0.19173200000000001</c:v>
                </c:pt>
                <c:pt idx="111">
                  <c:v>-0.19094499999999998</c:v>
                </c:pt>
                <c:pt idx="112">
                  <c:v>-0.18973699999999999</c:v>
                </c:pt>
                <c:pt idx="113">
                  <c:v>-0.188747</c:v>
                </c:pt>
                <c:pt idx="114">
                  <c:v>-0.18777199999999999</c:v>
                </c:pt>
                <c:pt idx="115">
                  <c:v>-0.186749</c:v>
                </c:pt>
                <c:pt idx="116">
                  <c:v>-0.18590600000000002</c:v>
                </c:pt>
                <c:pt idx="117">
                  <c:v>-0.18475199999999997</c:v>
                </c:pt>
                <c:pt idx="118">
                  <c:v>-0.18374799999999997</c:v>
                </c:pt>
                <c:pt idx="119">
                  <c:v>-0.18292700000000001</c:v>
                </c:pt>
                <c:pt idx="120">
                  <c:v>-0.18175399999999997</c:v>
                </c:pt>
                <c:pt idx="121">
                  <c:v>-0.180757</c:v>
                </c:pt>
                <c:pt idx="122">
                  <c:v>-0.17978</c:v>
                </c:pt>
                <c:pt idx="123">
                  <c:v>-0.17876799999999998</c:v>
                </c:pt>
                <c:pt idx="124">
                  <c:v>-0.17777300000000001</c:v>
                </c:pt>
                <c:pt idx="125">
                  <c:v>-0.17677399999999999</c:v>
                </c:pt>
                <c:pt idx="126">
                  <c:v>-0.17576700000000001</c:v>
                </c:pt>
                <c:pt idx="127">
                  <c:v>-0.17483599999999999</c:v>
                </c:pt>
                <c:pt idx="128">
                  <c:v>-0.17377799999999999</c:v>
                </c:pt>
                <c:pt idx="129">
                  <c:v>-0.17274899999999999</c:v>
                </c:pt>
                <c:pt idx="130">
                  <c:v>-0.17177399999999998</c:v>
                </c:pt>
                <c:pt idx="131">
                  <c:v>-0.17075299999999999</c:v>
                </c:pt>
                <c:pt idx="132">
                  <c:v>-0.17012099999999997</c:v>
                </c:pt>
                <c:pt idx="133">
                  <c:v>-0.16875499999999999</c:v>
                </c:pt>
                <c:pt idx="134">
                  <c:v>-0.16775099999999998</c:v>
                </c:pt>
                <c:pt idx="135">
                  <c:v>-0.16694599999999998</c:v>
                </c:pt>
                <c:pt idx="136">
                  <c:v>-0.16575200000000001</c:v>
                </c:pt>
                <c:pt idx="137">
                  <c:v>-0.16476799999999997</c:v>
                </c:pt>
                <c:pt idx="138">
                  <c:v>-0.16377999999999998</c:v>
                </c:pt>
                <c:pt idx="139">
                  <c:v>-0.16276499999999999</c:v>
                </c:pt>
                <c:pt idx="140">
                  <c:v>-0.16195300000000001</c:v>
                </c:pt>
                <c:pt idx="141">
                  <c:v>-0.16076699999999999</c:v>
                </c:pt>
                <c:pt idx="142">
                  <c:v>-0.15981899999999999</c:v>
                </c:pt>
                <c:pt idx="143">
                  <c:v>-0.15894599999999998</c:v>
                </c:pt>
                <c:pt idx="144">
                  <c:v>-0.15781099999999998</c:v>
                </c:pt>
                <c:pt idx="145">
                  <c:v>-0.156804</c:v>
                </c:pt>
                <c:pt idx="146">
                  <c:v>-0.15582400000000002</c:v>
                </c:pt>
                <c:pt idx="147">
                  <c:v>-0.15481400000000001</c:v>
                </c:pt>
                <c:pt idx="148">
                  <c:v>-0.15385799999999999</c:v>
                </c:pt>
                <c:pt idx="149">
                  <c:v>-0.15282499999999999</c:v>
                </c:pt>
                <c:pt idx="150">
                  <c:v>-0.15183099999999999</c:v>
                </c:pt>
                <c:pt idx="151">
                  <c:v>-0.15054699999999999</c:v>
                </c:pt>
                <c:pt idx="152">
                  <c:v>-0.14955499999999999</c:v>
                </c:pt>
                <c:pt idx="153">
                  <c:v>-0.14855799999999997</c:v>
                </c:pt>
                <c:pt idx="154">
                  <c:v>-0.14758299999999996</c:v>
                </c:pt>
                <c:pt idx="155">
                  <c:v>-0.14652899999999996</c:v>
                </c:pt>
                <c:pt idx="156">
                  <c:v>-0.14572799999999997</c:v>
                </c:pt>
                <c:pt idx="157">
                  <c:v>-0.14457100000000001</c:v>
                </c:pt>
                <c:pt idx="158">
                  <c:v>-0.14355899999999999</c:v>
                </c:pt>
                <c:pt idx="159">
                  <c:v>-0.14279199999999997</c:v>
                </c:pt>
                <c:pt idx="160">
                  <c:v>-0.14155299999999998</c:v>
                </c:pt>
                <c:pt idx="161">
                  <c:v>-0.14055699999999999</c:v>
                </c:pt>
                <c:pt idx="162">
                  <c:v>-0.139739</c:v>
                </c:pt>
                <c:pt idx="163">
                  <c:v>-0.13857399999999997</c:v>
                </c:pt>
                <c:pt idx="164">
                  <c:v>-0.13757999999999998</c:v>
                </c:pt>
                <c:pt idx="165">
                  <c:v>-0.13659399999999999</c:v>
                </c:pt>
                <c:pt idx="166">
                  <c:v>-0.13558799999999999</c:v>
                </c:pt>
                <c:pt idx="167">
                  <c:v>-0.13476099999999996</c:v>
                </c:pt>
                <c:pt idx="168">
                  <c:v>-0.13359499999999996</c:v>
                </c:pt>
                <c:pt idx="169">
                  <c:v>-0.1326</c:v>
                </c:pt>
                <c:pt idx="170">
                  <c:v>-0.13173400000000002</c:v>
                </c:pt>
                <c:pt idx="171">
                  <c:v>-0.130606</c:v>
                </c:pt>
                <c:pt idx="172">
                  <c:v>-0.12961099999999998</c:v>
                </c:pt>
                <c:pt idx="173">
                  <c:v>-0.12862299999999999</c:v>
                </c:pt>
                <c:pt idx="174">
                  <c:v>-0.12762499999999999</c:v>
                </c:pt>
                <c:pt idx="175">
                  <c:v>-0.12664199999999998</c:v>
                </c:pt>
                <c:pt idx="176">
                  <c:v>-0.125635</c:v>
                </c:pt>
                <c:pt idx="177">
                  <c:v>-0.124639</c:v>
                </c:pt>
                <c:pt idx="178">
                  <c:v>-0.123691</c:v>
                </c:pt>
                <c:pt idx="179">
                  <c:v>-0.12264799999999998</c:v>
                </c:pt>
                <c:pt idx="180">
                  <c:v>-0.12161499999999997</c:v>
                </c:pt>
                <c:pt idx="181">
                  <c:v>-0.12063099999999999</c:v>
                </c:pt>
                <c:pt idx="182">
                  <c:v>-0.11962899999999999</c:v>
                </c:pt>
                <c:pt idx="183">
                  <c:v>-0.11892900000000001</c:v>
                </c:pt>
                <c:pt idx="184">
                  <c:v>-0.117641</c:v>
                </c:pt>
                <c:pt idx="185">
                  <c:v>-0.116649</c:v>
                </c:pt>
                <c:pt idx="186">
                  <c:v>-0.11574299999999998</c:v>
                </c:pt>
                <c:pt idx="187">
                  <c:v>-0.11466300000000001</c:v>
                </c:pt>
                <c:pt idx="188">
                  <c:v>-0.11371900000000001</c:v>
                </c:pt>
                <c:pt idx="189">
                  <c:v>-0.11266899999999996</c:v>
                </c:pt>
                <c:pt idx="190">
                  <c:v>-0.11166399999999999</c:v>
                </c:pt>
                <c:pt idx="191">
                  <c:v>-0.11089299999999996</c:v>
                </c:pt>
                <c:pt idx="192">
                  <c:v>-0.10967299999999996</c:v>
                </c:pt>
                <c:pt idx="193">
                  <c:v>-0.108705</c:v>
                </c:pt>
                <c:pt idx="194">
                  <c:v>-0.10775099999999999</c:v>
                </c:pt>
                <c:pt idx="195">
                  <c:v>-0.10670199999999996</c:v>
                </c:pt>
                <c:pt idx="196">
                  <c:v>-0.10570200000000002</c:v>
                </c:pt>
                <c:pt idx="197">
                  <c:v>-0.10470399999999996</c:v>
                </c:pt>
                <c:pt idx="198">
                  <c:v>-0.10370699999999999</c:v>
                </c:pt>
                <c:pt idx="199">
                  <c:v>-0.10279099999999997</c:v>
                </c:pt>
                <c:pt idx="200">
                  <c:v>-0.101719</c:v>
                </c:pt>
                <c:pt idx="201">
                  <c:v>-0.10072199999999998</c:v>
                </c:pt>
                <c:pt idx="202">
                  <c:v>-9.9756000000000011E-2</c:v>
                </c:pt>
                <c:pt idx="203">
                  <c:v>-9.872599999999998E-2</c:v>
                </c:pt>
                <c:pt idx="204">
                  <c:v>-9.7729999999999984E-2</c:v>
                </c:pt>
                <c:pt idx="205">
                  <c:v>-9.6735999999999989E-2</c:v>
                </c:pt>
                <c:pt idx="206">
                  <c:v>-9.5698000000000005E-2</c:v>
                </c:pt>
                <c:pt idx="207">
                  <c:v>-9.4940999999999998E-2</c:v>
                </c:pt>
                <c:pt idx="208">
                  <c:v>-9.3700999999999979E-2</c:v>
                </c:pt>
                <c:pt idx="209">
                  <c:v>-9.2739999999999989E-2</c:v>
                </c:pt>
                <c:pt idx="210">
                  <c:v>-9.1754000000000002E-2</c:v>
                </c:pt>
                <c:pt idx="211">
                  <c:v>-9.0719999999999967E-2</c:v>
                </c:pt>
                <c:pt idx="212">
                  <c:v>-8.9941999999999966E-2</c:v>
                </c:pt>
                <c:pt idx="213">
                  <c:v>-8.8727E-2</c:v>
                </c:pt>
                <c:pt idx="214">
                  <c:v>-8.7726999999999999E-2</c:v>
                </c:pt>
                <c:pt idx="215">
                  <c:v>-8.6936000000000013E-2</c:v>
                </c:pt>
                <c:pt idx="216">
                  <c:v>-8.5727999999999971E-2</c:v>
                </c:pt>
                <c:pt idx="217">
                  <c:v>-8.4735999999999978E-2</c:v>
                </c:pt>
                <c:pt idx="218">
                  <c:v>-8.3768999999999982E-2</c:v>
                </c:pt>
                <c:pt idx="219">
                  <c:v>-8.2741999999999982E-2</c:v>
                </c:pt>
                <c:pt idx="220">
                  <c:v>-8.1805000000000017E-2</c:v>
                </c:pt>
                <c:pt idx="221">
                  <c:v>-8.0751000000000017E-2</c:v>
                </c:pt>
                <c:pt idx="222">
                  <c:v>-7.9747000000000012E-2</c:v>
                </c:pt>
                <c:pt idx="223">
                  <c:v>-7.8876999999999975E-2</c:v>
                </c:pt>
                <c:pt idx="224">
                  <c:v>-7.7758999999999967E-2</c:v>
                </c:pt>
                <c:pt idx="225">
                  <c:v>-7.6764999999999972E-2</c:v>
                </c:pt>
                <c:pt idx="226">
                  <c:v>-7.5782999999999989E-2</c:v>
                </c:pt>
                <c:pt idx="227">
                  <c:v>-7.4772999999999978E-2</c:v>
                </c:pt>
                <c:pt idx="228">
                  <c:v>-7.3774000000000006E-2</c:v>
                </c:pt>
                <c:pt idx="229">
                  <c:v>-7.2776000000000007E-2</c:v>
                </c:pt>
                <c:pt idx="230">
                  <c:v>-7.1782999999999986E-2</c:v>
                </c:pt>
                <c:pt idx="231">
                  <c:v>-7.0803000000000005E-2</c:v>
                </c:pt>
                <c:pt idx="232">
                  <c:v>-6.9751999999999981E-2</c:v>
                </c:pt>
                <c:pt idx="233">
                  <c:v>-6.8930999999999965E-2</c:v>
                </c:pt>
                <c:pt idx="234">
                  <c:v>-6.7776999999999976E-2</c:v>
                </c:pt>
                <c:pt idx="235">
                  <c:v>-6.6771999999999998E-2</c:v>
                </c:pt>
                <c:pt idx="236">
                  <c:v>-6.5985999999999989E-2</c:v>
                </c:pt>
                <c:pt idx="237">
                  <c:v>-6.4765000000000017E-2</c:v>
                </c:pt>
                <c:pt idx="238">
                  <c:v>-6.3778000000000001E-2</c:v>
                </c:pt>
                <c:pt idx="239">
                  <c:v>-6.2939999999999996E-2</c:v>
                </c:pt>
                <c:pt idx="240">
                  <c:v>-6.1778999999999973E-2</c:v>
                </c:pt>
                <c:pt idx="241">
                  <c:v>-6.0782999999999976E-2</c:v>
                </c:pt>
                <c:pt idx="242">
                  <c:v>-5.9792999999999985E-2</c:v>
                </c:pt>
                <c:pt idx="243">
                  <c:v>-5.8784999999999976E-2</c:v>
                </c:pt>
                <c:pt idx="244">
                  <c:v>-5.7974999999999999E-2</c:v>
                </c:pt>
                <c:pt idx="245">
                  <c:v>-5.6825000000000014E-2</c:v>
                </c:pt>
                <c:pt idx="246">
                  <c:v>-5.583699999999997E-2</c:v>
                </c:pt>
                <c:pt idx="247">
                  <c:v>-5.4939999999999989E-2</c:v>
                </c:pt>
                <c:pt idx="248">
                  <c:v>-5.3844999999999976E-2</c:v>
                </c:pt>
                <c:pt idx="249">
                  <c:v>-5.2840999999999971E-2</c:v>
                </c:pt>
                <c:pt idx="250">
                  <c:v>-5.185099999999998E-2</c:v>
                </c:pt>
                <c:pt idx="251">
                  <c:v>-5.0848000000000004E-2</c:v>
                </c:pt>
                <c:pt idx="252">
                  <c:v>-4.9869999999999998E-2</c:v>
                </c:pt>
                <c:pt idx="253">
                  <c:v>-4.8858999999999986E-2</c:v>
                </c:pt>
                <c:pt idx="254">
                  <c:v>-4.7862999999999989E-2</c:v>
                </c:pt>
                <c:pt idx="255">
                  <c:v>-4.6907000000000004E-2</c:v>
                </c:pt>
                <c:pt idx="256">
                  <c:v>-4.5868999999999993E-2</c:v>
                </c:pt>
                <c:pt idx="257">
                  <c:v>-4.4827999999999979E-2</c:v>
                </c:pt>
                <c:pt idx="258">
                  <c:v>-4.3754999999999988E-2</c:v>
                </c:pt>
                <c:pt idx="259">
                  <c:v>-4.274E-2</c:v>
                </c:pt>
                <c:pt idx="260">
                  <c:v>-4.1746999999999979E-2</c:v>
                </c:pt>
                <c:pt idx="261">
                  <c:v>-4.0746000000000004E-2</c:v>
                </c:pt>
                <c:pt idx="262">
                  <c:v>-3.9747000000000005E-2</c:v>
                </c:pt>
                <c:pt idx="263">
                  <c:v>-3.8748999999999978E-2</c:v>
                </c:pt>
                <c:pt idx="264">
                  <c:v>-3.7753999999999982E-2</c:v>
                </c:pt>
                <c:pt idx="265">
                  <c:v>-3.6758999999999986E-2</c:v>
                </c:pt>
                <c:pt idx="266">
                  <c:v>-3.5775000000000001E-2</c:v>
                </c:pt>
                <c:pt idx="267">
                  <c:v>-3.4758999999999984E-2</c:v>
                </c:pt>
                <c:pt idx="268">
                  <c:v>-3.3760999999999985E-2</c:v>
                </c:pt>
                <c:pt idx="269">
                  <c:v>-3.2763999999999988E-2</c:v>
                </c:pt>
                <c:pt idx="270">
                  <c:v>-3.1771999999999995E-2</c:v>
                </c:pt>
                <c:pt idx="271">
                  <c:v>-3.0782000000000004E-2</c:v>
                </c:pt>
                <c:pt idx="272">
                  <c:v>-2.9775999999999997E-2</c:v>
                </c:pt>
                <c:pt idx="273">
                  <c:v>-2.8772999999999993E-2</c:v>
                </c:pt>
                <c:pt idx="274">
                  <c:v>-2.7781E-2</c:v>
                </c:pt>
                <c:pt idx="275">
                  <c:v>-2.6779999999999998E-2</c:v>
                </c:pt>
                <c:pt idx="276">
                  <c:v>-2.5787000000000004E-2</c:v>
                </c:pt>
                <c:pt idx="277">
                  <c:v>-2.4782999999999999E-2</c:v>
                </c:pt>
                <c:pt idx="278">
                  <c:v>-2.3786000000000002E-2</c:v>
                </c:pt>
                <c:pt idx="279">
                  <c:v>-2.2790999999999978E-2</c:v>
                </c:pt>
                <c:pt idx="280">
                  <c:v>-2.1790000000000004E-2</c:v>
                </c:pt>
                <c:pt idx="281">
                  <c:v>-2.0785999999999999E-2</c:v>
                </c:pt>
                <c:pt idx="282">
                  <c:v>-1.9788E-2</c:v>
                </c:pt>
                <c:pt idx="283">
                  <c:v>-1.8793000000000004E-2</c:v>
                </c:pt>
                <c:pt idx="284">
                  <c:v>-1.7792000000000002E-2</c:v>
                </c:pt>
                <c:pt idx="285">
                  <c:v>-1.6794000000000003E-2</c:v>
                </c:pt>
                <c:pt idx="286">
                  <c:v>-1.5794000000000002E-2</c:v>
                </c:pt>
                <c:pt idx="287">
                  <c:v>-1.4801999999999982E-2</c:v>
                </c:pt>
                <c:pt idx="288">
                  <c:v>-1.3796000000000003E-2</c:v>
                </c:pt>
                <c:pt idx="289">
                  <c:v>-1.2798999999999977E-2</c:v>
                </c:pt>
                <c:pt idx="290">
                  <c:v>-1.1801999999999979E-2</c:v>
                </c:pt>
                <c:pt idx="291">
                  <c:v>-1.0809999999999986E-2</c:v>
                </c:pt>
                <c:pt idx="292">
                  <c:v>-9.8079999999999834E-3</c:v>
                </c:pt>
                <c:pt idx="293">
                  <c:v>-8.8049999999999795E-3</c:v>
                </c:pt>
                <c:pt idx="294">
                  <c:v>-7.8079999999999816E-3</c:v>
                </c:pt>
                <c:pt idx="295">
                  <c:v>-6.8189999999999917E-3</c:v>
                </c:pt>
                <c:pt idx="296">
                  <c:v>-5.8049999999999768E-3</c:v>
                </c:pt>
                <c:pt idx="297">
                  <c:v>-4.806999999999978E-3</c:v>
                </c:pt>
                <c:pt idx="298">
                  <c:v>-3.8079999999999781E-3</c:v>
                </c:pt>
                <c:pt idx="299">
                  <c:v>-2.8189999999999882E-3</c:v>
                </c:pt>
                <c:pt idx="300">
                  <c:v>-1.8139999999999823E-3</c:v>
                </c:pt>
                <c:pt idx="301">
                  <c:v>-8.1599999999998341E-4</c:v>
                </c:pt>
                <c:pt idx="302">
                  <c:v>1.8500000000001848E-4</c:v>
                </c:pt>
                <c:pt idx="303">
                  <c:v>1.1790000000000134E-3</c:v>
                </c:pt>
                <c:pt idx="304">
                  <c:v>2.1770000000000123E-3</c:v>
                </c:pt>
                <c:pt idx="305">
                  <c:v>3.4280000000000144E-3</c:v>
                </c:pt>
                <c:pt idx="306">
                  <c:v>4.4320000000000193E-3</c:v>
                </c:pt>
                <c:pt idx="307">
                  <c:v>5.4240000000000121E-3</c:v>
                </c:pt>
                <c:pt idx="308">
                  <c:v>6.418000000000007E-3</c:v>
                </c:pt>
                <c:pt idx="309">
                  <c:v>7.4110000000000009E-3</c:v>
                </c:pt>
                <c:pt idx="310">
                  <c:v>8.3880000000000066E-3</c:v>
                </c:pt>
                <c:pt idx="311">
                  <c:v>9.3860000000000054E-3</c:v>
                </c:pt>
                <c:pt idx="312">
                  <c:v>1.0378999999999999E-2</c:v>
                </c:pt>
                <c:pt idx="313">
                  <c:v>1.1373000000000022E-2</c:v>
                </c:pt>
                <c:pt idx="314">
                  <c:v>1.236000000000001E-2</c:v>
                </c:pt>
                <c:pt idx="315">
                  <c:v>1.3343000000000022E-2</c:v>
                </c:pt>
                <c:pt idx="316">
                  <c:v>1.4340000000000019E-2</c:v>
                </c:pt>
                <c:pt idx="317">
                  <c:v>1.5331000000000011E-2</c:v>
                </c:pt>
                <c:pt idx="318">
                  <c:v>1.6328000000000009E-2</c:v>
                </c:pt>
                <c:pt idx="319">
                  <c:v>1.7320000000000002E-2</c:v>
                </c:pt>
                <c:pt idx="320">
                  <c:v>1.8302000000000013E-2</c:v>
                </c:pt>
                <c:pt idx="321">
                  <c:v>1.9286999999999999E-2</c:v>
                </c:pt>
                <c:pt idx="322">
                  <c:v>2.0274000000000014E-2</c:v>
                </c:pt>
                <c:pt idx="323">
                  <c:v>2.1278000000000019E-2</c:v>
                </c:pt>
                <c:pt idx="324">
                  <c:v>2.226800000000001E-2</c:v>
                </c:pt>
                <c:pt idx="325">
                  <c:v>2.3260000000000003E-2</c:v>
                </c:pt>
                <c:pt idx="326">
                  <c:v>2.4249000000000021E-2</c:v>
                </c:pt>
                <c:pt idx="327">
                  <c:v>2.524800000000002E-2</c:v>
                </c:pt>
                <c:pt idx="328">
                  <c:v>2.6234000000000007E-2</c:v>
                </c:pt>
                <c:pt idx="329">
                  <c:v>2.7223999999999998E-2</c:v>
                </c:pt>
                <c:pt idx="330">
                  <c:v>2.821700000000002E-2</c:v>
                </c:pt>
                <c:pt idx="331">
                  <c:v>2.9207000000000011E-2</c:v>
                </c:pt>
                <c:pt idx="332">
                  <c:v>3.0198000000000003E-2</c:v>
                </c:pt>
                <c:pt idx="333">
                  <c:v>3.1190999999999997E-2</c:v>
                </c:pt>
                <c:pt idx="334">
                  <c:v>3.2185000000000019E-2</c:v>
                </c:pt>
                <c:pt idx="335">
                  <c:v>3.3178000000000013E-2</c:v>
                </c:pt>
                <c:pt idx="336">
                  <c:v>3.415600000000002E-2</c:v>
                </c:pt>
                <c:pt idx="337">
                  <c:v>3.5169000000000006E-2</c:v>
                </c:pt>
                <c:pt idx="338">
                  <c:v>3.6164000000000002E-2</c:v>
                </c:pt>
                <c:pt idx="339">
                  <c:v>3.7275000000000003E-2</c:v>
                </c:pt>
                <c:pt idx="340">
                  <c:v>3.8202000000000014E-2</c:v>
                </c:pt>
                <c:pt idx="341">
                  <c:v>3.9125000000000021E-2</c:v>
                </c:pt>
                <c:pt idx="342">
                  <c:v>3.9904999999999996E-2</c:v>
                </c:pt>
                <c:pt idx="343">
                  <c:v>4.0565000000000018E-2</c:v>
                </c:pt>
                <c:pt idx="344">
                  <c:v>4.1894000000000015E-2</c:v>
                </c:pt>
                <c:pt idx="345">
                  <c:v>4.2826000000000003E-2</c:v>
                </c:pt>
                <c:pt idx="346">
                  <c:v>4.3742000000000003E-2</c:v>
                </c:pt>
                <c:pt idx="347">
                  <c:v>4.5075000000000004E-2</c:v>
                </c:pt>
                <c:pt idx="348">
                  <c:v>4.6064000000000022E-2</c:v>
                </c:pt>
                <c:pt idx="349">
                  <c:v>4.7060000000000018E-2</c:v>
                </c:pt>
                <c:pt idx="350">
                  <c:v>4.8053000000000012E-2</c:v>
                </c:pt>
                <c:pt idx="351">
                  <c:v>4.9028000000000016E-2</c:v>
                </c:pt>
                <c:pt idx="352">
                  <c:v>5.0029000000000018E-2</c:v>
                </c:pt>
                <c:pt idx="353">
                  <c:v>5.1011000000000001E-2</c:v>
                </c:pt>
                <c:pt idx="354">
                  <c:v>5.2010000000000001E-2</c:v>
                </c:pt>
                <c:pt idx="355">
                  <c:v>5.3000000000000019E-2</c:v>
                </c:pt>
                <c:pt idx="356">
                  <c:v>5.3983000000000003E-2</c:v>
                </c:pt>
                <c:pt idx="357">
                  <c:v>5.4974999999999996E-2</c:v>
                </c:pt>
                <c:pt idx="358">
                  <c:v>5.5975999999999998E-2</c:v>
                </c:pt>
                <c:pt idx="359">
                  <c:v>5.6962000000000013E-2</c:v>
                </c:pt>
                <c:pt idx="360">
                  <c:v>5.7952000000000004E-2</c:v>
                </c:pt>
                <c:pt idx="361">
                  <c:v>5.8939000000000019E-2</c:v>
                </c:pt>
                <c:pt idx="362">
                  <c:v>5.9922000000000003E-2</c:v>
                </c:pt>
                <c:pt idx="363">
                  <c:v>6.0922000000000004E-2</c:v>
                </c:pt>
                <c:pt idx="364">
                  <c:v>6.1915999999999999E-2</c:v>
                </c:pt>
                <c:pt idx="365">
                  <c:v>6.2905000000000016E-2</c:v>
                </c:pt>
                <c:pt idx="366">
                  <c:v>6.3894000000000006E-2</c:v>
                </c:pt>
                <c:pt idx="367">
                  <c:v>6.4875000000000016E-2</c:v>
                </c:pt>
                <c:pt idx="368">
                  <c:v>6.5869000000000011E-2</c:v>
                </c:pt>
                <c:pt idx="369">
                  <c:v>6.6864000000000007E-2</c:v>
                </c:pt>
                <c:pt idx="370">
                  <c:v>6.7852999999999997E-2</c:v>
                </c:pt>
                <c:pt idx="371">
                  <c:v>6.8843000000000015E-2</c:v>
                </c:pt>
                <c:pt idx="372">
                  <c:v>6.9821000000000022E-2</c:v>
                </c:pt>
                <c:pt idx="373">
                  <c:v>7.0812000000000014E-2</c:v>
                </c:pt>
                <c:pt idx="374">
                  <c:v>7.1795999999999999E-2</c:v>
                </c:pt>
                <c:pt idx="375">
                  <c:v>7.2791000000000022E-2</c:v>
                </c:pt>
                <c:pt idx="376">
                  <c:v>7.3775000000000007E-2</c:v>
                </c:pt>
                <c:pt idx="377">
                  <c:v>7.4767000000000014E-2</c:v>
                </c:pt>
                <c:pt idx="378">
                  <c:v>7.5749000000000011E-2</c:v>
                </c:pt>
                <c:pt idx="379">
                  <c:v>7.703900000000001E-2</c:v>
                </c:pt>
                <c:pt idx="380">
                  <c:v>7.8053000000000011E-2</c:v>
                </c:pt>
                <c:pt idx="381">
                  <c:v>7.9056000000000015E-2</c:v>
                </c:pt>
                <c:pt idx="382">
                  <c:v>8.0052000000000012E-2</c:v>
                </c:pt>
                <c:pt idx="383">
                  <c:v>8.1045000000000006E-2</c:v>
                </c:pt>
                <c:pt idx="384">
                  <c:v>8.2038000000000014E-2</c:v>
                </c:pt>
                <c:pt idx="385">
                  <c:v>8.3046000000000009E-2</c:v>
                </c:pt>
                <c:pt idx="386">
                  <c:v>8.4040000000000004E-2</c:v>
                </c:pt>
                <c:pt idx="387">
                  <c:v>8.5027000000000005E-2</c:v>
                </c:pt>
                <c:pt idx="388">
                  <c:v>8.6041000000000006E-2</c:v>
                </c:pt>
                <c:pt idx="389">
                  <c:v>8.7040000000000006E-2</c:v>
                </c:pt>
                <c:pt idx="390">
                  <c:v>8.8040000000000007E-2</c:v>
                </c:pt>
                <c:pt idx="391">
                  <c:v>8.9034000000000016E-2</c:v>
                </c:pt>
                <c:pt idx="392">
                  <c:v>9.0026000000000009E-2</c:v>
                </c:pt>
                <c:pt idx="393">
                  <c:v>9.1023000000000007E-2</c:v>
                </c:pt>
                <c:pt idx="394">
                  <c:v>9.202500000000001E-2</c:v>
                </c:pt>
                <c:pt idx="395">
                  <c:v>9.3018000000000003E-2</c:v>
                </c:pt>
                <c:pt idx="396">
                  <c:v>9.4019000000000005E-2</c:v>
                </c:pt>
                <c:pt idx="397">
                  <c:v>9.5014000000000015E-2</c:v>
                </c:pt>
                <c:pt idx="398">
                  <c:v>9.6015000000000003E-2</c:v>
                </c:pt>
                <c:pt idx="399">
                  <c:v>9.7014000000000003E-2</c:v>
                </c:pt>
                <c:pt idx="400">
                  <c:v>9.8007400000000008E-2</c:v>
                </c:pt>
                <c:pt idx="401">
                  <c:v>9.9015500000000006E-2</c:v>
                </c:pt>
                <c:pt idx="402">
                  <c:v>0.10001550000000001</c:v>
                </c:pt>
                <c:pt idx="403">
                  <c:v>0.10100980000000001</c:v>
                </c:pt>
                <c:pt idx="404">
                  <c:v>0.10200140000000001</c:v>
                </c:pt>
                <c:pt idx="405">
                  <c:v>0.10300010000000001</c:v>
                </c:pt>
                <c:pt idx="406">
                  <c:v>0.10399660000000001</c:v>
                </c:pt>
                <c:pt idx="407">
                  <c:v>0.1049964</c:v>
                </c:pt>
                <c:pt idx="408">
                  <c:v>0.10598870000000001</c:v>
                </c:pt>
                <c:pt idx="409">
                  <c:v>0.1069949</c:v>
                </c:pt>
                <c:pt idx="410">
                  <c:v>0.10799480000000002</c:v>
                </c:pt>
                <c:pt idx="411">
                  <c:v>0.10899420000000001</c:v>
                </c:pt>
                <c:pt idx="412">
                  <c:v>0.10997910000000001</c:v>
                </c:pt>
                <c:pt idx="413">
                  <c:v>0.1109817</c:v>
                </c:pt>
                <c:pt idx="414">
                  <c:v>0.11198420000000001</c:v>
                </c:pt>
                <c:pt idx="415">
                  <c:v>0.11298390000000001</c:v>
                </c:pt>
                <c:pt idx="416">
                  <c:v>0.1139773</c:v>
                </c:pt>
                <c:pt idx="417">
                  <c:v>0.11495240000000001</c:v>
                </c:pt>
                <c:pt idx="418">
                  <c:v>0.11597610000000001</c:v>
                </c:pt>
                <c:pt idx="419">
                  <c:v>0.11696980000000001</c:v>
                </c:pt>
                <c:pt idx="420">
                  <c:v>0.11797060000000001</c:v>
                </c:pt>
                <c:pt idx="421">
                  <c:v>0.11896340000000001</c:v>
                </c:pt>
                <c:pt idx="422">
                  <c:v>0.11997270000000002</c:v>
                </c:pt>
                <c:pt idx="423">
                  <c:v>0.12096530000000001</c:v>
                </c:pt>
                <c:pt idx="424">
                  <c:v>0.1219568</c:v>
                </c:pt>
                <c:pt idx="425">
                  <c:v>0.1229413</c:v>
                </c:pt>
                <c:pt idx="426">
                  <c:v>0.12394460000000002</c:v>
                </c:pt>
                <c:pt idx="427">
                  <c:v>0.12495300000000001</c:v>
                </c:pt>
                <c:pt idx="428">
                  <c:v>0.12594880000000003</c:v>
                </c:pt>
                <c:pt idx="429">
                  <c:v>0.12693940000000001</c:v>
                </c:pt>
                <c:pt idx="430">
                  <c:v>0.12792890000000001</c:v>
                </c:pt>
                <c:pt idx="431">
                  <c:v>0.12893540000000001</c:v>
                </c:pt>
                <c:pt idx="432">
                  <c:v>0.1299343</c:v>
                </c:pt>
                <c:pt idx="433">
                  <c:v>0.13093520000000003</c:v>
                </c:pt>
                <c:pt idx="434">
                  <c:v>0.13192310000000002</c:v>
                </c:pt>
                <c:pt idx="435">
                  <c:v>0.13291580000000003</c:v>
                </c:pt>
                <c:pt idx="436">
                  <c:v>0.13392200000000001</c:v>
                </c:pt>
                <c:pt idx="437">
                  <c:v>0.1349223</c:v>
                </c:pt>
                <c:pt idx="438">
                  <c:v>0.13590390000000002</c:v>
                </c:pt>
                <c:pt idx="439">
                  <c:v>0.1369128</c:v>
                </c:pt>
                <c:pt idx="440">
                  <c:v>0.1379156</c:v>
                </c:pt>
                <c:pt idx="441">
                  <c:v>0.13891020000000001</c:v>
                </c:pt>
                <c:pt idx="442">
                  <c:v>0.1399048</c:v>
                </c:pt>
                <c:pt idx="443">
                  <c:v>0.1408963</c:v>
                </c:pt>
                <c:pt idx="444">
                  <c:v>0.14189680000000002</c:v>
                </c:pt>
                <c:pt idx="445">
                  <c:v>0.1428913</c:v>
                </c:pt>
                <c:pt idx="446">
                  <c:v>0.14389190000000002</c:v>
                </c:pt>
                <c:pt idx="447">
                  <c:v>0.14488870000000001</c:v>
                </c:pt>
                <c:pt idx="448">
                  <c:v>0.14588690000000001</c:v>
                </c:pt>
                <c:pt idx="449">
                  <c:v>0.1468846</c:v>
                </c:pt>
                <c:pt idx="450">
                  <c:v>0.14788190000000001</c:v>
                </c:pt>
                <c:pt idx="451">
                  <c:v>0.14886579999999999</c:v>
                </c:pt>
                <c:pt idx="452">
                  <c:v>0.14987450000000002</c:v>
                </c:pt>
                <c:pt idx="453">
                  <c:v>0.15087739999999999</c:v>
                </c:pt>
                <c:pt idx="454">
                  <c:v>0.15187410000000001</c:v>
                </c:pt>
                <c:pt idx="455">
                  <c:v>0.15286260000000002</c:v>
                </c:pt>
                <c:pt idx="456">
                  <c:v>0.15384620000000002</c:v>
                </c:pt>
                <c:pt idx="457">
                  <c:v>0.15486050000000001</c:v>
                </c:pt>
                <c:pt idx="458">
                  <c:v>0.1558542</c:v>
                </c:pt>
                <c:pt idx="459">
                  <c:v>0.15685460000000001</c:v>
                </c:pt>
                <c:pt idx="460">
                  <c:v>0.15784819999999999</c:v>
                </c:pt>
                <c:pt idx="461">
                  <c:v>0.1588426</c:v>
                </c:pt>
                <c:pt idx="462">
                  <c:v>0.15984570000000001</c:v>
                </c:pt>
                <c:pt idx="463">
                  <c:v>0.16083730000000002</c:v>
                </c:pt>
                <c:pt idx="464">
                  <c:v>0.16182070000000001</c:v>
                </c:pt>
                <c:pt idx="465">
                  <c:v>0.16281970000000001</c:v>
                </c:pt>
                <c:pt idx="466">
                  <c:v>0.1638106</c:v>
                </c:pt>
                <c:pt idx="467">
                  <c:v>0.16480630000000002</c:v>
                </c:pt>
                <c:pt idx="468">
                  <c:v>0.16578980000000001</c:v>
                </c:pt>
                <c:pt idx="469">
                  <c:v>0.16677800000000001</c:v>
                </c:pt>
                <c:pt idx="470">
                  <c:v>0.16777160000000002</c:v>
                </c:pt>
                <c:pt idx="471">
                  <c:v>0.1687583</c:v>
                </c:pt>
                <c:pt idx="472">
                  <c:v>0.16975780000000001</c:v>
                </c:pt>
                <c:pt idx="473">
                  <c:v>0.17075030000000002</c:v>
                </c:pt>
                <c:pt idx="474">
                  <c:v>0.17173760000000002</c:v>
                </c:pt>
                <c:pt idx="475">
                  <c:v>0.1727262</c:v>
                </c:pt>
                <c:pt idx="476">
                  <c:v>0.1737186</c:v>
                </c:pt>
                <c:pt idx="477">
                  <c:v>0.1747042</c:v>
                </c:pt>
                <c:pt idx="478">
                  <c:v>0.17569880000000002</c:v>
                </c:pt>
                <c:pt idx="479">
                  <c:v>0.17669190000000001</c:v>
                </c:pt>
                <c:pt idx="480">
                  <c:v>0.17768220000000001</c:v>
                </c:pt>
                <c:pt idx="481">
                  <c:v>0.17867520000000001</c:v>
                </c:pt>
                <c:pt idx="482">
                  <c:v>0.17966590000000002</c:v>
                </c:pt>
                <c:pt idx="483">
                  <c:v>0.1806577</c:v>
                </c:pt>
                <c:pt idx="484">
                  <c:v>0.18195169999999999</c:v>
                </c:pt>
                <c:pt idx="485">
                  <c:v>0.18294650000000001</c:v>
                </c:pt>
                <c:pt idx="486">
                  <c:v>0.18394460000000001</c:v>
                </c:pt>
                <c:pt idx="487">
                  <c:v>0.18494440000000001</c:v>
                </c:pt>
                <c:pt idx="488">
                  <c:v>0.18594250000000001</c:v>
                </c:pt>
                <c:pt idx="489">
                  <c:v>0.18694180000000002</c:v>
                </c:pt>
                <c:pt idx="490">
                  <c:v>0.18793570000000001</c:v>
                </c:pt>
                <c:pt idx="491">
                  <c:v>0.18894238000000002</c:v>
                </c:pt>
                <c:pt idx="492">
                  <c:v>0.18994140000000001</c:v>
                </c:pt>
                <c:pt idx="493">
                  <c:v>0.19093777000000001</c:v>
                </c:pt>
                <c:pt idx="494">
                  <c:v>0.1919304</c:v>
                </c:pt>
                <c:pt idx="495">
                  <c:v>0.19293279000000002</c:v>
                </c:pt>
                <c:pt idx="496">
                  <c:v>0.19392768000000002</c:v>
                </c:pt>
                <c:pt idx="497">
                  <c:v>0.19493157</c:v>
                </c:pt>
                <c:pt idx="498">
                  <c:v>0.19593239000000001</c:v>
                </c:pt>
                <c:pt idx="499">
                  <c:v>0.19692916000000002</c:v>
                </c:pt>
                <c:pt idx="500">
                  <c:v>0.19793318130000001</c:v>
                </c:pt>
                <c:pt idx="501">
                  <c:v>0.198934946</c:v>
                </c:pt>
                <c:pt idx="502">
                  <c:v>0.19993344000000002</c:v>
                </c:pt>
                <c:pt idx="503">
                  <c:v>0.20093442</c:v>
                </c:pt>
                <c:pt idx="504">
                  <c:v>0.20193091000000002</c:v>
                </c:pt>
                <c:pt idx="505">
                  <c:v>0.20293305</c:v>
                </c:pt>
                <c:pt idx="506">
                  <c:v>0.20392924000000001</c:v>
                </c:pt>
                <c:pt idx="507">
                  <c:v>0.20492566000000001</c:v>
                </c:pt>
                <c:pt idx="508">
                  <c:v>0.20592752</c:v>
                </c:pt>
                <c:pt idx="509">
                  <c:v>0.20692484</c:v>
                </c:pt>
                <c:pt idx="510">
                  <c:v>0.20792822</c:v>
                </c:pt>
                <c:pt idx="511">
                  <c:v>0.20892650000000001</c:v>
                </c:pt>
                <c:pt idx="512">
                  <c:v>0.2099222</c:v>
                </c:pt>
                <c:pt idx="513">
                  <c:v>0.21092350000000001</c:v>
                </c:pt>
                <c:pt idx="514">
                  <c:v>0.2119248</c:v>
                </c:pt>
                <c:pt idx="515">
                  <c:v>0.2129238</c:v>
                </c:pt>
                <c:pt idx="516">
                  <c:v>0.2139229</c:v>
                </c:pt>
                <c:pt idx="517">
                  <c:v>0.21492470000000002</c:v>
                </c:pt>
                <c:pt idx="518">
                  <c:v>0.21592230000000001</c:v>
                </c:pt>
                <c:pt idx="519">
                  <c:v>0.216923</c:v>
                </c:pt>
                <c:pt idx="520">
                  <c:v>0.21791820000000001</c:v>
                </c:pt>
                <c:pt idx="521">
                  <c:v>0.218918</c:v>
                </c:pt>
                <c:pt idx="522">
                  <c:v>0.21991290000000002</c:v>
                </c:pt>
                <c:pt idx="523">
                  <c:v>0.22091720000000001</c:v>
                </c:pt>
                <c:pt idx="524">
                  <c:v>0.22191670000000002</c:v>
                </c:pt>
                <c:pt idx="525">
                  <c:v>0.2229178</c:v>
                </c:pt>
                <c:pt idx="526">
                  <c:v>0.22391810000000001</c:v>
                </c:pt>
                <c:pt idx="527">
                  <c:v>0.22491330000000001</c:v>
                </c:pt>
                <c:pt idx="528">
                  <c:v>0.22591240000000001</c:v>
                </c:pt>
                <c:pt idx="529">
                  <c:v>0.2269139</c:v>
                </c:pt>
                <c:pt idx="530">
                  <c:v>0.22789720000000002</c:v>
                </c:pt>
                <c:pt idx="531">
                  <c:v>0.22890930000000001</c:v>
                </c:pt>
                <c:pt idx="532">
                  <c:v>0.22990960000000002</c:v>
                </c:pt>
                <c:pt idx="533">
                  <c:v>0.2309157</c:v>
                </c:pt>
                <c:pt idx="534">
                  <c:v>0.23190240000000001</c:v>
                </c:pt>
                <c:pt idx="535">
                  <c:v>0.23289550000000001</c:v>
                </c:pt>
                <c:pt idx="536">
                  <c:v>0.23390940000000002</c:v>
                </c:pt>
                <c:pt idx="537">
                  <c:v>0.2349059</c:v>
                </c:pt>
                <c:pt idx="538">
                  <c:v>0.2358933</c:v>
                </c:pt>
                <c:pt idx="539">
                  <c:v>0.23691130000000002</c:v>
                </c:pt>
                <c:pt idx="540">
                  <c:v>0.23791100000000001</c:v>
                </c:pt>
                <c:pt idx="541">
                  <c:v>0.2389136</c:v>
                </c:pt>
                <c:pt idx="542">
                  <c:v>0.2399096</c:v>
                </c:pt>
                <c:pt idx="543">
                  <c:v>0.24090850000000003</c:v>
                </c:pt>
                <c:pt idx="544">
                  <c:v>0.24191470000000001</c:v>
                </c:pt>
                <c:pt idx="545">
                  <c:v>0.24291080000000001</c:v>
                </c:pt>
                <c:pt idx="546">
                  <c:v>0.24389330000000001</c:v>
                </c:pt>
                <c:pt idx="547">
                  <c:v>0.2449017</c:v>
                </c:pt>
                <c:pt idx="548">
                  <c:v>0.2459065</c:v>
                </c:pt>
                <c:pt idx="549">
                  <c:v>0.24690860000000001</c:v>
                </c:pt>
                <c:pt idx="550">
                  <c:v>0.24789830000000002</c:v>
                </c:pt>
                <c:pt idx="551">
                  <c:v>0.2488968</c:v>
                </c:pt>
                <c:pt idx="552">
                  <c:v>0.24991140000000001</c:v>
                </c:pt>
                <c:pt idx="553">
                  <c:v>0.25091220000000003</c:v>
                </c:pt>
                <c:pt idx="554">
                  <c:v>0.25189240000000002</c:v>
                </c:pt>
                <c:pt idx="555">
                  <c:v>0.25290479999999999</c:v>
                </c:pt>
                <c:pt idx="556">
                  <c:v>0.25390509999999999</c:v>
                </c:pt>
                <c:pt idx="557">
                  <c:v>0.25490040000000003</c:v>
                </c:pt>
                <c:pt idx="558">
                  <c:v>0.25589090000000003</c:v>
                </c:pt>
                <c:pt idx="559">
                  <c:v>0.25688870000000003</c:v>
                </c:pt>
                <c:pt idx="560">
                  <c:v>0.2578917</c:v>
                </c:pt>
                <c:pt idx="561">
                  <c:v>0.2588974</c:v>
                </c:pt>
                <c:pt idx="562">
                  <c:v>0.25988939999999999</c:v>
                </c:pt>
                <c:pt idx="563">
                  <c:v>0.26086130000000002</c:v>
                </c:pt>
                <c:pt idx="564">
                  <c:v>0.2618936</c:v>
                </c:pt>
                <c:pt idx="565">
                  <c:v>0.26289620000000002</c:v>
                </c:pt>
                <c:pt idx="566">
                  <c:v>0.26389010000000002</c:v>
                </c:pt>
                <c:pt idx="567">
                  <c:v>0.26488660000000003</c:v>
                </c:pt>
                <c:pt idx="568">
                  <c:v>0.2658934</c:v>
                </c:pt>
                <c:pt idx="569">
                  <c:v>0.26689000000000002</c:v>
                </c:pt>
                <c:pt idx="570">
                  <c:v>0.26788630000000002</c:v>
                </c:pt>
                <c:pt idx="571">
                  <c:v>0.26886700000000002</c:v>
                </c:pt>
                <c:pt idx="572">
                  <c:v>0.26988030000000002</c:v>
                </c:pt>
                <c:pt idx="573">
                  <c:v>0.27088119999999999</c:v>
                </c:pt>
                <c:pt idx="574">
                  <c:v>0.2718853</c:v>
                </c:pt>
                <c:pt idx="575">
                  <c:v>0.27288509999999999</c:v>
                </c:pt>
                <c:pt idx="576">
                  <c:v>0.27387280000000003</c:v>
                </c:pt>
                <c:pt idx="577">
                  <c:v>0.27487870000000003</c:v>
                </c:pt>
                <c:pt idx="578">
                  <c:v>0.2758775</c:v>
                </c:pt>
                <c:pt idx="579">
                  <c:v>0.27685559999999998</c:v>
                </c:pt>
                <c:pt idx="580">
                  <c:v>0.27787620000000002</c:v>
                </c:pt>
                <c:pt idx="581">
                  <c:v>0.27887529999999999</c:v>
                </c:pt>
                <c:pt idx="582">
                  <c:v>0.27988099999999999</c:v>
                </c:pt>
                <c:pt idx="583">
                  <c:v>0.2808734</c:v>
                </c:pt>
                <c:pt idx="584">
                  <c:v>0.28186690000000003</c:v>
                </c:pt>
                <c:pt idx="585">
                  <c:v>0.28287479999999998</c:v>
                </c:pt>
                <c:pt idx="586">
                  <c:v>0.28387590000000001</c:v>
                </c:pt>
                <c:pt idx="587">
                  <c:v>0.28485490000000002</c:v>
                </c:pt>
                <c:pt idx="588">
                  <c:v>0.28586729999999999</c:v>
                </c:pt>
                <c:pt idx="589">
                  <c:v>0.28687050000000003</c:v>
                </c:pt>
                <c:pt idx="590">
                  <c:v>0.2878714</c:v>
                </c:pt>
                <c:pt idx="591">
                  <c:v>0.28886279999999998</c:v>
                </c:pt>
                <c:pt idx="592">
                  <c:v>0.28985810000000001</c:v>
                </c:pt>
                <c:pt idx="593">
                  <c:v>0.29086840000000003</c:v>
                </c:pt>
                <c:pt idx="594">
                  <c:v>0.29187040000000003</c:v>
                </c:pt>
                <c:pt idx="595">
                  <c:v>0.29285420000000001</c:v>
                </c:pt>
                <c:pt idx="596">
                  <c:v>0.29386570000000001</c:v>
                </c:pt>
                <c:pt idx="597">
                  <c:v>0.29486679999999998</c:v>
                </c:pt>
                <c:pt idx="598">
                  <c:v>0.29586089999999998</c:v>
                </c:pt>
                <c:pt idx="599">
                  <c:v>0.29685130000000004</c:v>
                </c:pt>
                <c:pt idx="600">
                  <c:v>0.29785159999999999</c:v>
                </c:pt>
                <c:pt idx="601">
                  <c:v>0.29886200000000002</c:v>
                </c:pt>
                <c:pt idx="602">
                  <c:v>0.29986299999999999</c:v>
                </c:pt>
                <c:pt idx="603">
                  <c:v>0.30085200000000001</c:v>
                </c:pt>
                <c:pt idx="604">
                  <c:v>0.30182200000000003</c:v>
                </c:pt>
                <c:pt idx="605">
                  <c:v>0.30286099999999999</c:v>
                </c:pt>
                <c:pt idx="606">
                  <c:v>0.303865</c:v>
                </c:pt>
                <c:pt idx="607">
                  <c:v>0.30485200000000001</c:v>
                </c:pt>
                <c:pt idx="608">
                  <c:v>0.30585000000000001</c:v>
                </c:pt>
                <c:pt idx="609">
                  <c:v>0.30685899999999999</c:v>
                </c:pt>
                <c:pt idx="610">
                  <c:v>0.30785899999999999</c:v>
                </c:pt>
                <c:pt idx="611">
                  <c:v>0.30885000000000001</c:v>
                </c:pt>
                <c:pt idx="612">
                  <c:v>0.30984</c:v>
                </c:pt>
                <c:pt idx="613">
                  <c:v>0.31085200000000002</c:v>
                </c:pt>
                <c:pt idx="614">
                  <c:v>0.31185000000000002</c:v>
                </c:pt>
                <c:pt idx="615">
                  <c:v>0.31284699999999999</c:v>
                </c:pt>
                <c:pt idx="616">
                  <c:v>0.31384100000000004</c:v>
                </c:pt>
                <c:pt idx="617">
                  <c:v>0.314834</c:v>
                </c:pt>
                <c:pt idx="618">
                  <c:v>0.31584000000000001</c:v>
                </c:pt>
                <c:pt idx="619">
                  <c:v>0.31684400000000001</c:v>
                </c:pt>
                <c:pt idx="620">
                  <c:v>0.317824</c:v>
                </c:pt>
                <c:pt idx="621">
                  <c:v>0.31884000000000001</c:v>
                </c:pt>
                <c:pt idx="622">
                  <c:v>0.31983400000000001</c:v>
                </c:pt>
                <c:pt idx="623">
                  <c:v>0.32083300000000003</c:v>
                </c:pt>
                <c:pt idx="624">
                  <c:v>0.32181500000000002</c:v>
                </c:pt>
                <c:pt idx="625">
                  <c:v>0.32281599999999999</c:v>
                </c:pt>
                <c:pt idx="626">
                  <c:v>0.323826</c:v>
                </c:pt>
                <c:pt idx="627">
                  <c:v>0.32482900000000003</c:v>
                </c:pt>
                <c:pt idx="628">
                  <c:v>0.32581000000000004</c:v>
                </c:pt>
                <c:pt idx="629">
                  <c:v>0.32680700000000001</c:v>
                </c:pt>
                <c:pt idx="630">
                  <c:v>0.32780200000000004</c:v>
                </c:pt>
                <c:pt idx="631">
                  <c:v>0.32880500000000001</c:v>
                </c:pt>
                <c:pt idx="632">
                  <c:v>0.32980200000000004</c:v>
                </c:pt>
                <c:pt idx="633">
                  <c:v>0.33078099999999999</c:v>
                </c:pt>
                <c:pt idx="634">
                  <c:v>0.33179700000000001</c:v>
                </c:pt>
                <c:pt idx="635">
                  <c:v>0.33279500000000001</c:v>
                </c:pt>
                <c:pt idx="636">
                  <c:v>0.33379000000000003</c:v>
                </c:pt>
                <c:pt idx="637">
                  <c:v>0.33477800000000002</c:v>
                </c:pt>
                <c:pt idx="638">
                  <c:v>0.33578000000000002</c:v>
                </c:pt>
                <c:pt idx="639">
                  <c:v>0.336781</c:v>
                </c:pt>
                <c:pt idx="640">
                  <c:v>0.33777699999999999</c:v>
                </c:pt>
                <c:pt idx="641">
                  <c:v>0.33877100000000004</c:v>
                </c:pt>
                <c:pt idx="642">
                  <c:v>0.33977500000000005</c:v>
                </c:pt>
                <c:pt idx="643">
                  <c:v>0.340777</c:v>
                </c:pt>
                <c:pt idx="644">
                  <c:v>0.341775</c:v>
                </c:pt>
                <c:pt idx="645">
                  <c:v>0.34276800000000002</c:v>
                </c:pt>
                <c:pt idx="646">
                  <c:v>0.34375100000000003</c:v>
                </c:pt>
                <c:pt idx="647">
                  <c:v>0.34476800000000002</c:v>
                </c:pt>
                <c:pt idx="648">
                  <c:v>0.34576400000000002</c:v>
                </c:pt>
                <c:pt idx="649">
                  <c:v>0.34673900000000002</c:v>
                </c:pt>
                <c:pt idx="650">
                  <c:v>0.34774000000000005</c:v>
                </c:pt>
                <c:pt idx="651">
                  <c:v>0.34873399999999999</c:v>
                </c:pt>
                <c:pt idx="652">
                  <c:v>0.349742</c:v>
                </c:pt>
                <c:pt idx="653">
                  <c:v>0.35073100000000001</c:v>
                </c:pt>
                <c:pt idx="654">
                  <c:v>0.35172400000000004</c:v>
                </c:pt>
                <c:pt idx="655">
                  <c:v>0.35271399999999997</c:v>
                </c:pt>
                <c:pt idx="656">
                  <c:v>0.35370699999999999</c:v>
                </c:pt>
                <c:pt idx="657">
                  <c:v>0.35470999999999997</c:v>
                </c:pt>
                <c:pt idx="658">
                  <c:v>0.35570999999999997</c:v>
                </c:pt>
                <c:pt idx="659">
                  <c:v>0.35669099999999998</c:v>
                </c:pt>
                <c:pt idx="660">
                  <c:v>0.357682</c:v>
                </c:pt>
                <c:pt idx="661">
                  <c:v>0.35868</c:v>
                </c:pt>
                <c:pt idx="662">
                  <c:v>0.35967400000000005</c:v>
                </c:pt>
                <c:pt idx="663">
                  <c:v>0.36067000000000005</c:v>
                </c:pt>
                <c:pt idx="664">
                  <c:v>0.36165199999999997</c:v>
                </c:pt>
                <c:pt idx="665">
                  <c:v>0.36266399999999999</c:v>
                </c:pt>
                <c:pt idx="666">
                  <c:v>0.36365800000000004</c:v>
                </c:pt>
                <c:pt idx="667">
                  <c:v>0.36465599999999998</c:v>
                </c:pt>
                <c:pt idx="668">
                  <c:v>0.36564399999999997</c:v>
                </c:pt>
                <c:pt idx="669">
                  <c:v>0.36661500000000002</c:v>
                </c:pt>
                <c:pt idx="670">
                  <c:v>0.36762800000000001</c:v>
                </c:pt>
                <c:pt idx="671">
                  <c:v>0.36861699999999997</c:v>
                </c:pt>
                <c:pt idx="672">
                  <c:v>0.36960900000000002</c:v>
                </c:pt>
                <c:pt idx="673">
                  <c:v>0.37060000000000004</c:v>
                </c:pt>
                <c:pt idx="674">
                  <c:v>0.37157600000000002</c:v>
                </c:pt>
                <c:pt idx="675">
                  <c:v>0.372589</c:v>
                </c:pt>
                <c:pt idx="676">
                  <c:v>0.373583</c:v>
                </c:pt>
                <c:pt idx="677">
                  <c:v>0.374583</c:v>
                </c:pt>
                <c:pt idx="678">
                  <c:v>0.37556900000000004</c:v>
                </c:pt>
                <c:pt idx="679">
                  <c:v>0.37654900000000002</c:v>
                </c:pt>
                <c:pt idx="680">
                  <c:v>0.377558</c:v>
                </c:pt>
                <c:pt idx="681">
                  <c:v>0.378556</c:v>
                </c:pt>
                <c:pt idx="682">
                  <c:v>0.37955300000000003</c:v>
                </c:pt>
                <c:pt idx="683">
                  <c:v>0.380548</c:v>
                </c:pt>
                <c:pt idx="684">
                  <c:v>0.38154100000000002</c:v>
                </c:pt>
                <c:pt idx="685">
                  <c:v>0.38254500000000002</c:v>
                </c:pt>
                <c:pt idx="686">
                  <c:v>0.38353900000000002</c:v>
                </c:pt>
                <c:pt idx="687">
                  <c:v>0.38452799999999998</c:v>
                </c:pt>
                <c:pt idx="688">
                  <c:v>0.38552700000000001</c:v>
                </c:pt>
                <c:pt idx="689">
                  <c:v>0.38651999999999997</c:v>
                </c:pt>
                <c:pt idx="690">
                  <c:v>0.38751800000000003</c:v>
                </c:pt>
                <c:pt idx="691">
                  <c:v>0.388513</c:v>
                </c:pt>
                <c:pt idx="692">
                  <c:v>0.38949100000000003</c:v>
                </c:pt>
                <c:pt idx="693">
                  <c:v>0.39050000000000001</c:v>
                </c:pt>
                <c:pt idx="694">
                  <c:v>0.39149200000000001</c:v>
                </c:pt>
                <c:pt idx="695">
                  <c:v>0.39249600000000001</c:v>
                </c:pt>
                <c:pt idx="696">
                  <c:v>0.39348499999999997</c:v>
                </c:pt>
                <c:pt idx="697">
                  <c:v>0.39478200000000002</c:v>
                </c:pt>
                <c:pt idx="698">
                  <c:v>0.39579900000000001</c:v>
                </c:pt>
                <c:pt idx="699">
                  <c:v>0.396791</c:v>
                </c:pt>
                <c:pt idx="700">
                  <c:v>0.397789</c:v>
                </c:pt>
                <c:pt idx="701">
                  <c:v>0.39877800000000002</c:v>
                </c:pt>
                <c:pt idx="702">
                  <c:v>0.39977200000000002</c:v>
                </c:pt>
                <c:pt idx="703">
                  <c:v>0.40078800000000003</c:v>
                </c:pt>
                <c:pt idx="704">
                  <c:v>0.40178900000000001</c:v>
                </c:pt>
                <c:pt idx="705">
                  <c:v>0.40278000000000003</c:v>
                </c:pt>
                <c:pt idx="706">
                  <c:v>0.40378800000000004</c:v>
                </c:pt>
                <c:pt idx="707">
                  <c:v>0.40478800000000004</c:v>
                </c:pt>
                <c:pt idx="708">
                  <c:v>0.40579100000000001</c:v>
                </c:pt>
                <c:pt idx="709">
                  <c:v>0.40678000000000003</c:v>
                </c:pt>
                <c:pt idx="710">
                  <c:v>0.40777799999999997</c:v>
                </c:pt>
                <c:pt idx="711">
                  <c:v>0.40878100000000001</c:v>
                </c:pt>
                <c:pt idx="712">
                  <c:v>0.40978199999999998</c:v>
                </c:pt>
                <c:pt idx="713">
                  <c:v>0.41077600000000003</c:v>
                </c:pt>
                <c:pt idx="714">
                  <c:v>0.41177900000000001</c:v>
                </c:pt>
                <c:pt idx="715">
                  <c:v>0.41278199999999998</c:v>
                </c:pt>
                <c:pt idx="716">
                  <c:v>0.413773</c:v>
                </c:pt>
                <c:pt idx="717">
                  <c:v>0.41477399999999998</c:v>
                </c:pt>
                <c:pt idx="718">
                  <c:v>0.41575700000000004</c:v>
                </c:pt>
                <c:pt idx="719">
                  <c:v>0.41676999999999997</c:v>
                </c:pt>
                <c:pt idx="720">
                  <c:v>0.41776599999999997</c:v>
                </c:pt>
                <c:pt idx="721">
                  <c:v>0.41876800000000003</c:v>
                </c:pt>
                <c:pt idx="722">
                  <c:v>0.419742</c:v>
                </c:pt>
                <c:pt idx="723">
                  <c:v>0.42075700000000005</c:v>
                </c:pt>
                <c:pt idx="724">
                  <c:v>0.42175700000000005</c:v>
                </c:pt>
                <c:pt idx="725">
                  <c:v>0.42276000000000002</c:v>
                </c:pt>
                <c:pt idx="726">
                  <c:v>0.42374200000000001</c:v>
                </c:pt>
                <c:pt idx="727">
                  <c:v>0.42471100000000001</c:v>
                </c:pt>
                <c:pt idx="728">
                  <c:v>0.42575099999999999</c:v>
                </c:pt>
                <c:pt idx="729">
                  <c:v>0.42675000000000002</c:v>
                </c:pt>
                <c:pt idx="730">
                  <c:v>0.42773800000000001</c:v>
                </c:pt>
                <c:pt idx="731">
                  <c:v>0.42873</c:v>
                </c:pt>
                <c:pt idx="732">
                  <c:v>0.42973899999999998</c:v>
                </c:pt>
                <c:pt idx="733">
                  <c:v>0.43073800000000001</c:v>
                </c:pt>
                <c:pt idx="734">
                  <c:v>0.43173499999999998</c:v>
                </c:pt>
                <c:pt idx="735">
                  <c:v>0.43271400000000004</c:v>
                </c:pt>
                <c:pt idx="736">
                  <c:v>0.43372900000000003</c:v>
                </c:pt>
                <c:pt idx="737">
                  <c:v>0.434728</c:v>
                </c:pt>
                <c:pt idx="738">
                  <c:v>0.435728</c:v>
                </c:pt>
                <c:pt idx="739">
                  <c:v>0.43671800000000005</c:v>
                </c:pt>
                <c:pt idx="740">
                  <c:v>0.437718</c:v>
                </c:pt>
                <c:pt idx="741">
                  <c:v>0.43872</c:v>
                </c:pt>
                <c:pt idx="742">
                  <c:v>0.43971700000000002</c:v>
                </c:pt>
                <c:pt idx="743">
                  <c:v>0.44070200000000004</c:v>
                </c:pt>
                <c:pt idx="744">
                  <c:v>0.44171100000000002</c:v>
                </c:pt>
                <c:pt idx="745">
                  <c:v>0.44270700000000002</c:v>
                </c:pt>
                <c:pt idx="746">
                  <c:v>0.443716</c:v>
                </c:pt>
                <c:pt idx="747">
                  <c:v>0.44470300000000001</c:v>
                </c:pt>
                <c:pt idx="748">
                  <c:v>0.44569700000000001</c:v>
                </c:pt>
                <c:pt idx="749">
                  <c:v>0.446716</c:v>
                </c:pt>
                <c:pt idx="750">
                  <c:v>0.44770900000000002</c:v>
                </c:pt>
                <c:pt idx="751">
                  <c:v>0.44869799999999999</c:v>
                </c:pt>
                <c:pt idx="752">
                  <c:v>0.44968900000000001</c:v>
                </c:pt>
                <c:pt idx="753">
                  <c:v>0.45069200000000004</c:v>
                </c:pt>
                <c:pt idx="754">
                  <c:v>0.45169300000000001</c:v>
                </c:pt>
                <c:pt idx="755">
                  <c:v>0.45269100000000001</c:v>
                </c:pt>
                <c:pt idx="756">
                  <c:v>0.45366600000000001</c:v>
                </c:pt>
                <c:pt idx="757">
                  <c:v>0.45468500000000001</c:v>
                </c:pt>
                <c:pt idx="758">
                  <c:v>0.45568000000000003</c:v>
                </c:pt>
                <c:pt idx="759">
                  <c:v>0.45668300000000001</c:v>
                </c:pt>
                <c:pt idx="760">
                  <c:v>0.45767600000000003</c:v>
                </c:pt>
                <c:pt idx="761">
                  <c:v>0.45866899999999999</c:v>
                </c:pt>
                <c:pt idx="762">
                  <c:v>0.45966800000000002</c:v>
                </c:pt>
                <c:pt idx="763">
                  <c:v>0.46066800000000002</c:v>
                </c:pt>
                <c:pt idx="764">
                  <c:v>0.46165600000000001</c:v>
                </c:pt>
                <c:pt idx="765">
                  <c:v>0.46265899999999999</c:v>
                </c:pt>
                <c:pt idx="766">
                  <c:v>0.46366099999999999</c:v>
                </c:pt>
                <c:pt idx="767">
                  <c:v>0.46465699999999999</c:v>
                </c:pt>
                <c:pt idx="768">
                  <c:v>0.46556799999999998</c:v>
                </c:pt>
                <c:pt idx="769">
                  <c:v>0.466555</c:v>
                </c:pt>
                <c:pt idx="770">
                  <c:v>0.467588</c:v>
                </c:pt>
                <c:pt idx="771">
                  <c:v>0.46825500000000003</c:v>
                </c:pt>
                <c:pt idx="772">
                  <c:v>0.46958</c:v>
                </c:pt>
                <c:pt idx="773">
                  <c:v>0.470553</c:v>
                </c:pt>
                <c:pt idx="774">
                  <c:v>0.47145300000000001</c:v>
                </c:pt>
                <c:pt idx="775">
                  <c:v>0.47256399999999998</c:v>
                </c:pt>
                <c:pt idx="776">
                  <c:v>0.47333999999999998</c:v>
                </c:pt>
                <c:pt idx="777">
                  <c:v>0.474555</c:v>
                </c:pt>
                <c:pt idx="778">
                  <c:v>0.47555200000000003</c:v>
                </c:pt>
                <c:pt idx="779">
                  <c:v>0.47626800000000002</c:v>
                </c:pt>
                <c:pt idx="780">
                  <c:v>0.477549</c:v>
                </c:pt>
                <c:pt idx="781">
                  <c:v>0.47853200000000001</c:v>
                </c:pt>
                <c:pt idx="782">
                  <c:v>0.47944999999999999</c:v>
                </c:pt>
                <c:pt idx="783">
                  <c:v>0.48053200000000001</c:v>
                </c:pt>
                <c:pt idx="784">
                  <c:v>0.48148000000000002</c:v>
                </c:pt>
                <c:pt idx="785">
                  <c:v>0.48252499999999998</c:v>
                </c:pt>
                <c:pt idx="786">
                  <c:v>0.48352699999999998</c:v>
                </c:pt>
                <c:pt idx="787">
                  <c:v>0.484348</c:v>
                </c:pt>
                <c:pt idx="788">
                  <c:v>0.48551100000000003</c:v>
                </c:pt>
                <c:pt idx="789">
                  <c:v>0.48650199999999999</c:v>
                </c:pt>
                <c:pt idx="790">
                  <c:v>0.48744599999999999</c:v>
                </c:pt>
                <c:pt idx="791">
                  <c:v>0.48849300000000001</c:v>
                </c:pt>
                <c:pt idx="792">
                  <c:v>0.48949100000000001</c:v>
                </c:pt>
                <c:pt idx="793">
                  <c:v>0.49048800000000004</c:v>
                </c:pt>
                <c:pt idx="794">
                  <c:v>0.49147800000000003</c:v>
                </c:pt>
                <c:pt idx="795">
                  <c:v>0.49243300000000001</c:v>
                </c:pt>
                <c:pt idx="796">
                  <c:v>0.493508</c:v>
                </c:pt>
                <c:pt idx="797">
                  <c:v>0.49413800000000002</c:v>
                </c:pt>
                <c:pt idx="798">
                  <c:v>0.495444</c:v>
                </c:pt>
                <c:pt idx="799">
                  <c:v>0.49648100000000001</c:v>
                </c:pt>
                <c:pt idx="800">
                  <c:v>0.49714200000000003</c:v>
                </c:pt>
                <c:pt idx="801">
                  <c:v>0.498475</c:v>
                </c:pt>
                <c:pt idx="802">
                  <c:v>0.499469</c:v>
                </c:pt>
                <c:pt idx="803">
                  <c:v>0.50025399999999998</c:v>
                </c:pt>
                <c:pt idx="804">
                  <c:v>0.50146200000000007</c:v>
                </c:pt>
                <c:pt idx="805">
                  <c:v>0.50244900000000003</c:v>
                </c:pt>
                <c:pt idx="806">
                  <c:v>0.50343000000000004</c:v>
                </c:pt>
                <c:pt idx="807">
                  <c:v>0.50444200000000006</c:v>
                </c:pt>
                <c:pt idx="808">
                  <c:v>0.50520199999999993</c:v>
                </c:pt>
                <c:pt idx="809">
                  <c:v>0.50642699999999996</c:v>
                </c:pt>
                <c:pt idx="810">
                  <c:v>0.50741900000000006</c:v>
                </c:pt>
                <c:pt idx="811">
                  <c:v>0.50825600000000004</c:v>
                </c:pt>
                <c:pt idx="812">
                  <c:v>0.509413</c:v>
                </c:pt>
                <c:pt idx="813">
                  <c:v>0.510405</c:v>
                </c:pt>
                <c:pt idx="814">
                  <c:v>0.51138799999999995</c:v>
                </c:pt>
                <c:pt idx="815">
                  <c:v>0.51238899999999998</c:v>
                </c:pt>
                <c:pt idx="816">
                  <c:v>0.51334800000000003</c:v>
                </c:pt>
                <c:pt idx="817">
                  <c:v>0.51438300000000003</c:v>
                </c:pt>
                <c:pt idx="818">
                  <c:v>0.51537500000000003</c:v>
                </c:pt>
                <c:pt idx="819">
                  <c:v>0.51628099999999999</c:v>
                </c:pt>
                <c:pt idx="820">
                  <c:v>0.51736899999999997</c:v>
                </c:pt>
                <c:pt idx="821">
                  <c:v>0.51839499999999994</c:v>
                </c:pt>
                <c:pt idx="822">
                  <c:v>0.51938299999999993</c:v>
                </c:pt>
                <c:pt idx="823">
                  <c:v>0.52037200000000006</c:v>
                </c:pt>
                <c:pt idx="824">
                  <c:v>0.52107700000000001</c:v>
                </c:pt>
                <c:pt idx="825">
                  <c:v>0.52238399999999996</c:v>
                </c:pt>
                <c:pt idx="826">
                  <c:v>0.523366</c:v>
                </c:pt>
                <c:pt idx="827">
                  <c:v>0.52425300000000008</c:v>
                </c:pt>
                <c:pt idx="828">
                  <c:v>0.52536399999999994</c:v>
                </c:pt>
                <c:pt idx="829">
                  <c:v>0.52623799999999998</c:v>
                </c:pt>
                <c:pt idx="830">
                  <c:v>0.52735599999999994</c:v>
                </c:pt>
                <c:pt idx="831">
                  <c:v>0.52835600000000005</c:v>
                </c:pt>
                <c:pt idx="832">
                  <c:v>0.52907499999999996</c:v>
                </c:pt>
                <c:pt idx="833">
                  <c:v>0.53034399999999993</c:v>
                </c:pt>
                <c:pt idx="834">
                  <c:v>0.53133000000000008</c:v>
                </c:pt>
                <c:pt idx="835">
                  <c:v>0.53225100000000003</c:v>
                </c:pt>
                <c:pt idx="836">
                  <c:v>0.53333900000000001</c:v>
                </c:pt>
                <c:pt idx="837">
                  <c:v>0.53432400000000002</c:v>
                </c:pt>
                <c:pt idx="838">
                  <c:v>0.535327</c:v>
                </c:pt>
                <c:pt idx="839">
                  <c:v>0.53632800000000003</c:v>
                </c:pt>
                <c:pt idx="840">
                  <c:v>0.53718900000000003</c:v>
                </c:pt>
                <c:pt idx="841">
                  <c:v>0.53831800000000007</c:v>
                </c:pt>
                <c:pt idx="842">
                  <c:v>0.53930500000000003</c:v>
                </c:pt>
                <c:pt idx="843">
                  <c:v>0.54024899999999998</c:v>
                </c:pt>
                <c:pt idx="844">
                  <c:v>0.54130199999999995</c:v>
                </c:pt>
                <c:pt idx="845">
                  <c:v>0.5423</c:v>
                </c:pt>
                <c:pt idx="846">
                  <c:v>0.543292</c:v>
                </c:pt>
                <c:pt idx="847">
                  <c:v>0.54431399999999996</c:v>
                </c:pt>
                <c:pt idx="848">
                  <c:v>0.54517100000000007</c:v>
                </c:pt>
                <c:pt idx="849">
                  <c:v>0.54661099999999996</c:v>
                </c:pt>
                <c:pt idx="850">
                  <c:v>0.54760600000000004</c:v>
                </c:pt>
                <c:pt idx="851">
                  <c:v>0.54827999999999999</c:v>
                </c:pt>
                <c:pt idx="852">
                  <c:v>0.54961300000000002</c:v>
                </c:pt>
                <c:pt idx="853">
                  <c:v>0.55060900000000002</c:v>
                </c:pt>
                <c:pt idx="854">
                  <c:v>0.55145700000000009</c:v>
                </c:pt>
                <c:pt idx="855">
                  <c:v>0.55261099999999996</c:v>
                </c:pt>
                <c:pt idx="856">
                  <c:v>0.55357499999999993</c:v>
                </c:pt>
                <c:pt idx="857">
                  <c:v>0.55460100000000001</c:v>
                </c:pt>
                <c:pt idx="858">
                  <c:v>0.55560600000000004</c:v>
                </c:pt>
                <c:pt idx="859">
                  <c:v>0.55634099999999997</c:v>
                </c:pt>
                <c:pt idx="860">
                  <c:v>0.55757000000000001</c:v>
                </c:pt>
                <c:pt idx="861">
                  <c:v>0.55855999999999995</c:v>
                </c:pt>
                <c:pt idx="862">
                  <c:v>0.55945599999999995</c:v>
                </c:pt>
                <c:pt idx="863">
                  <c:v>0.560558</c:v>
                </c:pt>
                <c:pt idx="864">
                  <c:v>0.561554</c:v>
                </c:pt>
                <c:pt idx="865">
                  <c:v>0.56254999999999999</c:v>
                </c:pt>
                <c:pt idx="866">
                  <c:v>0.56354599999999999</c:v>
                </c:pt>
                <c:pt idx="867">
                  <c:v>0.56448100000000001</c:v>
                </c:pt>
                <c:pt idx="868">
                  <c:v>0.56554499999999996</c:v>
                </c:pt>
                <c:pt idx="869">
                  <c:v>0.56654700000000002</c:v>
                </c:pt>
                <c:pt idx="870">
                  <c:v>0.567465</c:v>
                </c:pt>
                <c:pt idx="871">
                  <c:v>0.56853900000000002</c:v>
                </c:pt>
                <c:pt idx="872">
                  <c:v>0.569577</c:v>
                </c:pt>
                <c:pt idx="873">
                  <c:v>0.57056600000000002</c:v>
                </c:pt>
                <c:pt idx="874">
                  <c:v>0.57155800000000001</c:v>
                </c:pt>
                <c:pt idx="875">
                  <c:v>0.57225799999999993</c:v>
                </c:pt>
                <c:pt idx="876">
                  <c:v>0.57355899999999993</c:v>
                </c:pt>
                <c:pt idx="877">
                  <c:v>0.57454500000000008</c:v>
                </c:pt>
                <c:pt idx="878">
                  <c:v>0.57545500000000005</c:v>
                </c:pt>
                <c:pt idx="879">
                  <c:v>0.57655199999999995</c:v>
                </c:pt>
                <c:pt idx="880">
                  <c:v>0.57741799999999999</c:v>
                </c:pt>
                <c:pt idx="881">
                  <c:v>0.57855199999999996</c:v>
                </c:pt>
                <c:pt idx="882">
                  <c:v>0.57955000000000001</c:v>
                </c:pt>
                <c:pt idx="883">
                  <c:v>0.58028499999999994</c:v>
                </c:pt>
                <c:pt idx="884">
                  <c:v>0.58154600000000001</c:v>
                </c:pt>
                <c:pt idx="885">
                  <c:v>0.58253100000000002</c:v>
                </c:pt>
                <c:pt idx="886">
                  <c:v>0.58345400000000003</c:v>
                </c:pt>
                <c:pt idx="887">
                  <c:v>0.58454000000000006</c:v>
                </c:pt>
                <c:pt idx="888">
                  <c:v>0.58553600000000006</c:v>
                </c:pt>
                <c:pt idx="889">
                  <c:v>0.58654300000000004</c:v>
                </c:pt>
                <c:pt idx="890">
                  <c:v>0.58753999999999995</c:v>
                </c:pt>
                <c:pt idx="891">
                  <c:v>0.588422</c:v>
                </c:pt>
                <c:pt idx="892">
                  <c:v>0.58953500000000003</c:v>
                </c:pt>
                <c:pt idx="893">
                  <c:v>0.59052900000000008</c:v>
                </c:pt>
                <c:pt idx="894">
                  <c:v>0.59145800000000004</c:v>
                </c:pt>
                <c:pt idx="895">
                  <c:v>0.59253299999999998</c:v>
                </c:pt>
                <c:pt idx="896">
                  <c:v>0.59353100000000003</c:v>
                </c:pt>
                <c:pt idx="897">
                  <c:v>0.594526</c:v>
                </c:pt>
                <c:pt idx="898">
                  <c:v>0.59555000000000002</c:v>
                </c:pt>
                <c:pt idx="899">
                  <c:v>0.59625700000000004</c:v>
                </c:pt>
                <c:pt idx="900">
                  <c:v>0.59755200000000008</c:v>
                </c:pt>
                <c:pt idx="901">
                  <c:v>0.59850200000000009</c:v>
                </c:pt>
                <c:pt idx="902">
                  <c:v>0.59945399999999993</c:v>
                </c:pt>
                <c:pt idx="903">
                  <c:v>0.60053500000000004</c:v>
                </c:pt>
                <c:pt idx="904">
                  <c:v>0.60131400000000002</c:v>
                </c:pt>
                <c:pt idx="905">
                  <c:v>0.60253500000000004</c:v>
                </c:pt>
                <c:pt idx="906">
                  <c:v>0.60353299999999999</c:v>
                </c:pt>
                <c:pt idx="907">
                  <c:v>0.60426599999999997</c:v>
                </c:pt>
                <c:pt idx="908">
                  <c:v>0.605545</c:v>
                </c:pt>
                <c:pt idx="909">
                  <c:v>0.60653000000000001</c:v>
                </c:pt>
                <c:pt idx="910">
                  <c:v>0.60745300000000002</c:v>
                </c:pt>
                <c:pt idx="911">
                  <c:v>0.60853099999999993</c:v>
                </c:pt>
                <c:pt idx="912">
                  <c:v>0.60949699999999996</c:v>
                </c:pt>
                <c:pt idx="913">
                  <c:v>0.61052600000000001</c:v>
                </c:pt>
                <c:pt idx="914">
                  <c:v>0.61152899999999999</c:v>
                </c:pt>
                <c:pt idx="915">
                  <c:v>0.61236500000000005</c:v>
                </c:pt>
                <c:pt idx="916">
                  <c:v>0.61352600000000002</c:v>
                </c:pt>
                <c:pt idx="917">
                  <c:v>0.61452099999999998</c:v>
                </c:pt>
                <c:pt idx="918">
                  <c:v>0.615452</c:v>
                </c:pt>
                <c:pt idx="919">
                  <c:v>0.61651400000000001</c:v>
                </c:pt>
                <c:pt idx="920">
                  <c:v>0.61751899999999993</c:v>
                </c:pt>
                <c:pt idx="921">
                  <c:v>0.61851400000000001</c:v>
                </c:pt>
                <c:pt idx="922">
                  <c:v>0.61951100000000003</c:v>
                </c:pt>
                <c:pt idx="923">
                  <c:v>0.62049299999999996</c:v>
                </c:pt>
                <c:pt idx="924">
                  <c:v>0.62154200000000004</c:v>
                </c:pt>
                <c:pt idx="925">
                  <c:v>0.62233899999999998</c:v>
                </c:pt>
                <c:pt idx="926">
                  <c:v>0.62345399999999995</c:v>
                </c:pt>
                <c:pt idx="927">
                  <c:v>0.62453999999999998</c:v>
                </c:pt>
                <c:pt idx="928">
                  <c:v>0.62520299999999995</c:v>
                </c:pt>
                <c:pt idx="929">
                  <c:v>0.62653000000000003</c:v>
                </c:pt>
                <c:pt idx="930">
                  <c:v>0.62752800000000009</c:v>
                </c:pt>
                <c:pt idx="931">
                  <c:v>0.62826099999999996</c:v>
                </c:pt>
                <c:pt idx="932">
                  <c:v>0.62953199999999998</c:v>
                </c:pt>
                <c:pt idx="933">
                  <c:v>0.630521</c:v>
                </c:pt>
                <c:pt idx="934">
                  <c:v>0.63145200000000001</c:v>
                </c:pt>
                <c:pt idx="935">
                  <c:v>0.63251800000000002</c:v>
                </c:pt>
                <c:pt idx="936">
                  <c:v>0.63341800000000004</c:v>
                </c:pt>
                <c:pt idx="937">
                  <c:v>0.63452200000000003</c:v>
                </c:pt>
                <c:pt idx="938">
                  <c:v>0.635521</c:v>
                </c:pt>
                <c:pt idx="939">
                  <c:v>0.63630999999999993</c:v>
                </c:pt>
                <c:pt idx="940">
                  <c:v>0.63752300000000006</c:v>
                </c:pt>
                <c:pt idx="941">
                  <c:v>0.63851000000000002</c:v>
                </c:pt>
                <c:pt idx="942">
                  <c:v>0.63944899999999993</c:v>
                </c:pt>
                <c:pt idx="943">
                  <c:v>0.64050499999999999</c:v>
                </c:pt>
                <c:pt idx="944">
                  <c:v>0.64150400000000007</c:v>
                </c:pt>
                <c:pt idx="945">
                  <c:v>0.64250399999999996</c:v>
                </c:pt>
                <c:pt idx="946">
                  <c:v>0.643513</c:v>
                </c:pt>
                <c:pt idx="947">
                  <c:v>0.64444600000000007</c:v>
                </c:pt>
                <c:pt idx="948">
                  <c:v>0.645505</c:v>
                </c:pt>
                <c:pt idx="949">
                  <c:v>0.64652200000000004</c:v>
                </c:pt>
                <c:pt idx="950">
                  <c:v>0.64745200000000003</c:v>
                </c:pt>
                <c:pt idx="951">
                  <c:v>0.64851100000000006</c:v>
                </c:pt>
                <c:pt idx="952">
                  <c:v>0.64916600000000002</c:v>
                </c:pt>
                <c:pt idx="953">
                  <c:v>0.65051999999999999</c:v>
                </c:pt>
                <c:pt idx="954">
                  <c:v>0.65152100000000002</c:v>
                </c:pt>
                <c:pt idx="955">
                  <c:v>0.65225599999999995</c:v>
                </c:pt>
                <c:pt idx="956">
                  <c:v>0.65352199999999994</c:v>
                </c:pt>
                <c:pt idx="957">
                  <c:v>0.65450800000000009</c:v>
                </c:pt>
                <c:pt idx="958">
                  <c:v>0.65545000000000009</c:v>
                </c:pt>
                <c:pt idx="959">
                  <c:v>0.65650999999999993</c:v>
                </c:pt>
                <c:pt idx="960">
                  <c:v>0.65741500000000008</c:v>
                </c:pt>
                <c:pt idx="961">
                  <c:v>0.65850799999999998</c:v>
                </c:pt>
                <c:pt idx="962">
                  <c:v>0.65946100000000007</c:v>
                </c:pt>
                <c:pt idx="963">
                  <c:v>0.66026099999999999</c:v>
                </c:pt>
                <c:pt idx="964">
                  <c:v>0.66146900000000008</c:v>
                </c:pt>
                <c:pt idx="965">
                  <c:v>0.66246399999999994</c:v>
                </c:pt>
                <c:pt idx="966">
                  <c:v>0.66343299999999994</c:v>
                </c:pt>
                <c:pt idx="967">
                  <c:v>0.66446099999999997</c:v>
                </c:pt>
                <c:pt idx="968">
                  <c:v>0.66544200000000009</c:v>
                </c:pt>
                <c:pt idx="969">
                  <c:v>0.66645299999999996</c:v>
                </c:pt>
                <c:pt idx="970">
                  <c:v>0.66745300000000007</c:v>
                </c:pt>
                <c:pt idx="971">
                  <c:v>0.66835200000000006</c:v>
                </c:pt>
                <c:pt idx="972">
                  <c:v>0.66945399999999999</c:v>
                </c:pt>
                <c:pt idx="973">
                  <c:v>0.67044799999999993</c:v>
                </c:pt>
                <c:pt idx="974">
                  <c:v>0.67142199999999996</c:v>
                </c:pt>
                <c:pt idx="975">
                  <c:v>0.67246800000000007</c:v>
                </c:pt>
                <c:pt idx="976">
                  <c:v>0.67305799999999993</c:v>
                </c:pt>
                <c:pt idx="977">
                  <c:v>0.67446500000000009</c:v>
                </c:pt>
                <c:pt idx="978">
                  <c:v>0.67545500000000003</c:v>
                </c:pt>
                <c:pt idx="979">
                  <c:v>0.67625500000000005</c:v>
                </c:pt>
                <c:pt idx="980">
                  <c:v>0.67746700000000004</c:v>
                </c:pt>
                <c:pt idx="981">
                  <c:v>0.67843300000000006</c:v>
                </c:pt>
                <c:pt idx="982">
                  <c:v>0.67943599999999993</c:v>
                </c:pt>
                <c:pt idx="983">
                  <c:v>0.68045299999999997</c:v>
                </c:pt>
                <c:pt idx="984">
                  <c:v>0.68123400000000001</c:v>
                </c:pt>
                <c:pt idx="985">
                  <c:v>0.68246200000000001</c:v>
                </c:pt>
                <c:pt idx="986">
                  <c:v>0.68345900000000004</c:v>
                </c:pt>
                <c:pt idx="987">
                  <c:v>0.684257</c:v>
                </c:pt>
                <c:pt idx="988">
                  <c:v>0.68546700000000005</c:v>
                </c:pt>
                <c:pt idx="989">
                  <c:v>0.68645500000000004</c:v>
                </c:pt>
                <c:pt idx="990">
                  <c:v>0.68743100000000001</c:v>
                </c:pt>
                <c:pt idx="991">
                  <c:v>0.68845500000000004</c:v>
                </c:pt>
                <c:pt idx="992">
                  <c:v>0.68942000000000003</c:v>
                </c:pt>
                <c:pt idx="993">
                  <c:v>0.69044700000000003</c:v>
                </c:pt>
                <c:pt idx="994">
                  <c:v>0.69144300000000003</c:v>
                </c:pt>
                <c:pt idx="995">
                  <c:v>0.69231799999999999</c:v>
                </c:pt>
                <c:pt idx="996">
                  <c:v>0.69343900000000003</c:v>
                </c:pt>
                <c:pt idx="997">
                  <c:v>0.69444100000000009</c:v>
                </c:pt>
                <c:pt idx="998">
                  <c:v>0.69541999999999993</c:v>
                </c:pt>
                <c:pt idx="999">
                  <c:v>0.69643500000000003</c:v>
                </c:pt>
                <c:pt idx="1000">
                  <c:v>0.69746400000000008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A1-49EF-8646-2F37CEAB8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8423087"/>
        <c:axId val="1462345775"/>
      </c:scatterChart>
      <c:valAx>
        <c:axId val="1488423087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3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Log Current Density (A/cm^2)</a:t>
                </a:r>
              </a:p>
            </c:rich>
          </c:tx>
          <c:layout>
            <c:manualLayout>
              <c:xMode val="edge"/>
              <c:yMode val="edge"/>
              <c:x val="0.31430656701799109"/>
              <c:y val="0.92236736220788862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345775"/>
        <c:crosses val="autoZero"/>
        <c:crossBetween val="midCat"/>
      </c:valAx>
      <c:valAx>
        <c:axId val="1462345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/>
                  <a:t> </a:t>
                </a:r>
                <a:r>
                  <a:rPr lang="en-US" sz="3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Potential (V vs. SHE)</a:t>
                </a:r>
              </a:p>
            </c:rich>
          </c:tx>
          <c:layout>
            <c:manualLayout>
              <c:xMode val="edge"/>
              <c:yMode val="edge"/>
              <c:x val="5.3053970795176059E-3"/>
              <c:y val="0.27134130168471321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8423087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n-US"/>
          </a:p>
        </c:txPr>
      </c:legendEntry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 rtl="0"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9FC69-8B82-534E-8AFD-5BA7C7C581B5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6EB5-5B2B-6840-9A2F-697BA95A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1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06EB5-5B2B-6840-9A2F-697BA95AF4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3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5327374" y="312065"/>
            <a:ext cx="29897284" cy="450168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defRPr/>
            </a:pPr>
            <a:r>
              <a:rPr lang="en-US" sz="8500" b="1">
                <a:solidFill>
                  <a:srgbClr val="C5E0B3"/>
                </a:solidFill>
                <a:latin typeface="+mn-lt"/>
              </a:rPr>
              <a:t>Design and Development of a Mobile Drone Docking Station Integrated into a Pickup Truck Bed for Field Operations</a:t>
            </a:r>
            <a:endParaRPr lang="en-US" sz="8500" b="1">
              <a:latin typeface="+mn-lt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5031931" y="2989390"/>
            <a:ext cx="30923262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Alyazan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Fatani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(202159230) [AE] - Salman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Sayedahmad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(202181190) [MSE] - Laith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Duhaithem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(202178430) [ME]</a:t>
            </a:r>
            <a:endParaRPr lang="en-US">
              <a:solidFill>
                <a:schemeClr val="bg1"/>
              </a:solidFill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Ahmed Almajed (202163850) [EE]- Ali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Albinalshaikh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(202036820) [AE] -  Abdullah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Alumran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(202033280) [SWE]</a:t>
            </a:r>
            <a:b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Wail Mousa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M057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4" y="7171822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A mobile drone docking station was designed to be integrated into a pickup truck bed for field operations. The system provides protected storage, battery charging, thermal management, and faster drone deployment in a single mobile platform.</a:t>
            </a:r>
          </a:p>
          <a:p>
            <a:pPr algn="just"/>
            <a:endParaRPr lang="en-US" sz="460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5805673"/>
            <a:ext cx="9875519" cy="1080398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Background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14" y="12771191"/>
            <a:ext cx="8557753" cy="112238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Constraints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678" y="12779235"/>
            <a:ext cx="8557753" cy="111433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Specifications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8042" y="576123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Problem Statement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2993" y="7128013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Conventional drone docks are mainly fixed-site systems and do not meet the needs of mobile field missions. A compact vehicle-integrated solution is needed to support safe storage, charging, and quick redeployment of the drone.</a:t>
            </a:r>
          </a:p>
          <a:p>
            <a:pPr algn="just"/>
            <a:endParaRPr lang="en-US" sz="460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99C5AE-D2D9-7690-449F-95A05203F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2109" y="42416"/>
            <a:ext cx="6185679" cy="547881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E2236E4-67CB-4EAF-B145-302FD118B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2291" y="12779234"/>
            <a:ext cx="12156995" cy="1122383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lang="en-US" kern="120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816CA032-A056-FB84-E4FC-BD300FC88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1882" y="5731069"/>
            <a:ext cx="20585906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 and Validation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D39E3-FAB0-E144-664A-B01921075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6640" y="7090799"/>
            <a:ext cx="5225620" cy="4943740"/>
          </a:xfrm>
          <a:prstGeom prst="rect">
            <a:avLst/>
          </a:prstGeom>
        </p:spPr>
      </p:pic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41EEAA4E-6A63-4B8C-9B8F-CA7D15FC5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945909"/>
              </p:ext>
            </p:extLst>
          </p:nvPr>
        </p:nvGraphicFramePr>
        <p:xfrm>
          <a:off x="28219400" y="6886071"/>
          <a:ext cx="13768387" cy="574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5EC4A48-49F4-1F24-1DE3-E3E8A5F54198}"/>
              </a:ext>
            </a:extLst>
          </p:cNvPr>
          <p:cNvSpPr txBox="1"/>
          <p:nvPr/>
        </p:nvSpPr>
        <p:spPr>
          <a:xfrm>
            <a:off x="22323450" y="1217973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EPH ≈ 0.74 m</a:t>
            </a:r>
            <a:endParaRPr lang="en-US" sz="28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C5A593-562F-2589-C8D3-F787A4FB63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75635" y="12771191"/>
            <a:ext cx="11012152" cy="8685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F1CF4E-B1FB-3961-6822-84A8B6E47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4138169"/>
            <a:ext cx="3982005" cy="5020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F3D335-B635-E8EE-6C9A-C5A5A092F7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31" y="14895852"/>
            <a:ext cx="3982005" cy="50735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137C61-5137-44CD-F546-2131BD892F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31" y="20740250"/>
            <a:ext cx="3915436" cy="49008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370187-093F-5E5B-EE14-F78E9ACA1F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3702133"/>
            <a:ext cx="3982005" cy="40869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6D7385-D521-59B0-4331-B8E5573D71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9396930"/>
            <a:ext cx="3982005" cy="40189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1AB35E-A304-A7A7-F762-5FC0E63200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716" y="14203932"/>
            <a:ext cx="3793492" cy="42963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B871502-B2B1-75F5-2AE3-C9B92A599D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165" y="14189643"/>
            <a:ext cx="3702890" cy="432495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2B2B89D-956B-5E60-4EB4-BED212A502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716" y="18733487"/>
            <a:ext cx="3793492" cy="43344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93A9A00-8631-5479-52C9-A3FF21A132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165" y="23254510"/>
            <a:ext cx="3702890" cy="453453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1443EF-55B4-8D80-88F8-3C9A5277E5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716" y="23244984"/>
            <a:ext cx="3793492" cy="45440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C127A2-336B-4DD8-B19C-171F566869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165" y="18675419"/>
            <a:ext cx="3702890" cy="43925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55490" y="21765539"/>
            <a:ext cx="11232297" cy="89126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lang="en-US" kern="1200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E8099C-697F-649B-17B7-2EB9C2FC4271}"/>
              </a:ext>
            </a:extLst>
          </p:cNvPr>
          <p:cNvSpPr txBox="1"/>
          <p:nvPr/>
        </p:nvSpPr>
        <p:spPr>
          <a:xfrm>
            <a:off x="30755490" y="22741507"/>
            <a:ext cx="1123229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project costs by 15% using simplified material selection.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deployment efficiency by 26% with 0.74m GPS accuracy.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docking preparation time by 28% with faster motors.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Reduced overall docking cost by 90%.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873A803-017F-16B8-0535-4D5A6A2BF6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3"/>
          <a:stretch>
            <a:fillRect/>
          </a:stretch>
        </p:blipFill>
        <p:spPr>
          <a:xfrm>
            <a:off x="18104916" y="14226367"/>
            <a:ext cx="12204370" cy="108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EB77E6F9-A444-4A29-A726-CC295B886DEA}"/>
</file>

<file path=customXml/itemProps2.xml><?xml version="1.0" encoding="utf-8"?>
<ds:datastoreItem xmlns:ds="http://schemas.openxmlformats.org/officeDocument/2006/customXml" ds:itemID="{F1C96B69-4209-4728-B715-7FCB3CC4CA2E}"/>
</file>

<file path=customXml/itemProps3.xml><?xml version="1.0" encoding="utf-8"?>
<ds:datastoreItem xmlns:ds="http://schemas.openxmlformats.org/officeDocument/2006/customXml" ds:itemID="{337B42F5-86D1-4CC5-B5F8-50AB3CDA524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revision>1</cp:revision>
  <dcterms:created xsi:type="dcterms:W3CDTF">2025-04-20T10:29:18Z</dcterms:created>
  <dcterms:modified xsi:type="dcterms:W3CDTF">2026-05-08T13:58:56Z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