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AA526-00A1-6644-B45A-820B34AB7B2E}" v="6" dt="2026-04-23T09:17:52.210"/>
    <p1510:client id="{40C4CA3A-0BBE-4501-9066-83415B0D8837}" v="494" dt="2026-04-23T19:26:31.677"/>
    <p1510:client id="{57117C5D-FF47-0633-A6AA-6455F663B1FD}" v="6" dt="2026-04-23T17:16:22.160"/>
    <p1510:client id="{7DB05B5E-4BAE-469F-B8FC-095EE5ED8148}" v="733" dt="2026-04-23T19:32:38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60"/>
  </p:normalViewPr>
  <p:slideViewPr>
    <p:cSldViewPr snapToGrid="0">
      <p:cViewPr varScale="1">
        <p:scale>
          <a:sx n="36" d="100"/>
          <a:sy n="36" d="100"/>
        </p:scale>
        <p:origin x="154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KI FAHAD ALYAMANI" userId="3a535646-12fe-4f26-894f-d86a21d530b2" providerId="ADAL" clId="{4C032EBA-9850-4C2E-B29C-1144D6C9CABE}"/>
    <pc:docChg chg="undo custSel modSld">
      <pc:chgData name="TURKI FAHAD ALYAMANI" userId="3a535646-12fe-4f26-894f-d86a21d530b2" providerId="ADAL" clId="{4C032EBA-9850-4C2E-B29C-1144D6C9CABE}" dt="2026-04-23T19:57:49.685" v="494" actId="1076"/>
      <pc:docMkLst>
        <pc:docMk/>
      </pc:docMkLst>
      <pc:sldChg chg="addSp delSp modSp mod">
        <pc:chgData name="TURKI FAHAD ALYAMANI" userId="3a535646-12fe-4f26-894f-d86a21d530b2" providerId="ADAL" clId="{4C032EBA-9850-4C2E-B29C-1144D6C9CABE}" dt="2026-04-23T19:57:49.685" v="494" actId="1076"/>
        <pc:sldMkLst>
          <pc:docMk/>
          <pc:sldMk cId="3898667025" sldId="256"/>
        </pc:sldMkLst>
        <pc:spChg chg="mod">
          <ac:chgData name="TURKI FAHAD ALYAMANI" userId="3a535646-12fe-4f26-894f-d86a21d530b2" providerId="ADAL" clId="{4C032EBA-9850-4C2E-B29C-1144D6C9CABE}" dt="2026-04-23T18:35:03.741" v="230" actId="1076"/>
          <ac:spMkLst>
            <pc:docMk/>
            <pc:sldMk cId="3898667025" sldId="256"/>
            <ac:spMk id="4" creationId="{AC8630ED-EEE8-E770-2D2C-EBDEB61CA410}"/>
          </ac:spMkLst>
        </pc:spChg>
        <pc:spChg chg="add del mod topLvl">
          <ac:chgData name="TURKI FAHAD ALYAMANI" userId="3a535646-12fe-4f26-894f-d86a21d530b2" providerId="ADAL" clId="{4C032EBA-9850-4C2E-B29C-1144D6C9CABE}" dt="2026-04-23T19:09:52.905" v="472" actId="1076"/>
          <ac:spMkLst>
            <pc:docMk/>
            <pc:sldMk cId="3898667025" sldId="256"/>
            <ac:spMk id="8" creationId="{A695A7F3-6CBB-D5EE-A790-451888BE2A15}"/>
          </ac:spMkLst>
        </pc:spChg>
        <pc:spChg chg="mod">
          <ac:chgData name="TURKI FAHAD ALYAMANI" userId="3a535646-12fe-4f26-894f-d86a21d530b2" providerId="ADAL" clId="{4C032EBA-9850-4C2E-B29C-1144D6C9CABE}" dt="2026-04-23T18:33:09.094" v="220" actId="14100"/>
          <ac:spMkLst>
            <pc:docMk/>
            <pc:sldMk cId="3898667025" sldId="256"/>
            <ac:spMk id="9" creationId="{0AEAB2CC-F32C-69D9-FC00-E64397B6DB63}"/>
          </ac:spMkLst>
        </pc:spChg>
        <pc:spChg chg="mod topLvl">
          <ac:chgData name="TURKI FAHAD ALYAMANI" userId="3a535646-12fe-4f26-894f-d86a21d530b2" providerId="ADAL" clId="{4C032EBA-9850-4C2E-B29C-1144D6C9CABE}" dt="2026-04-23T19:57:49.685" v="494" actId="1076"/>
          <ac:spMkLst>
            <pc:docMk/>
            <pc:sldMk cId="3898667025" sldId="256"/>
            <ac:spMk id="10" creationId="{48768A67-4D1A-EF40-9BAF-F929BB9154CB}"/>
          </ac:spMkLst>
        </pc:spChg>
        <pc:spChg chg="add mod">
          <ac:chgData name="TURKI FAHAD ALYAMANI" userId="3a535646-12fe-4f26-894f-d86a21d530b2" providerId="ADAL" clId="{4C032EBA-9850-4C2E-B29C-1144D6C9CABE}" dt="2026-04-23T17:38:12.230" v="97" actId="1076"/>
          <ac:spMkLst>
            <pc:docMk/>
            <pc:sldMk cId="3898667025" sldId="256"/>
            <ac:spMk id="11" creationId="{DD711708-86DD-D516-E593-930C784B167A}"/>
          </ac:spMkLst>
        </pc:spChg>
        <pc:spChg chg="mod">
          <ac:chgData name="TURKI FAHAD ALYAMANI" userId="3a535646-12fe-4f26-894f-d86a21d530b2" providerId="ADAL" clId="{4C032EBA-9850-4C2E-B29C-1144D6C9CABE}" dt="2026-04-23T19:11:18.014" v="481" actId="14100"/>
          <ac:spMkLst>
            <pc:docMk/>
            <pc:sldMk cId="3898667025" sldId="256"/>
            <ac:spMk id="15" creationId="{951BBF47-5D8C-F438-5CE2-B6C45512B00B}"/>
          </ac:spMkLst>
        </pc:spChg>
        <pc:spChg chg="mod">
          <ac:chgData name="TURKI FAHAD ALYAMANI" userId="3a535646-12fe-4f26-894f-d86a21d530b2" providerId="ADAL" clId="{4C032EBA-9850-4C2E-B29C-1144D6C9CABE}" dt="2026-04-23T19:12:04.557" v="485" actId="1076"/>
          <ac:spMkLst>
            <pc:docMk/>
            <pc:sldMk cId="3898667025" sldId="256"/>
            <ac:spMk id="16" creationId="{702E70FB-C5C1-DB81-C291-86033BBAE365}"/>
          </ac:spMkLst>
        </pc:spChg>
        <pc:spChg chg="add del mod">
          <ac:chgData name="TURKI FAHAD ALYAMANI" userId="3a535646-12fe-4f26-894f-d86a21d530b2" providerId="ADAL" clId="{4C032EBA-9850-4C2E-B29C-1144D6C9CABE}" dt="2026-04-23T18:26:12.751" v="170" actId="478"/>
          <ac:spMkLst>
            <pc:docMk/>
            <pc:sldMk cId="3898667025" sldId="256"/>
            <ac:spMk id="19" creationId="{60C506E8-4E01-F665-025D-F10CF991AA14}"/>
          </ac:spMkLst>
        </pc:spChg>
        <pc:spChg chg="add del mod ord">
          <ac:chgData name="TURKI FAHAD ALYAMANI" userId="3a535646-12fe-4f26-894f-d86a21d530b2" providerId="ADAL" clId="{4C032EBA-9850-4C2E-B29C-1144D6C9CABE}" dt="2026-04-23T18:36:27.070" v="242" actId="478"/>
          <ac:spMkLst>
            <pc:docMk/>
            <pc:sldMk cId="3898667025" sldId="256"/>
            <ac:spMk id="20" creationId="{A885084E-A2E9-130F-B062-31EB4634F91D}"/>
          </ac:spMkLst>
        </pc:spChg>
        <pc:spChg chg="mod">
          <ac:chgData name="TURKI FAHAD ALYAMANI" userId="3a535646-12fe-4f26-894f-d86a21d530b2" providerId="ADAL" clId="{4C032EBA-9850-4C2E-B29C-1144D6C9CABE}" dt="2026-04-23T19:23:11.343" v="491" actId="1076"/>
          <ac:spMkLst>
            <pc:docMk/>
            <pc:sldMk cId="3898667025" sldId="256"/>
            <ac:spMk id="21" creationId="{94802063-D132-A667-5D93-5A02E64058D0}"/>
          </ac:spMkLst>
        </pc:spChg>
        <pc:spChg chg="add mod">
          <ac:chgData name="TURKI FAHAD ALYAMANI" userId="3a535646-12fe-4f26-894f-d86a21d530b2" providerId="ADAL" clId="{4C032EBA-9850-4C2E-B29C-1144D6C9CABE}" dt="2026-04-23T19:10:43.252" v="478" actId="1076"/>
          <ac:spMkLst>
            <pc:docMk/>
            <pc:sldMk cId="3898667025" sldId="256"/>
            <ac:spMk id="25" creationId="{914E95D0-9EDC-1CC0-C090-8ABB7AB33722}"/>
          </ac:spMkLst>
        </pc:spChg>
        <pc:spChg chg="mod">
          <ac:chgData name="TURKI FAHAD ALYAMANI" userId="3a535646-12fe-4f26-894f-d86a21d530b2" providerId="ADAL" clId="{4C032EBA-9850-4C2E-B29C-1144D6C9CABE}" dt="2026-04-23T18:34:02.709" v="223" actId="14100"/>
          <ac:spMkLst>
            <pc:docMk/>
            <pc:sldMk cId="3898667025" sldId="256"/>
            <ac:spMk id="34" creationId="{F005D673-82DC-40AA-EF3D-AA8ACF34A29E}"/>
          </ac:spMkLst>
        </pc:spChg>
        <pc:spChg chg="mod">
          <ac:chgData name="TURKI FAHAD ALYAMANI" userId="3a535646-12fe-4f26-894f-d86a21d530b2" providerId="ADAL" clId="{4C032EBA-9850-4C2E-B29C-1144D6C9CABE}" dt="2026-04-23T17:20:05.846" v="13" actId="208"/>
          <ac:spMkLst>
            <pc:docMk/>
            <pc:sldMk cId="3898667025" sldId="256"/>
            <ac:spMk id="35" creationId="{35545CBC-DDCD-C484-1CE7-D80C76AC3480}"/>
          </ac:spMkLst>
        </pc:spChg>
        <pc:spChg chg="mod">
          <ac:chgData name="TURKI FAHAD ALYAMANI" userId="3a535646-12fe-4f26-894f-d86a21d530b2" providerId="ADAL" clId="{4C032EBA-9850-4C2E-B29C-1144D6C9CABE}" dt="2026-04-23T18:34:21.430" v="225" actId="14100"/>
          <ac:spMkLst>
            <pc:docMk/>
            <pc:sldMk cId="3898667025" sldId="256"/>
            <ac:spMk id="41" creationId="{52F7352D-0F8C-92C4-ED23-965EA7AA98BB}"/>
          </ac:spMkLst>
        </pc:spChg>
        <pc:spChg chg="mod">
          <ac:chgData name="TURKI FAHAD ALYAMANI" userId="3a535646-12fe-4f26-894f-d86a21d530b2" providerId="ADAL" clId="{4C032EBA-9850-4C2E-B29C-1144D6C9CABE}" dt="2026-04-23T19:10:17.374" v="474" actId="1076"/>
          <ac:spMkLst>
            <pc:docMk/>
            <pc:sldMk cId="3898667025" sldId="256"/>
            <ac:spMk id="1082" creationId="{6C82FDCF-CE86-1811-0A7B-AF5FBF574B91}"/>
          </ac:spMkLst>
        </pc:spChg>
        <pc:spChg chg="mod">
          <ac:chgData name="TURKI FAHAD ALYAMANI" userId="3a535646-12fe-4f26-894f-d86a21d530b2" providerId="ADAL" clId="{4C032EBA-9850-4C2E-B29C-1144D6C9CABE}" dt="2026-04-23T19:10:17.374" v="474" actId="1076"/>
          <ac:spMkLst>
            <pc:docMk/>
            <pc:sldMk cId="3898667025" sldId="256"/>
            <ac:spMk id="1083" creationId="{439DBB2E-50B2-6D85-46FF-B820FB176FD7}"/>
          </ac:spMkLst>
        </pc:spChg>
        <pc:spChg chg="mod">
          <ac:chgData name="TURKI FAHAD ALYAMANI" userId="3a535646-12fe-4f26-894f-d86a21d530b2" providerId="ADAL" clId="{4C032EBA-9850-4C2E-B29C-1144D6C9CABE}" dt="2026-04-23T19:10:17.374" v="474" actId="1076"/>
          <ac:spMkLst>
            <pc:docMk/>
            <pc:sldMk cId="3898667025" sldId="256"/>
            <ac:spMk id="1092" creationId="{6A1F1811-632A-C925-7608-86A60F2FFD01}"/>
          </ac:spMkLst>
        </pc:spChg>
        <pc:spChg chg="mod">
          <ac:chgData name="TURKI FAHAD ALYAMANI" userId="3a535646-12fe-4f26-894f-d86a21d530b2" providerId="ADAL" clId="{4C032EBA-9850-4C2E-B29C-1144D6C9CABE}" dt="2026-04-23T18:34:43.274" v="227" actId="14100"/>
          <ac:spMkLst>
            <pc:docMk/>
            <pc:sldMk cId="3898667025" sldId="256"/>
            <ac:spMk id="1115" creationId="{719F487B-E723-F0BE-A793-615FC974AA6C}"/>
          </ac:spMkLst>
        </pc:spChg>
        <pc:spChg chg="mod">
          <ac:chgData name="TURKI FAHAD ALYAMANI" userId="3a535646-12fe-4f26-894f-d86a21d530b2" providerId="ADAL" clId="{4C032EBA-9850-4C2E-B29C-1144D6C9CABE}" dt="2026-04-23T19:03:27.797" v="430" actId="14100"/>
          <ac:spMkLst>
            <pc:docMk/>
            <pc:sldMk cId="3898667025" sldId="256"/>
            <ac:spMk id="1116" creationId="{DF53074C-BBB5-4721-65CE-4C63EFEBD439}"/>
          </ac:spMkLst>
        </pc:spChg>
        <pc:spChg chg="mod">
          <ac:chgData name="TURKI FAHAD ALYAMANI" userId="3a535646-12fe-4f26-894f-d86a21d530b2" providerId="ADAL" clId="{4C032EBA-9850-4C2E-B29C-1144D6C9CABE}" dt="2026-04-23T19:14:20.967" v="489" actId="1076"/>
          <ac:spMkLst>
            <pc:docMk/>
            <pc:sldMk cId="3898667025" sldId="256"/>
            <ac:spMk id="1149" creationId="{421D9E47-1181-EF16-CD8F-7197928B163A}"/>
          </ac:spMkLst>
        </pc:spChg>
        <pc:spChg chg="mod">
          <ac:chgData name="TURKI FAHAD ALYAMANI" userId="3a535646-12fe-4f26-894f-d86a21d530b2" providerId="ADAL" clId="{4C032EBA-9850-4C2E-B29C-1144D6C9CABE}" dt="2026-04-23T19:14:20.967" v="489" actId="1076"/>
          <ac:spMkLst>
            <pc:docMk/>
            <pc:sldMk cId="3898667025" sldId="256"/>
            <ac:spMk id="1150" creationId="{C0519EBF-9FC2-1F81-C8E6-23F35715A403}"/>
          </ac:spMkLst>
        </pc:spChg>
        <pc:grpChg chg="add del mod">
          <ac:chgData name="TURKI FAHAD ALYAMANI" userId="3a535646-12fe-4f26-894f-d86a21d530b2" providerId="ADAL" clId="{4C032EBA-9850-4C2E-B29C-1144D6C9CABE}" dt="2026-04-23T19:09:09.047" v="465" actId="1076"/>
          <ac:grpSpMkLst>
            <pc:docMk/>
            <pc:sldMk cId="3898667025" sldId="256"/>
            <ac:grpSpMk id="3" creationId="{72F26C25-30DB-05BA-6247-D6F5BFD1B390}"/>
          </ac:grpSpMkLst>
        </pc:grpChg>
        <pc:grpChg chg="add mod">
          <ac:chgData name="TURKI FAHAD ALYAMANI" userId="3a535646-12fe-4f26-894f-d86a21d530b2" providerId="ADAL" clId="{4C032EBA-9850-4C2E-B29C-1144D6C9CABE}" dt="2026-04-23T19:11:04.460" v="480" actId="1076"/>
          <ac:grpSpMkLst>
            <pc:docMk/>
            <pc:sldMk cId="3898667025" sldId="256"/>
            <ac:grpSpMk id="14" creationId="{712DF96F-F702-2667-F483-9C5DA5FCDFD2}"/>
          </ac:grpSpMkLst>
        </pc:grpChg>
        <pc:grpChg chg="mod">
          <ac:chgData name="TURKI FAHAD ALYAMANI" userId="3a535646-12fe-4f26-894f-d86a21d530b2" providerId="ADAL" clId="{4C032EBA-9850-4C2E-B29C-1144D6C9CABE}" dt="2026-04-23T17:19:47.031" v="10" actId="1076"/>
          <ac:grpSpMkLst>
            <pc:docMk/>
            <pc:sldMk cId="3898667025" sldId="256"/>
            <ac:grpSpMk id="1031" creationId="{81CEBC63-AEA7-F599-1088-A656224B1271}"/>
          </ac:grpSpMkLst>
        </pc:grpChg>
        <pc:grpChg chg="mod">
          <ac:chgData name="TURKI FAHAD ALYAMANI" userId="3a535646-12fe-4f26-894f-d86a21d530b2" providerId="ADAL" clId="{4C032EBA-9850-4C2E-B29C-1144D6C9CABE}" dt="2026-04-23T19:10:17.374" v="474" actId="1076"/>
          <ac:grpSpMkLst>
            <pc:docMk/>
            <pc:sldMk cId="3898667025" sldId="256"/>
            <ac:grpSpMk id="1137" creationId="{1D3D3E91-67D6-0557-432A-6D0B890E30A9}"/>
          </ac:grpSpMkLst>
        </pc:grpChg>
        <pc:graphicFrameChg chg="mod modGraphic">
          <ac:chgData name="TURKI FAHAD ALYAMANI" userId="3a535646-12fe-4f26-894f-d86a21d530b2" providerId="ADAL" clId="{4C032EBA-9850-4C2E-B29C-1144D6C9CABE}" dt="2026-04-23T19:03:20.992" v="428" actId="14100"/>
          <ac:graphicFrameMkLst>
            <pc:docMk/>
            <pc:sldMk cId="3898667025" sldId="256"/>
            <ac:graphicFrameMk id="1136" creationId="{EE842A28-4216-CE9B-38D0-6F847808C2E7}"/>
          </ac:graphicFrameMkLst>
        </pc:graphicFrameChg>
        <pc:picChg chg="add del mod">
          <ac:chgData name="TURKI FAHAD ALYAMANI" userId="3a535646-12fe-4f26-894f-d86a21d530b2" providerId="ADAL" clId="{4C032EBA-9850-4C2E-B29C-1144D6C9CABE}" dt="2026-04-23T18:08:57.062" v="111" actId="478"/>
          <ac:picMkLst>
            <pc:docMk/>
            <pc:sldMk cId="3898667025" sldId="256"/>
            <ac:picMk id="13" creationId="{BA50A41B-8D5E-7E4E-FDC9-90A4021C3E63}"/>
          </ac:picMkLst>
        </pc:picChg>
        <pc:picChg chg="add del mod">
          <ac:chgData name="TURKI FAHAD ALYAMANI" userId="3a535646-12fe-4f26-894f-d86a21d530b2" providerId="ADAL" clId="{4C032EBA-9850-4C2E-B29C-1144D6C9CABE}" dt="2026-04-23T18:25:38.456" v="162" actId="21"/>
          <ac:picMkLst>
            <pc:docMk/>
            <pc:sldMk cId="3898667025" sldId="256"/>
            <ac:picMk id="18" creationId="{60EB0E9E-373A-5678-0123-FD457DFA8B23}"/>
          </ac:picMkLst>
        </pc:picChg>
        <pc:picChg chg="add del mod">
          <ac:chgData name="TURKI FAHAD ALYAMANI" userId="3a535646-12fe-4f26-894f-d86a21d530b2" providerId="ADAL" clId="{4C032EBA-9850-4C2E-B29C-1144D6C9CABE}" dt="2026-04-23T18:27:37.866" v="182" actId="478"/>
          <ac:picMkLst>
            <pc:docMk/>
            <pc:sldMk cId="3898667025" sldId="256"/>
            <ac:picMk id="22" creationId="{447B0965-FFCD-5C92-A76D-CD9CDB53CD4B}"/>
          </ac:picMkLst>
        </pc:picChg>
        <pc:picChg chg="add mod ord">
          <ac:chgData name="TURKI FAHAD ALYAMANI" userId="3a535646-12fe-4f26-894f-d86a21d530b2" providerId="ADAL" clId="{4C032EBA-9850-4C2E-B29C-1144D6C9CABE}" dt="2026-04-23T19:09:38.815" v="471" actId="1076"/>
          <ac:picMkLst>
            <pc:docMk/>
            <pc:sldMk cId="3898667025" sldId="256"/>
            <ac:picMk id="24" creationId="{42523138-7A89-262C-A236-20840875E9B3}"/>
          </ac:picMkLst>
        </pc:picChg>
        <pc:picChg chg="add mod modCrop">
          <ac:chgData name="TURKI FAHAD ALYAMANI" userId="3a535646-12fe-4f26-894f-d86a21d530b2" providerId="ADAL" clId="{4C032EBA-9850-4C2E-B29C-1144D6C9CABE}" dt="2026-04-23T19:26:31.677" v="493" actId="1076"/>
          <ac:picMkLst>
            <pc:docMk/>
            <pc:sldMk cId="3898667025" sldId="256"/>
            <ac:picMk id="27" creationId="{FC3C415C-558B-E2FA-C8A0-A5A077FAEEFA}"/>
          </ac:picMkLst>
        </pc:picChg>
        <pc:picChg chg="mod">
          <ac:chgData name="TURKI FAHAD ALYAMANI" userId="3a535646-12fe-4f26-894f-d86a21d530b2" providerId="ADAL" clId="{4C032EBA-9850-4C2E-B29C-1144D6C9CABE}" dt="2026-04-23T19:03:23.948" v="429" actId="1076"/>
          <ac:picMkLst>
            <pc:docMk/>
            <pc:sldMk cId="3898667025" sldId="256"/>
            <ac:picMk id="1128" creationId="{531B5B47-BB65-5949-2E52-F8AB62ABFFF8}"/>
          </ac:picMkLst>
        </pc:picChg>
        <pc:picChg chg="mod">
          <ac:chgData name="TURKI FAHAD ALYAMANI" userId="3a535646-12fe-4f26-894f-d86a21d530b2" providerId="ADAL" clId="{4C032EBA-9850-4C2E-B29C-1144D6C9CABE}" dt="2026-04-23T19:14:20.967" v="489" actId="1076"/>
          <ac:picMkLst>
            <pc:docMk/>
            <pc:sldMk cId="3898667025" sldId="256"/>
            <ac:picMk id="1160" creationId="{FF77338E-0880-FF29-DCF3-40BD1A6050E0}"/>
          </ac:picMkLst>
        </pc:picChg>
      </pc:sldChg>
    </pc:docChg>
  </pc:docChgLst>
  <pc:docChgLst>
    <pc:chgData name="ABDULAZIZ ADNAN ALGHADEER" userId="1d749c67-642e-4c27-ac07-c2c24a80c529" providerId="ADAL" clId="{4A461905-2128-5ADB-93BE-C6F83166FE78}"/>
    <pc:docChg chg="undo custSel modSld">
      <pc:chgData name="ABDULAZIZ ADNAN ALGHADEER" userId="1d749c67-642e-4c27-ac07-c2c24a80c529" providerId="ADAL" clId="{4A461905-2128-5ADB-93BE-C6F83166FE78}" dt="2026-04-23T09:17:57.598" v="243" actId="1076"/>
      <pc:docMkLst>
        <pc:docMk/>
      </pc:docMkLst>
      <pc:sldChg chg="addSp delSp modSp mod">
        <pc:chgData name="ABDULAZIZ ADNAN ALGHADEER" userId="1d749c67-642e-4c27-ac07-c2c24a80c529" providerId="ADAL" clId="{4A461905-2128-5ADB-93BE-C6F83166FE78}" dt="2026-04-23T09:17:57.598" v="243" actId="1076"/>
        <pc:sldMkLst>
          <pc:docMk/>
          <pc:sldMk cId="3898667025" sldId="256"/>
        </pc:sldMkLst>
        <pc:spChg chg="add del mod">
          <ac:chgData name="ABDULAZIZ ADNAN ALGHADEER" userId="1d749c67-642e-4c27-ac07-c2c24a80c529" providerId="ADAL" clId="{4A461905-2128-5ADB-93BE-C6F83166FE78}" dt="2026-04-23T09:16:07.508" v="183"/>
          <ac:spMkLst>
            <pc:docMk/>
            <pc:sldMk cId="3898667025" sldId="256"/>
            <ac:spMk id="3" creationId="{F3F48523-A54D-7595-A7CC-B924B1D47895}"/>
          </ac:spMkLst>
        </pc:spChg>
        <pc:spChg chg="mod">
          <ac:chgData name="ABDULAZIZ ADNAN ALGHADEER" userId="1d749c67-642e-4c27-ac07-c2c24a80c529" providerId="ADAL" clId="{4A461905-2128-5ADB-93BE-C6F83166FE78}" dt="2026-04-23T09:12:58.295" v="21" actId="20577"/>
          <ac:spMkLst>
            <pc:docMk/>
            <pc:sldMk cId="3898667025" sldId="256"/>
            <ac:spMk id="4" creationId="{AC8630ED-EEE8-E770-2D2C-EBDEB61CA410}"/>
          </ac:spMkLst>
        </pc:spChg>
        <pc:spChg chg="mod">
          <ac:chgData name="ABDULAZIZ ADNAN ALGHADEER" userId="1d749c67-642e-4c27-ac07-c2c24a80c529" providerId="ADAL" clId="{4A461905-2128-5ADB-93BE-C6F83166FE78}" dt="2026-04-23T09:16:24.705" v="239" actId="20577"/>
          <ac:spMkLst>
            <pc:docMk/>
            <pc:sldMk cId="3898667025" sldId="256"/>
            <ac:spMk id="6" creationId="{BF9BA1BF-A04E-D147-1738-4227D27711F6}"/>
          </ac:spMkLst>
        </pc:spChg>
        <pc:spChg chg="mod">
          <ac:chgData name="ABDULAZIZ ADNAN ALGHADEER" userId="1d749c67-642e-4c27-ac07-c2c24a80c529" providerId="ADAL" clId="{4A461905-2128-5ADB-93BE-C6F83166FE78}" dt="2026-04-23T09:12:49.644" v="3" actId="20577"/>
          <ac:spMkLst>
            <pc:docMk/>
            <pc:sldMk cId="3898667025" sldId="256"/>
            <ac:spMk id="7" creationId="{A06CAE16-36A2-0680-9435-44BBC2373751}"/>
          </ac:spMkLst>
        </pc:spChg>
        <pc:picChg chg="add del mod">
          <ac:chgData name="ABDULAZIZ ADNAN ALGHADEER" userId="1d749c67-642e-4c27-ac07-c2c24a80c529" providerId="ADAL" clId="{4A461905-2128-5ADB-93BE-C6F83166FE78}" dt="2026-04-23T09:17:45.141" v="241" actId="478"/>
          <ac:picMkLst>
            <pc:docMk/>
            <pc:sldMk cId="3898667025" sldId="256"/>
            <ac:picMk id="16" creationId="{26B569C9-CF31-C3F0-8B8A-D3FC1046357B}"/>
          </ac:picMkLst>
        </pc:picChg>
        <pc:picChg chg="add mod">
          <ac:chgData name="ABDULAZIZ ADNAN ALGHADEER" userId="1d749c67-642e-4c27-ac07-c2c24a80c529" providerId="ADAL" clId="{4A461905-2128-5ADB-93BE-C6F83166FE78}" dt="2026-04-23T09:17:57.598" v="243" actId="1076"/>
          <ac:picMkLst>
            <pc:docMk/>
            <pc:sldMk cId="3898667025" sldId="256"/>
            <ac:picMk id="17" creationId="{F594BD0D-7D88-3960-B3F8-FB2E69E2E976}"/>
          </ac:picMkLst>
        </pc:picChg>
      </pc:sldChg>
    </pc:docChg>
  </pc:docChgLst>
  <pc:docChgLst>
    <pc:chgData name="ABDULAZIZ ADNAN ALGHADEER" userId="1d749c67-642e-4c27-ac07-c2c24a80c529" providerId="ADAL" clId="{9D74F18B-5B0A-44CD-A79E-071ACCF175DE}"/>
    <pc:docChg chg="undo custSel modSld">
      <pc:chgData name="ABDULAZIZ ADNAN ALGHADEER" userId="1d749c67-642e-4c27-ac07-c2c24a80c529" providerId="ADAL" clId="{9D74F18B-5B0A-44CD-A79E-071ACCF175DE}" dt="2026-04-23T19:32:38.700" v="2122" actId="1076"/>
      <pc:docMkLst>
        <pc:docMk/>
      </pc:docMkLst>
      <pc:sldChg chg="addSp delSp modSp mod">
        <pc:chgData name="ABDULAZIZ ADNAN ALGHADEER" userId="1d749c67-642e-4c27-ac07-c2c24a80c529" providerId="ADAL" clId="{9D74F18B-5B0A-44CD-A79E-071ACCF175DE}" dt="2026-04-23T19:32:38.700" v="2122" actId="1076"/>
        <pc:sldMkLst>
          <pc:docMk/>
          <pc:sldMk cId="3898667025" sldId="256"/>
        </pc:sldMkLst>
        <pc:spChg chg="add del mod">
          <ac:chgData name="ABDULAZIZ ADNAN ALGHADEER" userId="1d749c67-642e-4c27-ac07-c2c24a80c529" providerId="ADAL" clId="{9D74F18B-5B0A-44CD-A79E-071ACCF175DE}" dt="2026-04-23T13:56:27.837" v="366" actId="478"/>
          <ac:spMkLst>
            <pc:docMk/>
            <pc:sldMk cId="3898667025" sldId="256"/>
            <ac:spMk id="3" creationId="{A7ADE72E-0D6B-3CC1-1153-844D41BF84A2}"/>
          </ac:spMkLst>
        </pc:spChg>
        <pc:spChg chg="mod">
          <ac:chgData name="ABDULAZIZ ADNAN ALGHADEER" userId="1d749c67-642e-4c27-ac07-c2c24a80c529" providerId="ADAL" clId="{9D74F18B-5B0A-44CD-A79E-071ACCF175DE}" dt="2026-04-23T10:17:44.477" v="41" actId="20577"/>
          <ac:spMkLst>
            <pc:docMk/>
            <pc:sldMk cId="3898667025" sldId="256"/>
            <ac:spMk id="4" creationId="{AC8630ED-EEE8-E770-2D2C-EBDEB61CA410}"/>
          </ac:spMkLst>
        </pc:spChg>
        <pc:spChg chg="mod">
          <ac:chgData name="ABDULAZIZ ADNAN ALGHADEER" userId="1d749c67-642e-4c27-ac07-c2c24a80c529" providerId="ADAL" clId="{9D74F18B-5B0A-44CD-A79E-071ACCF175DE}" dt="2026-04-23T16:43:26.363" v="1853" actId="1076"/>
          <ac:spMkLst>
            <pc:docMk/>
            <pc:sldMk cId="3898667025" sldId="256"/>
            <ac:spMk id="6" creationId="{BF9BA1BF-A04E-D147-1738-4227D27711F6}"/>
          </ac:spMkLst>
        </pc:spChg>
        <pc:spChg chg="add del mod ord">
          <ac:chgData name="ABDULAZIZ ADNAN ALGHADEER" userId="1d749c67-642e-4c27-ac07-c2c24a80c529" providerId="ADAL" clId="{9D74F18B-5B0A-44CD-A79E-071ACCF175DE}" dt="2026-04-23T13:56:32.268" v="368" actId="478"/>
          <ac:spMkLst>
            <pc:docMk/>
            <pc:sldMk cId="3898667025" sldId="256"/>
            <ac:spMk id="8" creationId="{631B57E8-7109-D710-D7FF-8D593C758A85}"/>
          </ac:spMkLst>
        </pc:spChg>
        <pc:spChg chg="mod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8" creationId="{A695A7F3-6CBB-D5EE-A790-451888BE2A15}"/>
          </ac:spMkLst>
        </pc:spChg>
        <pc:spChg chg="mod topLvl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ABDULAZIZ ADNAN ALGHADEER" userId="1d749c67-642e-4c27-ac07-c2c24a80c529" providerId="ADAL" clId="{9D74F18B-5B0A-44CD-A79E-071ACCF175DE}" dt="2026-04-23T19:17:41.865" v="1998" actId="5793"/>
          <ac:spMkLst>
            <pc:docMk/>
            <pc:sldMk cId="3898667025" sldId="256"/>
            <ac:spMk id="10" creationId="{48768A67-4D1A-EF40-9BAF-F929BB9154CB}"/>
          </ac:spMkLst>
        </pc:spChg>
        <pc:spChg chg="del mod">
          <ac:chgData name="ABDULAZIZ ADNAN ALGHADEER" userId="1d749c67-642e-4c27-ac07-c2c24a80c529" providerId="ADAL" clId="{9D74F18B-5B0A-44CD-A79E-071ACCF175DE}" dt="2026-04-23T14:21:03.157" v="993" actId="478"/>
          <ac:spMkLst>
            <pc:docMk/>
            <pc:sldMk cId="3898667025" sldId="256"/>
            <ac:spMk id="10" creationId="{8DEB6504-74CF-2A50-F26A-53409F3CB5E0}"/>
          </ac:spMkLst>
        </pc:spChg>
        <pc:spChg chg="add del mod">
          <ac:chgData name="ABDULAZIZ ADNAN ALGHADEER" userId="1d749c67-642e-4c27-ac07-c2c24a80c529" providerId="ADAL" clId="{9D74F18B-5B0A-44CD-A79E-071ACCF175DE}" dt="2026-04-23T19:30:15.507" v="2086" actId="478"/>
          <ac:spMkLst>
            <pc:docMk/>
            <pc:sldMk cId="3898667025" sldId="256"/>
            <ac:spMk id="11" creationId="{06BF8125-9EA0-21D5-3BB1-D4B655D073AC}"/>
          </ac:spMkLst>
        </pc:spChg>
        <pc:spChg chg="del">
          <ac:chgData name="ABDULAZIZ ADNAN ALGHADEER" userId="1d749c67-642e-4c27-ac07-c2c24a80c529" providerId="ADAL" clId="{9D74F18B-5B0A-44CD-A79E-071ACCF175DE}" dt="2026-04-23T14:51:30.905" v="1276" actId="478"/>
          <ac:spMkLst>
            <pc:docMk/>
            <pc:sldMk cId="3898667025" sldId="256"/>
            <ac:spMk id="11" creationId="{65BBDC38-55EC-46B5-C2E1-C851E5A941F3}"/>
          </ac:spMkLst>
        </pc:spChg>
        <pc:spChg chg="del">
          <ac:chgData name="ABDULAZIZ ADNAN ALGHADEER" userId="1d749c67-642e-4c27-ac07-c2c24a80c529" providerId="ADAL" clId="{9D74F18B-5B0A-44CD-A79E-071ACCF175DE}" dt="2026-04-23T15:05:54.722" v="1429" actId="478"/>
          <ac:spMkLst>
            <pc:docMk/>
            <pc:sldMk cId="3898667025" sldId="256"/>
            <ac:spMk id="12" creationId="{06CE33DB-EC92-DE01-8293-97A192E33D8E}"/>
          </ac:spMkLst>
        </pc:spChg>
        <pc:spChg chg="add del mod">
          <ac:chgData name="ABDULAZIZ ADNAN ALGHADEER" userId="1d749c67-642e-4c27-ac07-c2c24a80c529" providerId="ADAL" clId="{9D74F18B-5B0A-44CD-A79E-071ACCF175DE}" dt="2026-04-23T19:30:13.498" v="2084" actId="478"/>
          <ac:spMkLst>
            <pc:docMk/>
            <pc:sldMk cId="3898667025" sldId="256"/>
            <ac:spMk id="12" creationId="{3F182F82-BA77-34B1-C6FB-F19E908C2590}"/>
          </ac:spMkLst>
        </pc:spChg>
        <pc:spChg chg="add del mod">
          <ac:chgData name="ABDULAZIZ ADNAN ALGHADEER" userId="1d749c67-642e-4c27-ac07-c2c24a80c529" providerId="ADAL" clId="{9D74F18B-5B0A-44CD-A79E-071ACCF175DE}" dt="2026-04-23T19:30:17.476" v="2088" actId="478"/>
          <ac:spMkLst>
            <pc:docMk/>
            <pc:sldMk cId="3898667025" sldId="256"/>
            <ac:spMk id="13" creationId="{01E61724-D480-67DB-219D-69C667B39B6F}"/>
          </ac:spMkLst>
        </pc:spChg>
        <pc:spChg chg="del mod">
          <ac:chgData name="ABDULAZIZ ADNAN ALGHADEER" userId="1d749c67-642e-4c27-ac07-c2c24a80c529" providerId="ADAL" clId="{9D74F18B-5B0A-44CD-A79E-071ACCF175DE}" dt="2026-04-23T14:51:32.509" v="1278" actId="478"/>
          <ac:spMkLst>
            <pc:docMk/>
            <pc:sldMk cId="3898667025" sldId="256"/>
            <ac:spMk id="13" creationId="{92CC9254-2BF9-3998-5B7A-A9098F3AFC0E}"/>
          </ac:spMkLst>
        </pc:spChg>
        <pc:spChg chg="del">
          <ac:chgData name="ABDULAZIZ ADNAN ALGHADEER" userId="1d749c67-642e-4c27-ac07-c2c24a80c529" providerId="ADAL" clId="{9D74F18B-5B0A-44CD-A79E-071ACCF175DE}" dt="2026-04-23T14:20:58.126" v="990" actId="478"/>
          <ac:spMkLst>
            <pc:docMk/>
            <pc:sldMk cId="3898667025" sldId="256"/>
            <ac:spMk id="14" creationId="{8B3AE21A-8781-EDB3-C122-251C545E888B}"/>
          </ac:spMkLst>
        </pc:spChg>
        <pc:spChg chg="del">
          <ac:chgData name="ABDULAZIZ ADNAN ALGHADEER" userId="1d749c67-642e-4c27-ac07-c2c24a80c529" providerId="ADAL" clId="{9D74F18B-5B0A-44CD-A79E-071ACCF175DE}" dt="2026-04-23T15:05:54.722" v="1429" actId="478"/>
          <ac:spMkLst>
            <pc:docMk/>
            <pc:sldMk cId="3898667025" sldId="256"/>
            <ac:spMk id="15" creationId="{7D048E69-7358-6591-4D76-9A562E34568C}"/>
          </ac:spMkLst>
        </pc:spChg>
        <pc:spChg chg="add mod">
          <ac:chgData name="ABDULAZIZ ADNAN ALGHADEER" userId="1d749c67-642e-4c27-ac07-c2c24a80c529" providerId="ADAL" clId="{9D74F18B-5B0A-44CD-A79E-071ACCF175DE}" dt="2026-04-23T13:46:14.114" v="293" actId="1076"/>
          <ac:spMkLst>
            <pc:docMk/>
            <pc:sldMk cId="3898667025" sldId="256"/>
            <ac:spMk id="16" creationId="{2033B4BC-BB31-C441-F694-BD39F523F345}"/>
          </ac:spMkLst>
        </pc:spChg>
        <pc:spChg chg="mod">
          <ac:chgData name="ABDULAZIZ ADNAN ALGHADEER" userId="1d749c67-642e-4c27-ac07-c2c24a80c529" providerId="ADAL" clId="{9D74F18B-5B0A-44CD-A79E-071ACCF175DE}" dt="2026-04-23T19:23:13.237" v="2033" actId="20577"/>
          <ac:spMkLst>
            <pc:docMk/>
            <pc:sldMk cId="3898667025" sldId="256"/>
            <ac:spMk id="16" creationId="{702E70FB-C5C1-DB81-C291-86033BBAE365}"/>
          </ac:spMkLst>
        </pc:spChg>
        <pc:spChg chg="add del mod">
          <ac:chgData name="ABDULAZIZ ADNAN ALGHADEER" userId="1d749c67-642e-4c27-ac07-c2c24a80c529" providerId="ADAL" clId="{9D74F18B-5B0A-44CD-A79E-071ACCF175DE}" dt="2026-04-23T19:30:00.024" v="2081" actId="478"/>
          <ac:spMkLst>
            <pc:docMk/>
            <pc:sldMk cId="3898667025" sldId="256"/>
            <ac:spMk id="18" creationId="{46C31FC6-57F1-06D0-35C8-C6C73818474E}"/>
          </ac:spMkLst>
        </pc:spChg>
        <pc:spChg chg="add del mod">
          <ac:chgData name="ABDULAZIZ ADNAN ALGHADEER" userId="1d749c67-642e-4c27-ac07-c2c24a80c529" providerId="ADAL" clId="{9D74F18B-5B0A-44CD-A79E-071ACCF175DE}" dt="2026-04-23T13:51:31.271" v="326" actId="478"/>
          <ac:spMkLst>
            <pc:docMk/>
            <pc:sldMk cId="3898667025" sldId="256"/>
            <ac:spMk id="18" creationId="{9AE8C907-A99A-E8BF-9EBD-FA7D46C151D1}"/>
          </ac:spMkLst>
        </pc:spChg>
        <pc:spChg chg="add del mod">
          <ac:chgData name="ABDULAZIZ ADNAN ALGHADEER" userId="1d749c67-642e-4c27-ac07-c2c24a80c529" providerId="ADAL" clId="{9D74F18B-5B0A-44CD-A79E-071ACCF175DE}" dt="2026-04-23T19:29:54.217" v="2078" actId="478"/>
          <ac:spMkLst>
            <pc:docMk/>
            <pc:sldMk cId="3898667025" sldId="256"/>
            <ac:spMk id="19" creationId="{8076F8E1-9078-5834-973C-A6E348564D8B}"/>
          </ac:spMkLst>
        </pc:spChg>
        <pc:spChg chg="add del mod">
          <ac:chgData name="ABDULAZIZ ADNAN ALGHADEER" userId="1d749c67-642e-4c27-ac07-c2c24a80c529" providerId="ADAL" clId="{9D74F18B-5B0A-44CD-A79E-071ACCF175DE}" dt="2026-04-23T13:47:54.192" v="300" actId="478"/>
          <ac:spMkLst>
            <pc:docMk/>
            <pc:sldMk cId="3898667025" sldId="256"/>
            <ac:spMk id="19" creationId="{A653C37C-3A87-072F-56C2-FD05C088C17A}"/>
          </ac:spMkLst>
        </pc:spChg>
        <pc:spChg chg="add del">
          <ac:chgData name="ABDULAZIZ ADNAN ALGHADEER" userId="1d749c67-642e-4c27-ac07-c2c24a80c529" providerId="ADAL" clId="{9D74F18B-5B0A-44CD-A79E-071ACCF175DE}" dt="2026-04-23T13:48:11.118" v="302" actId="478"/>
          <ac:spMkLst>
            <pc:docMk/>
            <pc:sldMk cId="3898667025" sldId="256"/>
            <ac:spMk id="20" creationId="{370E0D49-A719-E6AE-58B3-5E37E4776327}"/>
          </ac:spMkLst>
        </pc:spChg>
        <pc:spChg chg="add del mod">
          <ac:chgData name="ABDULAZIZ ADNAN ALGHADEER" userId="1d749c67-642e-4c27-ac07-c2c24a80c529" providerId="ADAL" clId="{9D74F18B-5B0A-44CD-A79E-071ACCF175DE}" dt="2026-04-23T19:29:50.811" v="2077" actId="478"/>
          <ac:spMkLst>
            <pc:docMk/>
            <pc:sldMk cId="3898667025" sldId="256"/>
            <ac:spMk id="20" creationId="{DE44B119-A6EF-63F8-E688-AA4F4AFBB000}"/>
          </ac:spMkLst>
        </pc:spChg>
        <pc:spChg chg="add mod">
          <ac:chgData name="ABDULAZIZ ADNAN ALGHADEER" userId="1d749c67-642e-4c27-ac07-c2c24a80c529" providerId="ADAL" clId="{9D74F18B-5B0A-44CD-A79E-071ACCF175DE}" dt="2026-04-23T19:20:43.616" v="2016"/>
          <ac:spMkLst>
            <pc:docMk/>
            <pc:sldMk cId="3898667025" sldId="256"/>
            <ac:spMk id="20" creationId="{F89FDC4A-09CE-6103-3064-3AA4BE9C33BC}"/>
          </ac:spMkLst>
        </pc:spChg>
        <pc:spChg chg="add mod">
          <ac:chgData name="ABDULAZIZ ADNAN ALGHADEER" userId="1d749c67-642e-4c27-ac07-c2c24a80c529" providerId="ADAL" clId="{9D74F18B-5B0A-44CD-A79E-071ACCF175DE}" dt="2026-04-23T19:23:04.395" v="2028"/>
          <ac:spMkLst>
            <pc:docMk/>
            <pc:sldMk cId="3898667025" sldId="256"/>
            <ac:spMk id="21" creationId="{94802063-D132-A667-5D93-5A02E64058D0}"/>
          </ac:spMkLst>
        </pc:spChg>
        <pc:spChg chg="add del">
          <ac:chgData name="ABDULAZIZ ADNAN ALGHADEER" userId="1d749c67-642e-4c27-ac07-c2c24a80c529" providerId="ADAL" clId="{9D74F18B-5B0A-44CD-A79E-071ACCF175DE}" dt="2026-04-23T13:48:34.244" v="304" actId="478"/>
          <ac:spMkLst>
            <pc:docMk/>
            <pc:sldMk cId="3898667025" sldId="256"/>
            <ac:spMk id="21" creationId="{9BD1A117-E35C-C73B-1FE8-A600175D319C}"/>
          </ac:spMkLst>
        </pc:spChg>
        <pc:spChg chg="add mod">
          <ac:chgData name="ABDULAZIZ ADNAN ALGHADEER" userId="1d749c67-642e-4c27-ac07-c2c24a80c529" providerId="ADAL" clId="{9D74F18B-5B0A-44CD-A79E-071ACCF175DE}" dt="2026-04-23T19:29:44.122" v="2074"/>
          <ac:spMkLst>
            <pc:docMk/>
            <pc:sldMk cId="3898667025" sldId="256"/>
            <ac:spMk id="21" creationId="{EE6EB6E9-A43C-3647-874D-82DA6EBB2145}"/>
          </ac:spMkLst>
        </pc:spChg>
        <pc:spChg chg="add mod">
          <ac:chgData name="ABDULAZIZ ADNAN ALGHADEER" userId="1d749c67-642e-4c27-ac07-c2c24a80c529" providerId="ADAL" clId="{9D74F18B-5B0A-44CD-A79E-071ACCF175DE}" dt="2026-04-23T19:31:55.955" v="2111" actId="1076"/>
          <ac:spMkLst>
            <pc:docMk/>
            <pc:sldMk cId="3898667025" sldId="256"/>
            <ac:spMk id="22" creationId="{5BC72377-86B1-7FC6-B157-48C08F1E0981}"/>
          </ac:spMkLst>
        </pc:spChg>
        <pc:spChg chg="add del mod">
          <ac:chgData name="ABDULAZIZ ADNAN ALGHADEER" userId="1d749c67-642e-4c27-ac07-c2c24a80c529" providerId="ADAL" clId="{9D74F18B-5B0A-44CD-A79E-071ACCF175DE}" dt="2026-04-23T19:30:25.512" v="2092" actId="478"/>
          <ac:spMkLst>
            <pc:docMk/>
            <pc:sldMk cId="3898667025" sldId="256"/>
            <ac:spMk id="23" creationId="{DD76B0E0-1BEE-E35D-39C4-0D920CB44424}"/>
          </ac:spMkLst>
        </pc:spChg>
        <pc:spChg chg="add del mod">
          <ac:chgData name="ABDULAZIZ ADNAN ALGHADEER" userId="1d749c67-642e-4c27-ac07-c2c24a80c529" providerId="ADAL" clId="{9D74F18B-5B0A-44CD-A79E-071ACCF175DE}" dt="2026-04-23T13:56:28.646" v="367" actId="478"/>
          <ac:spMkLst>
            <pc:docMk/>
            <pc:sldMk cId="3898667025" sldId="256"/>
            <ac:spMk id="25" creationId="{60369366-FAF6-72D4-447B-566AB52704EF}"/>
          </ac:spMkLst>
        </pc:spChg>
        <pc:spChg chg="mod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25" creationId="{914E95D0-9EDC-1CC0-C090-8ABB7AB33722}"/>
          </ac:spMkLst>
        </pc:spChg>
        <pc:spChg chg="add del mod">
          <ac:chgData name="ABDULAZIZ ADNAN ALGHADEER" userId="1d749c67-642e-4c27-ac07-c2c24a80c529" providerId="ADAL" clId="{9D74F18B-5B0A-44CD-A79E-071ACCF175DE}" dt="2026-04-23T19:30:22.848" v="2091" actId="478"/>
          <ac:spMkLst>
            <pc:docMk/>
            <pc:sldMk cId="3898667025" sldId="256"/>
            <ac:spMk id="26" creationId="{8C0FDCA2-73F9-3407-1942-1762794F8443}"/>
          </ac:spMkLst>
        </pc:spChg>
        <pc:spChg chg="add mod">
          <ac:chgData name="ABDULAZIZ ADNAN ALGHADEER" userId="1d749c67-642e-4c27-ac07-c2c24a80c529" providerId="ADAL" clId="{9D74F18B-5B0A-44CD-A79E-071ACCF175DE}" dt="2026-04-23T13:51:50.842" v="329"/>
          <ac:spMkLst>
            <pc:docMk/>
            <pc:sldMk cId="3898667025" sldId="256"/>
            <ac:spMk id="26" creationId="{9CD10B6D-110E-5E70-0A18-BBC7986087D5}"/>
          </ac:spMkLst>
        </pc:spChg>
        <pc:spChg chg="add mod">
          <ac:chgData name="ABDULAZIZ ADNAN ALGHADEER" userId="1d749c67-642e-4c27-ac07-c2c24a80c529" providerId="ADAL" clId="{9D74F18B-5B0A-44CD-A79E-071ACCF175DE}" dt="2026-04-23T13:51:55.334" v="330"/>
          <ac:spMkLst>
            <pc:docMk/>
            <pc:sldMk cId="3898667025" sldId="256"/>
            <ac:spMk id="27" creationId="{EFB40B44-F8E2-58CA-3FE2-8F3A0432A071}"/>
          </ac:spMkLst>
        </pc:spChg>
        <pc:spChg chg="add del mod ord">
          <ac:chgData name="ABDULAZIZ ADNAN ALGHADEER" userId="1d749c67-642e-4c27-ac07-c2c24a80c529" providerId="ADAL" clId="{9D74F18B-5B0A-44CD-A79E-071ACCF175DE}" dt="2026-04-23T13:56:33.595" v="369" actId="478"/>
          <ac:spMkLst>
            <pc:docMk/>
            <pc:sldMk cId="3898667025" sldId="256"/>
            <ac:spMk id="28" creationId="{97857DD2-FD12-44F3-9149-EE18896AAD8C}"/>
          </ac:spMkLst>
        </pc:spChg>
        <pc:spChg chg="add mod">
          <ac:chgData name="ABDULAZIZ ADNAN ALGHADEER" userId="1d749c67-642e-4c27-ac07-c2c24a80c529" providerId="ADAL" clId="{9D74F18B-5B0A-44CD-A79E-071ACCF175DE}" dt="2026-04-23T19:25:42.270" v="2055"/>
          <ac:spMkLst>
            <pc:docMk/>
            <pc:sldMk cId="3898667025" sldId="256"/>
            <ac:spMk id="28" creationId="{B22B53B2-93B1-8BE2-E35F-905115429EC9}"/>
          </ac:spMkLst>
        </pc:spChg>
        <pc:spChg chg="add del mod">
          <ac:chgData name="ABDULAZIZ ADNAN ALGHADEER" userId="1d749c67-642e-4c27-ac07-c2c24a80c529" providerId="ADAL" clId="{9D74F18B-5B0A-44CD-A79E-071ACCF175DE}" dt="2026-04-23T13:53:17.281" v="341" actId="478"/>
          <ac:spMkLst>
            <pc:docMk/>
            <pc:sldMk cId="3898667025" sldId="256"/>
            <ac:spMk id="29" creationId="{A4E5ACA5-5128-3B17-EF1C-3DC0D6175DA7}"/>
          </ac:spMkLst>
        </pc:spChg>
        <pc:spChg chg="add del mod">
          <ac:chgData name="ABDULAZIZ ADNAN ALGHADEER" userId="1d749c67-642e-4c27-ac07-c2c24a80c529" providerId="ADAL" clId="{9D74F18B-5B0A-44CD-A79E-071ACCF175DE}" dt="2026-04-23T14:17:48.986" v="965" actId="478"/>
          <ac:spMkLst>
            <pc:docMk/>
            <pc:sldMk cId="3898667025" sldId="256"/>
            <ac:spMk id="30" creationId="{91DEE801-A4C7-C1B0-1FCA-218F45A9D679}"/>
          </ac:spMkLst>
        </pc:spChg>
        <pc:spChg chg="add del mod topLvl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31" creationId="{B64AC155-7A38-106B-A3AB-D8BAD01E8109}"/>
          </ac:spMkLst>
        </pc:spChg>
        <pc:spChg chg="add del mod topLvl">
          <ac:chgData name="ABDULAZIZ ADNAN ALGHADEER" userId="1d749c67-642e-4c27-ac07-c2c24a80c529" providerId="ADAL" clId="{9D74F18B-5B0A-44CD-A79E-071ACCF175DE}" dt="2026-04-23T15:16:21.486" v="1498" actId="478"/>
          <ac:spMkLst>
            <pc:docMk/>
            <pc:sldMk cId="3898667025" sldId="256"/>
            <ac:spMk id="32" creationId="{C2BC55DB-2F58-7398-BFB1-40A47C5C131E}"/>
          </ac:spMkLst>
        </pc:spChg>
        <pc:spChg chg="add del mod">
          <ac:chgData name="ABDULAZIZ ADNAN ALGHADEER" userId="1d749c67-642e-4c27-ac07-c2c24a80c529" providerId="ADAL" clId="{9D74F18B-5B0A-44CD-A79E-071ACCF175DE}" dt="2026-04-23T15:15:10.397" v="1476" actId="478"/>
          <ac:spMkLst>
            <pc:docMk/>
            <pc:sldMk cId="3898667025" sldId="256"/>
            <ac:spMk id="33" creationId="{B80CBA59-C299-9812-7709-0F1F601B0C0E}"/>
          </ac:spMkLst>
        </pc:spChg>
        <pc:spChg chg="add mod">
          <ac:chgData name="ABDULAZIZ ADNAN ALGHADEER" userId="1d749c67-642e-4c27-ac07-c2c24a80c529" providerId="ADAL" clId="{9D74F18B-5B0A-44CD-A79E-071ACCF175DE}" dt="2026-04-23T15:16:47.819" v="1517" actId="478"/>
          <ac:spMkLst>
            <pc:docMk/>
            <pc:sldMk cId="3898667025" sldId="256"/>
            <ac:spMk id="34" creationId="{F005D673-82DC-40AA-EF3D-AA8ACF34A29E}"/>
          </ac:spMkLst>
        </pc:spChg>
        <pc:spChg chg="add mod">
          <ac:chgData name="ABDULAZIZ ADNAN ALGHADEER" userId="1d749c67-642e-4c27-ac07-c2c24a80c529" providerId="ADAL" clId="{9D74F18B-5B0A-44CD-A79E-071ACCF175DE}" dt="2026-04-23T15:17:05.081" v="1530" actId="14100"/>
          <ac:spMkLst>
            <pc:docMk/>
            <pc:sldMk cId="3898667025" sldId="256"/>
            <ac:spMk id="35" creationId="{35545CBC-DDCD-C484-1CE7-D80C76AC3480}"/>
          </ac:spMkLst>
        </pc:spChg>
        <pc:spChg chg="add del mod">
          <ac:chgData name="ABDULAZIZ ADNAN ALGHADEER" userId="1d749c67-642e-4c27-ac07-c2c24a80c529" providerId="ADAL" clId="{9D74F18B-5B0A-44CD-A79E-071ACCF175DE}" dt="2026-04-23T15:16:47.819" v="1517" actId="478"/>
          <ac:spMkLst>
            <pc:docMk/>
            <pc:sldMk cId="3898667025" sldId="256"/>
            <ac:spMk id="37" creationId="{88619B44-2080-3B4C-34EF-D0E30E809509}"/>
          </ac:spMkLst>
        </pc:spChg>
        <pc:spChg chg="add del mod">
          <ac:chgData name="ABDULAZIZ ADNAN ALGHADEER" userId="1d749c67-642e-4c27-ac07-c2c24a80c529" providerId="ADAL" clId="{9D74F18B-5B0A-44CD-A79E-071ACCF175DE}" dt="2026-04-23T14:10:51.411" v="658" actId="478"/>
          <ac:spMkLst>
            <pc:docMk/>
            <pc:sldMk cId="3898667025" sldId="256"/>
            <ac:spMk id="38" creationId="{AA83ECD2-043A-B1BC-09FC-014974A11E46}"/>
          </ac:spMkLst>
        </pc:spChg>
        <pc:spChg chg="add del mod">
          <ac:chgData name="ABDULAZIZ ADNAN ALGHADEER" userId="1d749c67-642e-4c27-ac07-c2c24a80c529" providerId="ADAL" clId="{9D74F18B-5B0A-44CD-A79E-071ACCF175DE}" dt="2026-04-23T15:15:50.146" v="1486" actId="478"/>
          <ac:spMkLst>
            <pc:docMk/>
            <pc:sldMk cId="3898667025" sldId="256"/>
            <ac:spMk id="39" creationId="{B21F34B8-0BED-301C-8728-4A3E80D1DC3E}"/>
          </ac:spMkLst>
        </pc:spChg>
        <pc:spChg chg="add del mod">
          <ac:chgData name="ABDULAZIZ ADNAN ALGHADEER" userId="1d749c67-642e-4c27-ac07-c2c24a80c529" providerId="ADAL" clId="{9D74F18B-5B0A-44CD-A79E-071ACCF175DE}" dt="2026-04-23T15:16:05.069" v="1493" actId="478"/>
          <ac:spMkLst>
            <pc:docMk/>
            <pc:sldMk cId="3898667025" sldId="256"/>
            <ac:spMk id="40" creationId="{11A65C32-4765-046A-5EA4-6C4ABB4E992C}"/>
          </ac:spMkLst>
        </pc:spChg>
        <pc:spChg chg="add mod topLvl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41" creationId="{52F7352D-0F8C-92C4-ED23-965EA7AA98BB}"/>
          </ac:spMkLst>
        </pc:spChg>
        <pc:spChg chg="add mod topLvl">
          <ac:chgData name="ABDULAZIZ ADNAN ALGHADEER" userId="1d749c67-642e-4c27-ac07-c2c24a80c529" providerId="ADAL" clId="{9D74F18B-5B0A-44CD-A79E-071ACCF175DE}" dt="2026-04-23T15:18:13.568" v="1581" actId="164"/>
          <ac:spMkLst>
            <pc:docMk/>
            <pc:sldMk cId="3898667025" sldId="256"/>
            <ac:spMk id="42" creationId="{31E76002-97A4-291F-4A11-00B596AE9905}"/>
          </ac:spMkLst>
        </pc:spChg>
        <pc:spChg chg="add del mod">
          <ac:chgData name="ABDULAZIZ ADNAN ALGHADEER" userId="1d749c67-642e-4c27-ac07-c2c24a80c529" providerId="ADAL" clId="{9D74F18B-5B0A-44CD-A79E-071ACCF175DE}" dt="2026-04-23T15:17:35.319" v="1566" actId="478"/>
          <ac:spMkLst>
            <pc:docMk/>
            <pc:sldMk cId="3898667025" sldId="256"/>
            <ac:spMk id="43" creationId="{F18A450D-ABCA-7178-F4A3-1DC9F3974E68}"/>
          </ac:spMkLst>
        </pc:spChg>
        <pc:spChg chg="add del mod">
          <ac:chgData name="ABDULAZIZ ADNAN ALGHADEER" userId="1d749c67-642e-4c27-ac07-c2c24a80c529" providerId="ADAL" clId="{9D74F18B-5B0A-44CD-A79E-071ACCF175DE}" dt="2026-04-23T15:17:21.605" v="1558" actId="478"/>
          <ac:spMkLst>
            <pc:docMk/>
            <pc:sldMk cId="3898667025" sldId="256"/>
            <ac:spMk id="45" creationId="{2C39381A-5F84-F96C-CFBC-B25A00422AE7}"/>
          </ac:spMkLst>
        </pc:spChg>
        <pc:spChg chg="add del mod">
          <ac:chgData name="ABDULAZIZ ADNAN ALGHADEER" userId="1d749c67-642e-4c27-ac07-c2c24a80c529" providerId="ADAL" clId="{9D74F18B-5B0A-44CD-A79E-071ACCF175DE}" dt="2026-04-23T15:17:26.745" v="1561" actId="478"/>
          <ac:spMkLst>
            <pc:docMk/>
            <pc:sldMk cId="3898667025" sldId="256"/>
            <ac:spMk id="46" creationId="{A30AEE5A-8C8B-AC6A-25A4-6002674B98A2}"/>
          </ac:spMkLst>
        </pc:spChg>
        <pc:spChg chg="add del mod">
          <ac:chgData name="ABDULAZIZ ADNAN ALGHADEER" userId="1d749c67-642e-4c27-ac07-c2c24a80c529" providerId="ADAL" clId="{9D74F18B-5B0A-44CD-A79E-071ACCF175DE}" dt="2026-04-23T14:20:52.483" v="989" actId="478"/>
          <ac:spMkLst>
            <pc:docMk/>
            <pc:sldMk cId="3898667025" sldId="256"/>
            <ac:spMk id="47" creationId="{227DC5C1-6ADE-45DB-48D5-CBBA29308993}"/>
          </ac:spMkLst>
        </pc:spChg>
        <pc:spChg chg="add mod topLvl">
          <ac:chgData name="ABDULAZIZ ADNAN ALGHADEER" userId="1d749c67-642e-4c27-ac07-c2c24a80c529" providerId="ADAL" clId="{9D74F18B-5B0A-44CD-A79E-071ACCF175DE}" dt="2026-04-23T15:19:38.889" v="1603" actId="1076"/>
          <ac:spMkLst>
            <pc:docMk/>
            <pc:sldMk cId="3898667025" sldId="256"/>
            <ac:spMk id="48" creationId="{0217C56A-C93A-0CF0-9956-30BC89C40F63}"/>
          </ac:spMkLst>
        </pc:spChg>
        <pc:spChg chg="add mod topLvl">
          <ac:chgData name="ABDULAZIZ ADNAN ALGHADEER" userId="1d749c67-642e-4c27-ac07-c2c24a80c529" providerId="ADAL" clId="{9D74F18B-5B0A-44CD-A79E-071ACCF175DE}" dt="2026-04-23T15:19:38.889" v="1603" actId="1076"/>
          <ac:spMkLst>
            <pc:docMk/>
            <pc:sldMk cId="3898667025" sldId="256"/>
            <ac:spMk id="49" creationId="{E0F86274-3436-6CC6-BD74-924B98B4B385}"/>
          </ac:spMkLst>
        </pc:spChg>
        <pc:spChg chg="add del mod">
          <ac:chgData name="ABDULAZIZ ADNAN ALGHADEER" userId="1d749c67-642e-4c27-ac07-c2c24a80c529" providerId="ADAL" clId="{9D74F18B-5B0A-44CD-A79E-071ACCF175DE}" dt="2026-04-23T14:22:56.232" v="1013" actId="478"/>
          <ac:spMkLst>
            <pc:docMk/>
            <pc:sldMk cId="3898667025" sldId="256"/>
            <ac:spMk id="50" creationId="{C769172C-2CBD-CC5D-18BF-E1025283CDD0}"/>
          </ac:spMkLst>
        </pc:spChg>
        <pc:spChg chg="add del mod">
          <ac:chgData name="ABDULAZIZ ADNAN ALGHADEER" userId="1d749c67-642e-4c27-ac07-c2c24a80c529" providerId="ADAL" clId="{9D74F18B-5B0A-44CD-A79E-071ACCF175DE}" dt="2026-04-23T14:22:57.260" v="1014" actId="478"/>
          <ac:spMkLst>
            <pc:docMk/>
            <pc:sldMk cId="3898667025" sldId="256"/>
            <ac:spMk id="51" creationId="{9BF7A048-BE46-556D-B626-D136E381D6B5}"/>
          </ac:spMkLst>
        </pc:spChg>
        <pc:spChg chg="add del mod">
          <ac:chgData name="ABDULAZIZ ADNAN ALGHADEER" userId="1d749c67-642e-4c27-ac07-c2c24a80c529" providerId="ADAL" clId="{9D74F18B-5B0A-44CD-A79E-071ACCF175DE}" dt="2026-04-23T14:22:58.366" v="1015" actId="478"/>
          <ac:spMkLst>
            <pc:docMk/>
            <pc:sldMk cId="3898667025" sldId="256"/>
            <ac:spMk id="52" creationId="{0581A38D-65F8-E329-AA49-CD781850925B}"/>
          </ac:spMkLst>
        </pc:spChg>
        <pc:spChg chg="add mod topLvl">
          <ac:chgData name="ABDULAZIZ ADNAN ALGHADEER" userId="1d749c67-642e-4c27-ac07-c2c24a80c529" providerId="ADAL" clId="{9D74F18B-5B0A-44CD-A79E-071ACCF175DE}" dt="2026-04-23T15:19:38.889" v="1603" actId="1076"/>
          <ac:spMkLst>
            <pc:docMk/>
            <pc:sldMk cId="3898667025" sldId="256"/>
            <ac:spMk id="54" creationId="{FF6D735C-0420-6CE7-83F4-957864C5D7E3}"/>
          </ac:spMkLst>
        </pc:spChg>
        <pc:spChg chg="add">
          <ac:chgData name="ABDULAZIZ ADNAN ALGHADEER" userId="1d749c67-642e-4c27-ac07-c2c24a80c529" providerId="ADAL" clId="{9D74F18B-5B0A-44CD-A79E-071ACCF175DE}" dt="2026-04-23T14:27:07.194" v="1070"/>
          <ac:spMkLst>
            <pc:docMk/>
            <pc:sldMk cId="3898667025" sldId="256"/>
            <ac:spMk id="55" creationId="{6FE2B300-F502-4FCF-E4CB-E6932DCC73E2}"/>
          </ac:spMkLst>
        </pc:spChg>
        <pc:spChg chg="add mod">
          <ac:chgData name="ABDULAZIZ ADNAN ALGHADEER" userId="1d749c67-642e-4c27-ac07-c2c24a80c529" providerId="ADAL" clId="{9D74F18B-5B0A-44CD-A79E-071ACCF175DE}" dt="2026-04-23T14:27:14.414" v="1073" actId="14100"/>
          <ac:spMkLst>
            <pc:docMk/>
            <pc:sldMk cId="3898667025" sldId="256"/>
            <ac:spMk id="56" creationId="{A8F55C90-73BF-FE83-7CFC-0026E15B48C9}"/>
          </ac:spMkLst>
        </pc:spChg>
        <pc:spChg chg="add del mod">
          <ac:chgData name="ABDULAZIZ ADNAN ALGHADEER" userId="1d749c67-642e-4c27-ac07-c2c24a80c529" providerId="ADAL" clId="{9D74F18B-5B0A-44CD-A79E-071ACCF175DE}" dt="2026-04-23T14:27:20.067" v="1076" actId="478"/>
          <ac:spMkLst>
            <pc:docMk/>
            <pc:sldMk cId="3898667025" sldId="256"/>
            <ac:spMk id="57" creationId="{B1F3899D-11D6-DDDF-EB2F-ABC8BC3053FE}"/>
          </ac:spMkLst>
        </pc:spChg>
        <pc:spChg chg="mod">
          <ac:chgData name="ABDULAZIZ ADNAN ALGHADEER" userId="1d749c67-642e-4c27-ac07-c2c24a80c529" providerId="ADAL" clId="{9D74F18B-5B0A-44CD-A79E-071ACCF175DE}" dt="2026-04-23T14:33:32.919" v="1152" actId="571"/>
          <ac:spMkLst>
            <pc:docMk/>
            <pc:sldMk cId="3898667025" sldId="256"/>
            <ac:spMk id="1039" creationId="{4EE81E0C-6111-8D4E-D789-043F68F9C24C}"/>
          </ac:spMkLst>
        </pc:spChg>
        <pc:spChg chg="mod">
          <ac:chgData name="ABDULAZIZ ADNAN ALGHADEER" userId="1d749c67-642e-4c27-ac07-c2c24a80c529" providerId="ADAL" clId="{9D74F18B-5B0A-44CD-A79E-071ACCF175DE}" dt="2026-04-23T14:33:32.919" v="1152" actId="571"/>
          <ac:spMkLst>
            <pc:docMk/>
            <pc:sldMk cId="3898667025" sldId="256"/>
            <ac:spMk id="1041" creationId="{D205D3DA-E3C5-92A8-BF4B-0009A5D67F6E}"/>
          </ac:spMkLst>
        </pc:spChg>
        <pc:spChg chg="mod">
          <ac:chgData name="ABDULAZIZ ADNAN ALGHADEER" userId="1d749c67-642e-4c27-ac07-c2c24a80c529" providerId="ADAL" clId="{9D74F18B-5B0A-44CD-A79E-071ACCF175DE}" dt="2026-04-23T14:33:32.919" v="1152" actId="571"/>
          <ac:spMkLst>
            <pc:docMk/>
            <pc:sldMk cId="3898667025" sldId="256"/>
            <ac:spMk id="1043" creationId="{B3512CBA-2980-14BB-AB73-56FB5A9DA5A3}"/>
          </ac:spMkLst>
        </pc:spChg>
        <pc:spChg chg="mod">
          <ac:chgData name="ABDULAZIZ ADNAN ALGHADEER" userId="1d749c67-642e-4c27-ac07-c2c24a80c529" providerId="ADAL" clId="{9D74F18B-5B0A-44CD-A79E-071ACCF175DE}" dt="2026-04-23T14:33:32.919" v="1152" actId="571"/>
          <ac:spMkLst>
            <pc:docMk/>
            <pc:sldMk cId="3898667025" sldId="256"/>
            <ac:spMk id="1046" creationId="{2C34B439-3F29-FF2D-6AAA-2E775A6FEE16}"/>
          </ac:spMkLst>
        </pc:spChg>
        <pc:spChg chg="mod">
          <ac:chgData name="ABDULAZIZ ADNAN ALGHADEER" userId="1d749c67-642e-4c27-ac07-c2c24a80c529" providerId="ADAL" clId="{9D74F18B-5B0A-44CD-A79E-071ACCF175DE}" dt="2026-04-23T14:33:32.919" v="1152" actId="571"/>
          <ac:spMkLst>
            <pc:docMk/>
            <pc:sldMk cId="3898667025" sldId="256"/>
            <ac:spMk id="1047" creationId="{C391C108-E0BD-8682-F713-3C847FC0DDE4}"/>
          </ac:spMkLst>
        </pc:spChg>
        <pc:spChg chg="mod">
          <ac:chgData name="ABDULAZIZ ADNAN ALGHADEER" userId="1d749c67-642e-4c27-ac07-c2c24a80c529" providerId="ADAL" clId="{9D74F18B-5B0A-44CD-A79E-071ACCF175DE}" dt="2026-04-23T14:33:32.380" v="1151" actId="571"/>
          <ac:spMkLst>
            <pc:docMk/>
            <pc:sldMk cId="3898667025" sldId="256"/>
            <ac:spMk id="1049" creationId="{B2B88DFD-2E03-9AEB-7E50-2C8EC00DA8D7}"/>
          </ac:spMkLst>
        </pc:spChg>
        <pc:spChg chg="mod">
          <ac:chgData name="ABDULAZIZ ADNAN ALGHADEER" userId="1d749c67-642e-4c27-ac07-c2c24a80c529" providerId="ADAL" clId="{9D74F18B-5B0A-44CD-A79E-071ACCF175DE}" dt="2026-04-23T14:33:32.380" v="1151" actId="571"/>
          <ac:spMkLst>
            <pc:docMk/>
            <pc:sldMk cId="3898667025" sldId="256"/>
            <ac:spMk id="1050" creationId="{249B2DD7-1A68-3D4E-CC62-F77C3B2822F7}"/>
          </ac:spMkLst>
        </pc:spChg>
        <pc:spChg chg="mod">
          <ac:chgData name="ABDULAZIZ ADNAN ALGHADEER" userId="1d749c67-642e-4c27-ac07-c2c24a80c529" providerId="ADAL" clId="{9D74F18B-5B0A-44CD-A79E-071ACCF175DE}" dt="2026-04-23T14:33:32.380" v="1151" actId="571"/>
          <ac:spMkLst>
            <pc:docMk/>
            <pc:sldMk cId="3898667025" sldId="256"/>
            <ac:spMk id="1051" creationId="{E2E6C4C1-9E3B-C80E-B289-6A011AD64F33}"/>
          </ac:spMkLst>
        </pc:spChg>
        <pc:spChg chg="mod">
          <ac:chgData name="ABDULAZIZ ADNAN ALGHADEER" userId="1d749c67-642e-4c27-ac07-c2c24a80c529" providerId="ADAL" clId="{9D74F18B-5B0A-44CD-A79E-071ACCF175DE}" dt="2026-04-23T14:33:32.380" v="1151" actId="571"/>
          <ac:spMkLst>
            <pc:docMk/>
            <pc:sldMk cId="3898667025" sldId="256"/>
            <ac:spMk id="1055" creationId="{665A3523-FDAE-E2A6-7754-353071CF343A}"/>
          </ac:spMkLst>
        </pc:spChg>
        <pc:spChg chg="mod">
          <ac:chgData name="ABDULAZIZ ADNAN ALGHADEER" userId="1d749c67-642e-4c27-ac07-c2c24a80c529" providerId="ADAL" clId="{9D74F18B-5B0A-44CD-A79E-071ACCF175DE}" dt="2026-04-23T14:33:32.380" v="1151" actId="571"/>
          <ac:spMkLst>
            <pc:docMk/>
            <pc:sldMk cId="3898667025" sldId="256"/>
            <ac:spMk id="1057" creationId="{CE346EF6-F394-E63F-1B80-5DCE020AC01E}"/>
          </ac:spMkLst>
        </pc:spChg>
        <pc:spChg chg="mod">
          <ac:chgData name="ABDULAZIZ ADNAN ALGHADEER" userId="1d749c67-642e-4c27-ac07-c2c24a80c529" providerId="ADAL" clId="{9D74F18B-5B0A-44CD-A79E-071ACCF175DE}" dt="2026-04-23T14:33:32.017" v="1150" actId="571"/>
          <ac:spMkLst>
            <pc:docMk/>
            <pc:sldMk cId="3898667025" sldId="256"/>
            <ac:spMk id="1059" creationId="{25B22FED-6126-3EF4-CBC8-86362FCBC6AA}"/>
          </ac:spMkLst>
        </pc:spChg>
        <pc:spChg chg="mod">
          <ac:chgData name="ABDULAZIZ ADNAN ALGHADEER" userId="1d749c67-642e-4c27-ac07-c2c24a80c529" providerId="ADAL" clId="{9D74F18B-5B0A-44CD-A79E-071ACCF175DE}" dt="2026-04-23T14:33:32.017" v="1150" actId="571"/>
          <ac:spMkLst>
            <pc:docMk/>
            <pc:sldMk cId="3898667025" sldId="256"/>
            <ac:spMk id="1060" creationId="{26B12F74-D4D2-C208-7B0E-D93C52D59F3A}"/>
          </ac:spMkLst>
        </pc:spChg>
        <pc:spChg chg="mod">
          <ac:chgData name="ABDULAZIZ ADNAN ALGHADEER" userId="1d749c67-642e-4c27-ac07-c2c24a80c529" providerId="ADAL" clId="{9D74F18B-5B0A-44CD-A79E-071ACCF175DE}" dt="2026-04-23T14:33:32.017" v="1150" actId="571"/>
          <ac:spMkLst>
            <pc:docMk/>
            <pc:sldMk cId="3898667025" sldId="256"/>
            <ac:spMk id="1061" creationId="{32A7B3FF-A9CE-7401-94E2-0CB2F0DB003E}"/>
          </ac:spMkLst>
        </pc:spChg>
        <pc:spChg chg="mod">
          <ac:chgData name="ABDULAZIZ ADNAN ALGHADEER" userId="1d749c67-642e-4c27-ac07-c2c24a80c529" providerId="ADAL" clId="{9D74F18B-5B0A-44CD-A79E-071ACCF175DE}" dt="2026-04-23T14:33:32.017" v="1150" actId="571"/>
          <ac:spMkLst>
            <pc:docMk/>
            <pc:sldMk cId="3898667025" sldId="256"/>
            <ac:spMk id="1063" creationId="{164471CF-EA76-EB77-EF07-435B070EF533}"/>
          </ac:spMkLst>
        </pc:spChg>
        <pc:spChg chg="mod">
          <ac:chgData name="ABDULAZIZ ADNAN ALGHADEER" userId="1d749c67-642e-4c27-ac07-c2c24a80c529" providerId="ADAL" clId="{9D74F18B-5B0A-44CD-A79E-071ACCF175DE}" dt="2026-04-23T14:33:32.017" v="1150" actId="571"/>
          <ac:spMkLst>
            <pc:docMk/>
            <pc:sldMk cId="3898667025" sldId="256"/>
            <ac:spMk id="1064" creationId="{4E6D857A-012D-0889-065E-415AF7E8903A}"/>
          </ac:spMkLst>
        </pc:spChg>
        <pc:spChg chg="mod">
          <ac:chgData name="ABDULAZIZ ADNAN ALGHADEER" userId="1d749c67-642e-4c27-ac07-c2c24a80c529" providerId="ADAL" clId="{9D74F18B-5B0A-44CD-A79E-071ACCF175DE}" dt="2026-04-23T14:33:43.699" v="1156" actId="571"/>
          <ac:spMkLst>
            <pc:docMk/>
            <pc:sldMk cId="3898667025" sldId="256"/>
            <ac:spMk id="1066" creationId="{836EB723-B101-C682-F0D6-9DE438C74BAE}"/>
          </ac:spMkLst>
        </pc:spChg>
        <pc:spChg chg="mod">
          <ac:chgData name="ABDULAZIZ ADNAN ALGHADEER" userId="1d749c67-642e-4c27-ac07-c2c24a80c529" providerId="ADAL" clId="{9D74F18B-5B0A-44CD-A79E-071ACCF175DE}" dt="2026-04-23T14:33:43.699" v="1156" actId="571"/>
          <ac:spMkLst>
            <pc:docMk/>
            <pc:sldMk cId="3898667025" sldId="256"/>
            <ac:spMk id="1067" creationId="{47AE5400-B339-9671-CC2F-D09DB1248BE0}"/>
          </ac:spMkLst>
        </pc:spChg>
        <pc:spChg chg="mod">
          <ac:chgData name="ABDULAZIZ ADNAN ALGHADEER" userId="1d749c67-642e-4c27-ac07-c2c24a80c529" providerId="ADAL" clId="{9D74F18B-5B0A-44CD-A79E-071ACCF175DE}" dt="2026-04-23T14:33:43.699" v="1156" actId="571"/>
          <ac:spMkLst>
            <pc:docMk/>
            <pc:sldMk cId="3898667025" sldId="256"/>
            <ac:spMk id="1068" creationId="{346B3C9B-8F09-CCCE-F8F9-9F3576C4F82B}"/>
          </ac:spMkLst>
        </pc:spChg>
        <pc:spChg chg="mod">
          <ac:chgData name="ABDULAZIZ ADNAN ALGHADEER" userId="1d749c67-642e-4c27-ac07-c2c24a80c529" providerId="ADAL" clId="{9D74F18B-5B0A-44CD-A79E-071ACCF175DE}" dt="2026-04-23T14:33:43.699" v="1156" actId="571"/>
          <ac:spMkLst>
            <pc:docMk/>
            <pc:sldMk cId="3898667025" sldId="256"/>
            <ac:spMk id="1070" creationId="{0F49E717-81E9-1553-965A-91E06D4FDEDD}"/>
          </ac:spMkLst>
        </pc:spChg>
        <pc:spChg chg="mod">
          <ac:chgData name="ABDULAZIZ ADNAN ALGHADEER" userId="1d749c67-642e-4c27-ac07-c2c24a80c529" providerId="ADAL" clId="{9D74F18B-5B0A-44CD-A79E-071ACCF175DE}" dt="2026-04-23T14:33:43.699" v="1156" actId="571"/>
          <ac:spMkLst>
            <pc:docMk/>
            <pc:sldMk cId="3898667025" sldId="256"/>
            <ac:spMk id="1071" creationId="{EA27A738-6F16-6781-B75B-C77B62B416D6}"/>
          </ac:spMkLst>
        </pc:spChg>
        <pc:spChg chg="add del mod">
          <ac:chgData name="ABDULAZIZ ADNAN ALGHADEER" userId="1d749c67-642e-4c27-ac07-c2c24a80c529" providerId="ADAL" clId="{9D74F18B-5B0A-44CD-A79E-071ACCF175DE}" dt="2026-04-23T14:35:12.978" v="1189" actId="478"/>
          <ac:spMkLst>
            <pc:docMk/>
            <pc:sldMk cId="3898667025" sldId="256"/>
            <ac:spMk id="1072" creationId="{E3EADD2A-8462-1EDC-843F-CCC428FDA1F5}"/>
          </ac:spMkLst>
        </pc:spChg>
        <pc:spChg chg="add del mod">
          <ac:chgData name="ABDULAZIZ ADNAN ALGHADEER" userId="1d749c67-642e-4c27-ac07-c2c24a80c529" providerId="ADAL" clId="{9D74F18B-5B0A-44CD-A79E-071ACCF175DE}" dt="2026-04-23T14:35:14.392" v="1190" actId="478"/>
          <ac:spMkLst>
            <pc:docMk/>
            <pc:sldMk cId="3898667025" sldId="256"/>
            <ac:spMk id="1073" creationId="{EDDBE85C-A2BE-AB27-645C-2E0DE48B1296}"/>
          </ac:spMkLst>
        </pc:spChg>
        <pc:spChg chg="add mod topLvl">
          <ac:chgData name="ABDULAZIZ ADNAN ALGHADEER" userId="1d749c67-642e-4c27-ac07-c2c24a80c529" providerId="ADAL" clId="{9D74F18B-5B0A-44CD-A79E-071ACCF175DE}" dt="2026-04-23T15:19:38.889" v="1603" actId="1076"/>
          <ac:spMkLst>
            <pc:docMk/>
            <pc:sldMk cId="3898667025" sldId="256"/>
            <ac:spMk id="1074" creationId="{0B67099E-6334-C715-13BD-107BB7BA4EAD}"/>
          </ac:spMkLst>
        </pc:spChg>
        <pc:spChg chg="add mod">
          <ac:chgData name="ABDULAZIZ ADNAN ALGHADEER" userId="1d749c67-642e-4c27-ac07-c2c24a80c529" providerId="ADAL" clId="{9D74F18B-5B0A-44CD-A79E-071ACCF175DE}" dt="2026-04-23T14:35:39.873" v="1209" actId="571"/>
          <ac:spMkLst>
            <pc:docMk/>
            <pc:sldMk cId="3898667025" sldId="256"/>
            <ac:spMk id="1075" creationId="{2641D221-15BE-9954-F692-D37F868FCDFA}"/>
          </ac:spMkLst>
        </pc:spChg>
        <pc:spChg chg="add mod topLvl">
          <ac:chgData name="ABDULAZIZ ADNAN ALGHADEER" userId="1d749c67-642e-4c27-ac07-c2c24a80c529" providerId="ADAL" clId="{9D74F18B-5B0A-44CD-A79E-071ACCF175DE}" dt="2026-04-23T15:19:38.889" v="1603" actId="1076"/>
          <ac:spMkLst>
            <pc:docMk/>
            <pc:sldMk cId="3898667025" sldId="256"/>
            <ac:spMk id="1076" creationId="{7D8ED0CA-8BA0-56F6-492B-C81A90D45AAF}"/>
          </ac:spMkLst>
        </pc:spChg>
        <pc:spChg chg="add mod topLvl">
          <ac:chgData name="ABDULAZIZ ADNAN ALGHADEER" userId="1d749c67-642e-4c27-ac07-c2c24a80c529" providerId="ADAL" clId="{9D74F18B-5B0A-44CD-A79E-071ACCF175DE}" dt="2026-04-23T15:19:38.889" v="1603" actId="1076"/>
          <ac:spMkLst>
            <pc:docMk/>
            <pc:sldMk cId="3898667025" sldId="256"/>
            <ac:spMk id="1077" creationId="{3181989D-48FF-AF45-BD29-88FAC6AA7C12}"/>
          </ac:spMkLst>
        </pc:spChg>
        <pc:spChg chg="add del mod">
          <ac:chgData name="ABDULAZIZ ADNAN ALGHADEER" userId="1d749c67-642e-4c27-ac07-c2c24a80c529" providerId="ADAL" clId="{9D74F18B-5B0A-44CD-A79E-071ACCF175DE}" dt="2026-04-23T14:51:44.624" v="1280" actId="478"/>
          <ac:spMkLst>
            <pc:docMk/>
            <pc:sldMk cId="3898667025" sldId="256"/>
            <ac:spMk id="1080" creationId="{DB0BF620-F5DE-5D2A-BC81-2CD211A2CD82}"/>
          </ac:spMkLst>
        </pc:spChg>
        <pc:spChg chg="add mod topLvl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1082" creationId="{6C82FDCF-CE86-1811-0A7B-AF5FBF574B91}"/>
          </ac:spMkLst>
        </pc:spChg>
        <pc:spChg chg="add mod topLvl">
          <ac:chgData name="ABDULAZIZ ADNAN ALGHADEER" userId="1d749c67-642e-4c27-ac07-c2c24a80c529" providerId="ADAL" clId="{9D74F18B-5B0A-44CD-A79E-071ACCF175DE}" dt="2026-04-23T15:29:16.405" v="1780" actId="1076"/>
          <ac:spMkLst>
            <pc:docMk/>
            <pc:sldMk cId="3898667025" sldId="256"/>
            <ac:spMk id="1083" creationId="{439DBB2E-50B2-6D85-46FF-B820FB176FD7}"/>
          </ac:spMkLst>
        </pc:spChg>
        <pc:spChg chg="add del mod">
          <ac:chgData name="ABDULAZIZ ADNAN ALGHADEER" userId="1d749c67-642e-4c27-ac07-c2c24a80c529" providerId="ADAL" clId="{9D74F18B-5B0A-44CD-A79E-071ACCF175DE}" dt="2026-04-23T14:51:48.451" v="1285" actId="478"/>
          <ac:spMkLst>
            <pc:docMk/>
            <pc:sldMk cId="3898667025" sldId="256"/>
            <ac:spMk id="1089" creationId="{23CF000D-1811-7574-8AE7-83CF88E6417D}"/>
          </ac:spMkLst>
        </pc:spChg>
        <pc:spChg chg="add del mod">
          <ac:chgData name="ABDULAZIZ ADNAN ALGHADEER" userId="1d749c67-642e-4c27-ac07-c2c24a80c529" providerId="ADAL" clId="{9D74F18B-5B0A-44CD-A79E-071ACCF175DE}" dt="2026-04-23T14:51:44.624" v="1280" actId="478"/>
          <ac:spMkLst>
            <pc:docMk/>
            <pc:sldMk cId="3898667025" sldId="256"/>
            <ac:spMk id="1090" creationId="{83D11A16-89DD-1175-6DF0-24BA9E8ABD59}"/>
          </ac:spMkLst>
        </pc:spChg>
        <pc:spChg chg="add del mod">
          <ac:chgData name="ABDULAZIZ ADNAN ALGHADEER" userId="1d749c67-642e-4c27-ac07-c2c24a80c529" providerId="ADAL" clId="{9D74F18B-5B0A-44CD-A79E-071ACCF175DE}" dt="2026-04-23T14:51:46.096" v="1281" actId="478"/>
          <ac:spMkLst>
            <pc:docMk/>
            <pc:sldMk cId="3898667025" sldId="256"/>
            <ac:spMk id="1091" creationId="{410D149F-04D4-49A3-BE71-68888611C8C9}"/>
          </ac:spMkLst>
        </pc:spChg>
        <pc:spChg chg="add mod topLvl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1092" creationId="{6A1F1811-632A-C925-7608-86A60F2FFD01}"/>
          </ac:spMkLst>
        </pc:spChg>
        <pc:spChg chg="add">
          <ac:chgData name="ABDULAZIZ ADNAN ALGHADEER" userId="1d749c67-642e-4c27-ac07-c2c24a80c529" providerId="ADAL" clId="{9D74F18B-5B0A-44CD-A79E-071ACCF175DE}" dt="2026-04-23T14:56:15.711" v="1344"/>
          <ac:spMkLst>
            <pc:docMk/>
            <pc:sldMk cId="3898667025" sldId="256"/>
            <ac:spMk id="1098" creationId="{644B2413-66D4-4D7B-1D78-3C354C0C2D84}"/>
          </ac:spMkLst>
        </pc:spChg>
        <pc:spChg chg="add">
          <ac:chgData name="ABDULAZIZ ADNAN ALGHADEER" userId="1d749c67-642e-4c27-ac07-c2c24a80c529" providerId="ADAL" clId="{9D74F18B-5B0A-44CD-A79E-071ACCF175DE}" dt="2026-04-23T14:56:22.711" v="1349"/>
          <ac:spMkLst>
            <pc:docMk/>
            <pc:sldMk cId="3898667025" sldId="256"/>
            <ac:spMk id="1099" creationId="{366CB792-336D-7A64-AC9A-7D926E22B30B}"/>
          </ac:spMkLst>
        </pc:spChg>
        <pc:spChg chg="mod topLvl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1113" creationId="{EE08BF12-E019-ACD6-9557-1F2D477520CB}"/>
          </ac:spMkLst>
        </pc:spChg>
        <pc:spChg chg="mod topLvl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1115" creationId="{719F487B-E723-F0BE-A793-615FC974AA6C}"/>
          </ac:spMkLst>
        </pc:spChg>
        <pc:spChg chg="mod topLvl">
          <ac:chgData name="ABDULAZIZ ADNAN ALGHADEER" userId="1d749c67-642e-4c27-ac07-c2c24a80c529" providerId="ADAL" clId="{9D74F18B-5B0A-44CD-A79E-071ACCF175DE}" dt="2026-04-23T19:24:30.543" v="2040" actId="1076"/>
          <ac:spMkLst>
            <pc:docMk/>
            <pc:sldMk cId="3898667025" sldId="256"/>
            <ac:spMk id="1116" creationId="{DF53074C-BBB5-4721-65CE-4C63EFEBD439}"/>
          </ac:spMkLst>
        </pc:spChg>
        <pc:spChg chg="mod topLvl">
          <ac:chgData name="ABDULAZIZ ADNAN ALGHADEER" userId="1d749c67-642e-4c27-ac07-c2c24a80c529" providerId="ADAL" clId="{9D74F18B-5B0A-44CD-A79E-071ACCF175DE}" dt="2026-04-23T16:47:19.103" v="1938" actId="1076"/>
          <ac:spMkLst>
            <pc:docMk/>
            <pc:sldMk cId="3898667025" sldId="256"/>
            <ac:spMk id="1122" creationId="{D6FD347F-DBB9-B5E0-1416-BA8E54E92879}"/>
          </ac:spMkLst>
        </pc:spChg>
        <pc:spChg chg="mod topLvl">
          <ac:chgData name="ABDULAZIZ ADNAN ALGHADEER" userId="1d749c67-642e-4c27-ac07-c2c24a80c529" providerId="ADAL" clId="{9D74F18B-5B0A-44CD-A79E-071ACCF175DE}" dt="2026-04-23T16:47:19.103" v="1938" actId="1076"/>
          <ac:spMkLst>
            <pc:docMk/>
            <pc:sldMk cId="3898667025" sldId="256"/>
            <ac:spMk id="1123" creationId="{42889BA4-8898-876F-325D-CB8506BA4D62}"/>
          </ac:spMkLst>
        </pc:spChg>
        <pc:spChg chg="mod topLvl">
          <ac:chgData name="ABDULAZIZ ADNAN ALGHADEER" userId="1d749c67-642e-4c27-ac07-c2c24a80c529" providerId="ADAL" clId="{9D74F18B-5B0A-44CD-A79E-071ACCF175DE}" dt="2026-04-23T16:47:19.103" v="1938" actId="1076"/>
          <ac:spMkLst>
            <pc:docMk/>
            <pc:sldMk cId="3898667025" sldId="256"/>
            <ac:spMk id="1124" creationId="{A6848451-7855-BAA8-03D8-EC2CD1AF0B96}"/>
          </ac:spMkLst>
        </pc:spChg>
        <pc:spChg chg="add del mod ord">
          <ac:chgData name="ABDULAZIZ ADNAN ALGHADEER" userId="1d749c67-642e-4c27-ac07-c2c24a80c529" providerId="ADAL" clId="{9D74F18B-5B0A-44CD-A79E-071ACCF175DE}" dt="2026-04-23T15:26:46.097" v="1750" actId="478"/>
          <ac:spMkLst>
            <pc:docMk/>
            <pc:sldMk cId="3898667025" sldId="256"/>
            <ac:spMk id="1134" creationId="{43B3496C-C428-06B0-DC75-DA0BDF7E8692}"/>
          </ac:spMkLst>
        </pc:spChg>
        <pc:spChg chg="add del">
          <ac:chgData name="ABDULAZIZ ADNAN ALGHADEER" userId="1d749c67-642e-4c27-ac07-c2c24a80c529" providerId="ADAL" clId="{9D74F18B-5B0A-44CD-A79E-071ACCF175DE}" dt="2026-04-23T16:40:53.549" v="1786" actId="22"/>
          <ac:spMkLst>
            <pc:docMk/>
            <pc:sldMk cId="3898667025" sldId="256"/>
            <ac:spMk id="1139" creationId="{9ECC6452-B9D2-DFF9-1FC3-BDB9F1C5BB82}"/>
          </ac:spMkLst>
        </pc:spChg>
        <pc:spChg chg="mod">
          <ac:chgData name="ABDULAZIZ ADNAN ALGHADEER" userId="1d749c67-642e-4c27-ac07-c2c24a80c529" providerId="ADAL" clId="{9D74F18B-5B0A-44CD-A79E-071ACCF175DE}" dt="2026-04-23T16:41:57.848" v="1808" actId="20577"/>
          <ac:spMkLst>
            <pc:docMk/>
            <pc:sldMk cId="3898667025" sldId="256"/>
            <ac:spMk id="1141" creationId="{AB4EB7AA-E931-4EF6-AEE0-D8BE3E3043EC}"/>
          </ac:spMkLst>
        </pc:spChg>
        <pc:spChg chg="mod">
          <ac:chgData name="ABDULAZIZ ADNAN ALGHADEER" userId="1d749c67-642e-4c27-ac07-c2c24a80c529" providerId="ADAL" clId="{9D74F18B-5B0A-44CD-A79E-071ACCF175DE}" dt="2026-04-23T16:42:01.167" v="1809" actId="20577"/>
          <ac:spMkLst>
            <pc:docMk/>
            <pc:sldMk cId="3898667025" sldId="256"/>
            <ac:spMk id="1142" creationId="{3193E2F8-9064-2824-E994-173B776BA222}"/>
          </ac:spMkLst>
        </pc:spChg>
        <pc:spChg chg="del mod topLvl">
          <ac:chgData name="ABDULAZIZ ADNAN ALGHADEER" userId="1d749c67-642e-4c27-ac07-c2c24a80c529" providerId="ADAL" clId="{9D74F18B-5B0A-44CD-A79E-071ACCF175DE}" dt="2026-04-23T16:45:11.972" v="1878" actId="478"/>
          <ac:spMkLst>
            <pc:docMk/>
            <pc:sldMk cId="3898667025" sldId="256"/>
            <ac:spMk id="1146" creationId="{F7A51C5D-3D9F-2A40-5947-6142F7E263A9}"/>
          </ac:spMkLst>
        </pc:spChg>
        <pc:spChg chg="del mod topLvl">
          <ac:chgData name="ABDULAZIZ ADNAN ALGHADEER" userId="1d749c67-642e-4c27-ac07-c2c24a80c529" providerId="ADAL" clId="{9D74F18B-5B0A-44CD-A79E-071ACCF175DE}" dt="2026-04-23T16:45:13.651" v="1879" actId="478"/>
          <ac:spMkLst>
            <pc:docMk/>
            <pc:sldMk cId="3898667025" sldId="256"/>
            <ac:spMk id="1147" creationId="{37F90965-574E-D967-5952-42542AB39E24}"/>
          </ac:spMkLst>
        </pc:spChg>
        <pc:spChg chg="add mod">
          <ac:chgData name="ABDULAZIZ ADNAN ALGHADEER" userId="1d749c67-642e-4c27-ac07-c2c24a80c529" providerId="ADAL" clId="{9D74F18B-5B0A-44CD-A79E-071ACCF175DE}" dt="2026-04-23T19:24:04.362" v="2038" actId="14100"/>
          <ac:spMkLst>
            <pc:docMk/>
            <pc:sldMk cId="3898667025" sldId="256"/>
            <ac:spMk id="1149" creationId="{421D9E47-1181-EF16-CD8F-7197928B163A}"/>
          </ac:spMkLst>
        </pc:spChg>
        <pc:spChg chg="add mod">
          <ac:chgData name="ABDULAZIZ ADNAN ALGHADEER" userId="1d749c67-642e-4c27-ac07-c2c24a80c529" providerId="ADAL" clId="{9D74F18B-5B0A-44CD-A79E-071ACCF175DE}" dt="2026-04-23T19:24:02.713" v="2037" actId="14100"/>
          <ac:spMkLst>
            <pc:docMk/>
            <pc:sldMk cId="3898667025" sldId="256"/>
            <ac:spMk id="1150" creationId="{C0519EBF-9FC2-1F81-C8E6-23F35715A403}"/>
          </ac:spMkLst>
        </pc:spChg>
        <pc:spChg chg="add del mod">
          <ac:chgData name="ABDULAZIZ ADNAN ALGHADEER" userId="1d749c67-642e-4c27-ac07-c2c24a80c529" providerId="ADAL" clId="{9D74F18B-5B0A-44CD-A79E-071ACCF175DE}" dt="2026-04-23T16:45:27.023" v="1885" actId="478"/>
          <ac:spMkLst>
            <pc:docMk/>
            <pc:sldMk cId="3898667025" sldId="256"/>
            <ac:spMk id="1151" creationId="{EC7678EB-C4D3-45AD-C5F7-CFE37C930868}"/>
          </ac:spMkLst>
        </pc:spChg>
        <pc:spChg chg="add del mod">
          <ac:chgData name="ABDULAZIZ ADNAN ALGHADEER" userId="1d749c67-642e-4c27-ac07-c2c24a80c529" providerId="ADAL" clId="{9D74F18B-5B0A-44CD-A79E-071ACCF175DE}" dt="2026-04-23T16:45:32.002" v="1891" actId="478"/>
          <ac:spMkLst>
            <pc:docMk/>
            <pc:sldMk cId="3898667025" sldId="256"/>
            <ac:spMk id="1152" creationId="{531ABC7B-C4CB-0DB4-A6D1-C811187EE83C}"/>
          </ac:spMkLst>
        </pc:spChg>
        <pc:spChg chg="add del mod">
          <ac:chgData name="ABDULAZIZ ADNAN ALGHADEER" userId="1d749c67-642e-4c27-ac07-c2c24a80c529" providerId="ADAL" clId="{9D74F18B-5B0A-44CD-A79E-071ACCF175DE}" dt="2026-04-23T16:45:30.847" v="1889" actId="478"/>
          <ac:spMkLst>
            <pc:docMk/>
            <pc:sldMk cId="3898667025" sldId="256"/>
            <ac:spMk id="1153" creationId="{669D84D4-A5F3-550D-0FA3-F9638AF40656}"/>
          </ac:spMkLst>
        </pc:spChg>
        <pc:spChg chg="add del mod">
          <ac:chgData name="ABDULAZIZ ADNAN ALGHADEER" userId="1d749c67-642e-4c27-ac07-c2c24a80c529" providerId="ADAL" clId="{9D74F18B-5B0A-44CD-A79E-071ACCF175DE}" dt="2026-04-23T16:45:33.647" v="1894" actId="478"/>
          <ac:spMkLst>
            <pc:docMk/>
            <pc:sldMk cId="3898667025" sldId="256"/>
            <ac:spMk id="1155" creationId="{373B8EC2-0FB9-F451-5662-4506EF15793A}"/>
          </ac:spMkLst>
        </pc:spChg>
        <pc:grpChg chg="mod">
          <ac:chgData name="ABDULAZIZ ADNAN ALGHADEER" userId="1d749c67-642e-4c27-ac07-c2c24a80c529" providerId="ADAL" clId="{9D74F18B-5B0A-44CD-A79E-071ACCF175DE}" dt="2026-04-23T19:23:28.547" v="2034" actId="14100"/>
          <ac:grpSpMkLst>
            <pc:docMk/>
            <pc:sldMk cId="3898667025" sldId="256"/>
            <ac:grpSpMk id="14" creationId="{712DF96F-F702-2667-F483-9C5DA5FCDFD2}"/>
          </ac:grpSpMkLst>
        </pc:grpChg>
        <pc:grpChg chg="add del mod">
          <ac:chgData name="ABDULAZIZ ADNAN ALGHADEER" userId="1d749c67-642e-4c27-ac07-c2c24a80c529" providerId="ADAL" clId="{9D74F18B-5B0A-44CD-A79E-071ACCF175DE}" dt="2026-04-23T15:15:38.063" v="1481" actId="165"/>
          <ac:grpSpMkLst>
            <pc:docMk/>
            <pc:sldMk cId="3898667025" sldId="256"/>
            <ac:grpSpMk id="1029" creationId="{5DDE0761-E123-C4A7-AE56-69481180157D}"/>
          </ac:grpSpMkLst>
        </pc:grpChg>
        <pc:grpChg chg="add mod">
          <ac:chgData name="ABDULAZIZ ADNAN ALGHADEER" userId="1d749c67-642e-4c27-ac07-c2c24a80c529" providerId="ADAL" clId="{9D74F18B-5B0A-44CD-A79E-071ACCF175DE}" dt="2026-04-23T15:17:10.315" v="1557" actId="1035"/>
          <ac:grpSpMkLst>
            <pc:docMk/>
            <pc:sldMk cId="3898667025" sldId="256"/>
            <ac:grpSpMk id="1031" creationId="{81CEBC63-AEA7-F599-1088-A656224B1271}"/>
          </ac:grpSpMkLst>
        </pc:grpChg>
        <pc:grpChg chg="add del mod">
          <ac:chgData name="ABDULAZIZ ADNAN ALGHADEER" userId="1d749c67-642e-4c27-ac07-c2c24a80c529" providerId="ADAL" clId="{9D74F18B-5B0A-44CD-A79E-071ACCF175DE}" dt="2026-04-23T15:17:42.740" v="1567" actId="165"/>
          <ac:grpSpMkLst>
            <pc:docMk/>
            <pc:sldMk cId="3898667025" sldId="256"/>
            <ac:grpSpMk id="1033" creationId="{AA9159C3-A185-33C4-2ECB-20A1ACE982A1}"/>
          </ac:grpSpMkLst>
        </pc:grpChg>
        <pc:grpChg chg="add del mod">
          <ac:chgData name="ABDULAZIZ ADNAN ALGHADEER" userId="1d749c67-642e-4c27-ac07-c2c24a80c529" providerId="ADAL" clId="{9D74F18B-5B0A-44CD-A79E-071ACCF175DE}" dt="2026-04-23T14:44:33.849" v="1231" actId="165"/>
          <ac:grpSpMkLst>
            <pc:docMk/>
            <pc:sldMk cId="3898667025" sldId="256"/>
            <ac:grpSpMk id="1035" creationId="{88C0FA1B-3725-071B-14B8-E6A2B2E4E312}"/>
          </ac:grpSpMkLst>
        </pc:grpChg>
        <pc:grpChg chg="add mod">
          <ac:chgData name="ABDULAZIZ ADNAN ALGHADEER" userId="1d749c67-642e-4c27-ac07-c2c24a80c529" providerId="ADAL" clId="{9D74F18B-5B0A-44CD-A79E-071ACCF175DE}" dt="2026-04-23T14:33:32.919" v="1152" actId="571"/>
          <ac:grpSpMkLst>
            <pc:docMk/>
            <pc:sldMk cId="3898667025" sldId="256"/>
            <ac:grpSpMk id="1037" creationId="{CCD54379-68E2-54CF-0D49-6BE2FC35AE08}"/>
          </ac:grpSpMkLst>
        </pc:grpChg>
        <pc:grpChg chg="add mod">
          <ac:chgData name="ABDULAZIZ ADNAN ALGHADEER" userId="1d749c67-642e-4c27-ac07-c2c24a80c529" providerId="ADAL" clId="{9D74F18B-5B0A-44CD-A79E-071ACCF175DE}" dt="2026-04-23T14:33:32.380" v="1151" actId="571"/>
          <ac:grpSpMkLst>
            <pc:docMk/>
            <pc:sldMk cId="3898667025" sldId="256"/>
            <ac:grpSpMk id="1048" creationId="{7F78FA60-A282-1E2B-F40E-758D95058A2E}"/>
          </ac:grpSpMkLst>
        </pc:grpChg>
        <pc:grpChg chg="add mod">
          <ac:chgData name="ABDULAZIZ ADNAN ALGHADEER" userId="1d749c67-642e-4c27-ac07-c2c24a80c529" providerId="ADAL" clId="{9D74F18B-5B0A-44CD-A79E-071ACCF175DE}" dt="2026-04-23T14:33:32.017" v="1150" actId="571"/>
          <ac:grpSpMkLst>
            <pc:docMk/>
            <pc:sldMk cId="3898667025" sldId="256"/>
            <ac:grpSpMk id="1058" creationId="{CF02FD83-83A7-52D8-8421-5CDE43060199}"/>
          </ac:grpSpMkLst>
        </pc:grpChg>
        <pc:grpChg chg="add mod">
          <ac:chgData name="ABDULAZIZ ADNAN ALGHADEER" userId="1d749c67-642e-4c27-ac07-c2c24a80c529" providerId="ADAL" clId="{9D74F18B-5B0A-44CD-A79E-071ACCF175DE}" dt="2026-04-23T14:33:43.699" v="1156" actId="571"/>
          <ac:grpSpMkLst>
            <pc:docMk/>
            <pc:sldMk cId="3898667025" sldId="256"/>
            <ac:grpSpMk id="1065" creationId="{40EB78B7-5B5A-1A3C-B645-3CF19D088E65}"/>
          </ac:grpSpMkLst>
        </pc:grpChg>
        <pc:grpChg chg="add del mod">
          <ac:chgData name="ABDULAZIZ ADNAN ALGHADEER" userId="1d749c67-642e-4c27-ac07-c2c24a80c529" providerId="ADAL" clId="{9D74F18B-5B0A-44CD-A79E-071ACCF175DE}" dt="2026-04-23T15:05:01.281" v="1427" actId="165"/>
          <ac:grpSpMkLst>
            <pc:docMk/>
            <pc:sldMk cId="3898667025" sldId="256"/>
            <ac:grpSpMk id="1100" creationId="{07E3D31C-D5E1-BA49-CE6F-0B6A4001644F}"/>
          </ac:grpSpMkLst>
        </pc:grpChg>
        <pc:grpChg chg="add mod">
          <ac:chgData name="ABDULAZIZ ADNAN ALGHADEER" userId="1d749c67-642e-4c27-ac07-c2c24a80c529" providerId="ADAL" clId="{9D74F18B-5B0A-44CD-A79E-071ACCF175DE}" dt="2026-04-23T15:18:21.778" v="1582" actId="1076"/>
          <ac:grpSpMkLst>
            <pc:docMk/>
            <pc:sldMk cId="3898667025" sldId="256"/>
            <ac:grpSpMk id="1106" creationId="{5A0396D1-F431-BC16-0474-2C90964B4CCC}"/>
          </ac:grpSpMkLst>
        </pc:grpChg>
        <pc:grpChg chg="del">
          <ac:chgData name="ABDULAZIZ ADNAN ALGHADEER" userId="1d749c67-642e-4c27-ac07-c2c24a80c529" providerId="ADAL" clId="{9D74F18B-5B0A-44CD-A79E-071ACCF175DE}" dt="2026-04-23T15:29:03.587" v="1778" actId="478"/>
          <ac:grpSpMkLst>
            <pc:docMk/>
            <pc:sldMk cId="3898667025" sldId="256"/>
            <ac:grpSpMk id="1109" creationId="{92C5F7FA-7F5D-AC18-C63A-BECAE1363442}"/>
          </ac:grpSpMkLst>
        </pc:grpChg>
        <pc:grpChg chg="add mod">
          <ac:chgData name="ABDULAZIZ ADNAN ALGHADEER" userId="1d749c67-642e-4c27-ac07-c2c24a80c529" providerId="ADAL" clId="{9D74F18B-5B0A-44CD-A79E-071ACCF175DE}" dt="2026-04-23T15:19:38.034" v="1601" actId="164"/>
          <ac:grpSpMkLst>
            <pc:docMk/>
            <pc:sldMk cId="3898667025" sldId="256"/>
            <ac:grpSpMk id="1110" creationId="{EF64D915-3C26-52F8-C719-FC41C574864B}"/>
          </ac:grpSpMkLst>
        </pc:grpChg>
        <pc:grpChg chg="add mod">
          <ac:chgData name="ABDULAZIZ ADNAN ALGHADEER" userId="1d749c67-642e-4c27-ac07-c2c24a80c529" providerId="ADAL" clId="{9D74F18B-5B0A-44CD-A79E-071ACCF175DE}" dt="2026-04-23T15:19:37.653" v="1600" actId="164"/>
          <ac:grpSpMkLst>
            <pc:docMk/>
            <pc:sldMk cId="3898667025" sldId="256"/>
            <ac:grpSpMk id="1111" creationId="{94943925-B1D7-3B50-C43E-4012E783B33E}"/>
          </ac:grpSpMkLst>
        </pc:grpChg>
        <pc:grpChg chg="del mod">
          <ac:chgData name="ABDULAZIZ ADNAN ALGHADEER" userId="1d749c67-642e-4c27-ac07-c2c24a80c529" providerId="ADAL" clId="{9D74F18B-5B0A-44CD-A79E-071ACCF175DE}" dt="2026-04-23T15:19:56.186" v="1608" actId="165"/>
          <ac:grpSpMkLst>
            <pc:docMk/>
            <pc:sldMk cId="3898667025" sldId="256"/>
            <ac:grpSpMk id="1112" creationId="{8B97BBB0-3913-5593-D12A-66786F2BDBC2}"/>
          </ac:grpSpMkLst>
        </pc:grpChg>
        <pc:grpChg chg="add del mod">
          <ac:chgData name="ABDULAZIZ ADNAN ALGHADEER" userId="1d749c67-642e-4c27-ac07-c2c24a80c529" providerId="ADAL" clId="{9D74F18B-5B0A-44CD-A79E-071ACCF175DE}" dt="2026-04-23T15:23:05.477" v="1694" actId="165"/>
          <ac:grpSpMkLst>
            <pc:docMk/>
            <pc:sldMk cId="3898667025" sldId="256"/>
            <ac:grpSpMk id="1127" creationId="{2BB7CA12-1B5E-3B31-302C-F496AAFB8931}"/>
          </ac:grpSpMkLst>
        </pc:grpChg>
        <pc:grpChg chg="add del mod">
          <ac:chgData name="ABDULAZIZ ADNAN ALGHADEER" userId="1d749c67-642e-4c27-ac07-c2c24a80c529" providerId="ADAL" clId="{9D74F18B-5B0A-44CD-A79E-071ACCF175DE}" dt="2026-04-23T15:20:40.010" v="1618" actId="165"/>
          <ac:grpSpMkLst>
            <pc:docMk/>
            <pc:sldMk cId="3898667025" sldId="256"/>
            <ac:grpSpMk id="1132" creationId="{461569A6-5178-3FE9-D35D-1029C939F909}"/>
          </ac:grpSpMkLst>
        </pc:grpChg>
        <pc:grpChg chg="add del mod">
          <ac:chgData name="ABDULAZIZ ADNAN ALGHADEER" userId="1d749c67-642e-4c27-ac07-c2c24a80c529" providerId="ADAL" clId="{9D74F18B-5B0A-44CD-A79E-071ACCF175DE}" dt="2026-04-23T15:28:31.078" v="1770" actId="165"/>
          <ac:grpSpMkLst>
            <pc:docMk/>
            <pc:sldMk cId="3898667025" sldId="256"/>
            <ac:grpSpMk id="1135" creationId="{7AD94900-830E-EA8C-2461-DF52D7513D4F}"/>
          </ac:grpSpMkLst>
        </pc:grpChg>
        <pc:grpChg chg="add mod">
          <ac:chgData name="ABDULAZIZ ADNAN ALGHADEER" userId="1d749c67-642e-4c27-ac07-c2c24a80c529" providerId="ADAL" clId="{9D74F18B-5B0A-44CD-A79E-071ACCF175DE}" dt="2026-04-23T15:29:16.405" v="1780" actId="1076"/>
          <ac:grpSpMkLst>
            <pc:docMk/>
            <pc:sldMk cId="3898667025" sldId="256"/>
            <ac:grpSpMk id="1137" creationId="{1D3D3E91-67D6-0557-432A-6D0B890E30A9}"/>
          </ac:grpSpMkLst>
        </pc:grpChg>
        <pc:grpChg chg="add del mod">
          <ac:chgData name="ABDULAZIZ ADNAN ALGHADEER" userId="1d749c67-642e-4c27-ac07-c2c24a80c529" providerId="ADAL" clId="{9D74F18B-5B0A-44CD-A79E-071ACCF175DE}" dt="2026-04-23T16:42:41.072" v="1823" actId="478"/>
          <ac:grpSpMkLst>
            <pc:docMk/>
            <pc:sldMk cId="3898667025" sldId="256"/>
            <ac:grpSpMk id="1140" creationId="{FADE4797-628E-5C23-B925-9FF63AD62B93}"/>
          </ac:grpSpMkLst>
        </pc:grpChg>
        <pc:grpChg chg="add del mod">
          <ac:chgData name="ABDULAZIZ ADNAN ALGHADEER" userId="1d749c67-642e-4c27-ac07-c2c24a80c529" providerId="ADAL" clId="{9D74F18B-5B0A-44CD-A79E-071ACCF175DE}" dt="2026-04-23T16:43:03.591" v="1845" actId="165"/>
          <ac:grpSpMkLst>
            <pc:docMk/>
            <pc:sldMk cId="3898667025" sldId="256"/>
            <ac:grpSpMk id="1145" creationId="{EF340323-F5AF-4713-4766-9545EEA3E056}"/>
          </ac:grpSpMkLst>
        </pc:grpChg>
        <pc:graphicFrameChg chg="add del mod ord modGraphic">
          <ac:chgData name="ABDULAZIZ ADNAN ALGHADEER" userId="1d749c67-642e-4c27-ac07-c2c24a80c529" providerId="ADAL" clId="{9D74F18B-5B0A-44CD-A79E-071ACCF175DE}" dt="2026-04-23T15:25:59.034" v="1735" actId="21"/>
          <ac:graphicFrameMkLst>
            <pc:docMk/>
            <pc:sldMk cId="3898667025" sldId="256"/>
            <ac:graphicFrameMk id="1133" creationId="{EE842A28-4216-CE9B-38D0-6F847808C2E7}"/>
          </ac:graphicFrameMkLst>
        </pc:graphicFrameChg>
        <pc:graphicFrameChg chg="add mod ord">
          <ac:chgData name="ABDULAZIZ ADNAN ALGHADEER" userId="1d749c67-642e-4c27-ac07-c2c24a80c529" providerId="ADAL" clId="{9D74F18B-5B0A-44CD-A79E-071ACCF175DE}" dt="2026-04-23T15:27:14.122" v="1753" actId="167"/>
          <ac:graphicFrameMkLst>
            <pc:docMk/>
            <pc:sldMk cId="3898667025" sldId="256"/>
            <ac:graphicFrameMk id="1136" creationId="{EE842A28-4216-CE9B-38D0-6F847808C2E7}"/>
          </ac:graphicFrameMkLst>
        </pc:graphicFrameChg>
        <pc:graphicFrameChg chg="del">
          <ac:chgData name="ABDULAZIZ ADNAN ALGHADEER" userId="1d749c67-642e-4c27-ac07-c2c24a80c529" providerId="ADAL" clId="{9D74F18B-5B0A-44CD-A79E-071ACCF175DE}" dt="2026-04-23T16:45:28.714" v="1886" actId="478"/>
          <ac:graphicFrameMkLst>
            <pc:docMk/>
            <pc:sldMk cId="3898667025" sldId="256"/>
            <ac:graphicFrameMk id="1148" creationId="{407BCC8B-E251-EE7B-60AD-51FF58DE839A}"/>
          </ac:graphicFrameMkLst>
        </pc:graphicFrameChg>
        <pc:picChg chg="mod">
          <ac:chgData name="ABDULAZIZ ADNAN ALGHADEER" userId="1d749c67-642e-4c27-ac07-c2c24a80c529" providerId="ADAL" clId="{9D74F18B-5B0A-44CD-A79E-071ACCF175DE}" dt="2026-04-23T19:32:38.700" v="2122" actId="1076"/>
          <ac:picMkLst>
            <pc:docMk/>
            <pc:sldMk cId="3898667025" sldId="256"/>
            <ac:picMk id="24" creationId="{42523138-7A89-262C-A236-20840875E9B3}"/>
          </ac:picMkLst>
        </pc:picChg>
        <pc:picChg chg="add del mod">
          <ac:chgData name="ABDULAZIZ ADNAN ALGHADEER" userId="1d749c67-642e-4c27-ac07-c2c24a80c529" providerId="ADAL" clId="{9D74F18B-5B0A-44CD-A79E-071ACCF175DE}" dt="2026-04-23T19:32:34.576" v="2121" actId="1076"/>
          <ac:picMkLst>
            <pc:docMk/>
            <pc:sldMk cId="3898667025" sldId="256"/>
            <ac:picMk id="27" creationId="{FC3C415C-558B-E2FA-C8A0-A5A077FAEEFA}"/>
          </ac:picMkLst>
        </pc:picChg>
        <pc:picChg chg="add del mod">
          <ac:chgData name="ABDULAZIZ ADNAN ALGHADEER" userId="1d749c67-642e-4c27-ac07-c2c24a80c529" providerId="ADAL" clId="{9D74F18B-5B0A-44CD-A79E-071ACCF175DE}" dt="2026-04-23T14:08:51.332" v="535" actId="478"/>
          <ac:picMkLst>
            <pc:docMk/>
            <pc:sldMk cId="3898667025" sldId="256"/>
            <ac:picMk id="36" creationId="{C297C9CC-1DCA-9FCB-E78E-72B26936384E}"/>
          </ac:picMkLst>
        </pc:picChg>
        <pc:picChg chg="add del mod">
          <ac:chgData name="ABDULAZIZ ADNAN ALGHADEER" userId="1d749c67-642e-4c27-ac07-c2c24a80c529" providerId="ADAL" clId="{9D74F18B-5B0A-44CD-A79E-071ACCF175DE}" dt="2026-04-23T14:15:37.102" v="846" actId="478"/>
          <ac:picMkLst>
            <pc:docMk/>
            <pc:sldMk cId="3898667025" sldId="256"/>
            <ac:picMk id="44" creationId="{DD9DD081-6CC8-5019-4E29-08D44ACE7BF8}"/>
          </ac:picMkLst>
        </pc:picChg>
        <pc:picChg chg="add del mod">
          <ac:chgData name="ABDULAZIZ ADNAN ALGHADEER" userId="1d749c67-642e-4c27-ac07-c2c24a80c529" providerId="ADAL" clId="{9D74F18B-5B0A-44CD-A79E-071ACCF175DE}" dt="2026-04-23T14:22:26.597" v="1012" actId="478"/>
          <ac:picMkLst>
            <pc:docMk/>
            <pc:sldMk cId="3898667025" sldId="256"/>
            <ac:picMk id="53" creationId="{09522B86-6F76-049D-E47A-9B68B1E58984}"/>
          </ac:picMkLst>
        </pc:picChg>
        <pc:picChg chg="add del mod">
          <ac:chgData name="ABDULAZIZ ADNAN ALGHADEER" userId="1d749c67-642e-4c27-ac07-c2c24a80c529" providerId="ADAL" clId="{9D74F18B-5B0A-44CD-A79E-071ACCF175DE}" dt="2026-04-23T14:46:19.554" v="1257" actId="478"/>
          <ac:picMkLst>
            <pc:docMk/>
            <pc:sldMk cId="3898667025" sldId="256"/>
            <ac:picMk id="1024" creationId="{F5EC9BB2-9E7A-E8E2-2D84-A091FFFE3820}"/>
          </ac:picMkLst>
        </pc:picChg>
        <pc:picChg chg="add del mod">
          <ac:chgData name="ABDULAZIZ ADNAN ALGHADEER" userId="1d749c67-642e-4c27-ac07-c2c24a80c529" providerId="ADAL" clId="{9D74F18B-5B0A-44CD-A79E-071ACCF175DE}" dt="2026-04-23T14:46:19.159" v="1256" actId="478"/>
          <ac:picMkLst>
            <pc:docMk/>
            <pc:sldMk cId="3898667025" sldId="256"/>
            <ac:picMk id="1025" creationId="{C77DB76C-F341-BD3E-9415-ABB5F898CED1}"/>
          </ac:picMkLst>
        </pc:picChg>
        <pc:picChg chg="add del mod">
          <ac:chgData name="ABDULAZIZ ADNAN ALGHADEER" userId="1d749c67-642e-4c27-ac07-c2c24a80c529" providerId="ADAL" clId="{9D74F18B-5B0A-44CD-A79E-071ACCF175DE}" dt="2026-04-23T15:14:58.997" v="1470" actId="478"/>
          <ac:picMkLst>
            <pc:docMk/>
            <pc:sldMk cId="3898667025" sldId="256"/>
            <ac:picMk id="1026" creationId="{84976749-56E5-71A6-06F3-CC330FEDF2B8}"/>
          </ac:picMkLst>
        </pc:picChg>
        <pc:picChg chg="add del mod">
          <ac:chgData name="ABDULAZIZ ADNAN ALGHADEER" userId="1d749c67-642e-4c27-ac07-c2c24a80c529" providerId="ADAL" clId="{9D74F18B-5B0A-44CD-A79E-071ACCF175DE}" dt="2026-04-23T14:46:18.779" v="1255" actId="478"/>
          <ac:picMkLst>
            <pc:docMk/>
            <pc:sldMk cId="3898667025" sldId="256"/>
            <ac:picMk id="1027" creationId="{F4C96374-DE04-4437-A3CB-434CD80A48E1}"/>
          </ac:picMkLst>
        </pc:picChg>
        <pc:picChg chg="add del mod">
          <ac:chgData name="ABDULAZIZ ADNAN ALGHADEER" userId="1d749c67-642e-4c27-ac07-c2c24a80c529" providerId="ADAL" clId="{9D74F18B-5B0A-44CD-A79E-071ACCF175DE}" dt="2026-04-23T15:15:00.500" v="1471" actId="478"/>
          <ac:picMkLst>
            <pc:docMk/>
            <pc:sldMk cId="3898667025" sldId="256"/>
            <ac:picMk id="1028" creationId="{0F6ECEC2-3EAC-E709-A16C-87EE32FD6005}"/>
          </ac:picMkLst>
        </pc:picChg>
        <pc:picChg chg="add mod">
          <ac:chgData name="ABDULAZIZ ADNAN ALGHADEER" userId="1d749c67-642e-4c27-ac07-c2c24a80c529" providerId="ADAL" clId="{9D74F18B-5B0A-44CD-A79E-071ACCF175DE}" dt="2026-04-23T14:14:28.258" v="831" actId="1076"/>
          <ac:picMkLst>
            <pc:docMk/>
            <pc:sldMk cId="3898667025" sldId="256"/>
            <ac:picMk id="1030" creationId="{8481EED4-82C6-F1C1-BBBF-DFE70292FA5F}"/>
          </ac:picMkLst>
        </pc:picChg>
        <pc:picChg chg="add del">
          <ac:chgData name="ABDULAZIZ ADNAN ALGHADEER" userId="1d749c67-642e-4c27-ac07-c2c24a80c529" providerId="ADAL" clId="{9D74F18B-5B0A-44CD-A79E-071ACCF175DE}" dt="2026-04-23T14:14:35.793" v="833" actId="478"/>
          <ac:picMkLst>
            <pc:docMk/>
            <pc:sldMk cId="3898667025" sldId="256"/>
            <ac:picMk id="1032" creationId="{0A8E5E97-DFFE-BD3F-6205-EA3A49BCAA6F}"/>
          </ac:picMkLst>
        </pc:picChg>
        <pc:picChg chg="add del mod">
          <ac:chgData name="ABDULAZIZ ADNAN ALGHADEER" userId="1d749c67-642e-4c27-ac07-c2c24a80c529" providerId="ADAL" clId="{9D74F18B-5B0A-44CD-A79E-071ACCF175DE}" dt="2026-04-23T14:14:53.928" v="838" actId="478"/>
          <ac:picMkLst>
            <pc:docMk/>
            <pc:sldMk cId="3898667025" sldId="256"/>
            <ac:picMk id="1034" creationId="{F2A30DA1-BD3E-0DA0-DD3C-3F0CCD1907A5}"/>
          </ac:picMkLst>
        </pc:picChg>
        <pc:picChg chg="add del mod">
          <ac:chgData name="ABDULAZIZ ADNAN ALGHADEER" userId="1d749c67-642e-4c27-ac07-c2c24a80c529" providerId="ADAL" clId="{9D74F18B-5B0A-44CD-A79E-071ACCF175DE}" dt="2026-04-23T15:15:02.008" v="1472" actId="478"/>
          <ac:picMkLst>
            <pc:docMk/>
            <pc:sldMk cId="3898667025" sldId="256"/>
            <ac:picMk id="1036" creationId="{0A4278FB-3E1C-27CA-8922-1385ED4F14D3}"/>
          </ac:picMkLst>
        </pc:picChg>
        <pc:picChg chg="add del">
          <ac:chgData name="ABDULAZIZ ADNAN ALGHADEER" userId="1d749c67-642e-4c27-ac07-c2c24a80c529" providerId="ADAL" clId="{9D74F18B-5B0A-44CD-A79E-071ACCF175DE}" dt="2026-04-23T14:20:31.453" v="986" actId="478"/>
          <ac:picMkLst>
            <pc:docMk/>
            <pc:sldMk cId="3898667025" sldId="256"/>
            <ac:picMk id="1038" creationId="{39468B89-F4A8-27ED-4907-2255D065EB35}"/>
          </ac:picMkLst>
        </pc:picChg>
        <pc:picChg chg="add del mod">
          <ac:chgData name="ABDULAZIZ ADNAN ALGHADEER" userId="1d749c67-642e-4c27-ac07-c2c24a80c529" providerId="ADAL" clId="{9D74F18B-5B0A-44CD-A79E-071ACCF175DE}" dt="2026-04-23T14:46:20.202" v="1258" actId="478"/>
          <ac:picMkLst>
            <pc:docMk/>
            <pc:sldMk cId="3898667025" sldId="256"/>
            <ac:picMk id="1040" creationId="{91341451-BC61-9E0A-3BF6-F2E0992D22D6}"/>
          </ac:picMkLst>
        </pc:picChg>
        <pc:picChg chg="add mod topLvl">
          <ac:chgData name="ABDULAZIZ ADNAN ALGHADEER" userId="1d749c67-642e-4c27-ac07-c2c24a80c529" providerId="ADAL" clId="{9D74F18B-5B0A-44CD-A79E-071ACCF175DE}" dt="2026-04-23T15:19:38.889" v="1603" actId="1076"/>
          <ac:picMkLst>
            <pc:docMk/>
            <pc:sldMk cId="3898667025" sldId="256"/>
            <ac:picMk id="1042" creationId="{99B220FE-FA93-4AE9-B3D3-FFBF60A406C3}"/>
          </ac:picMkLst>
        </pc:picChg>
        <pc:picChg chg="add mod topLvl">
          <ac:chgData name="ABDULAZIZ ADNAN ALGHADEER" userId="1d749c67-642e-4c27-ac07-c2c24a80c529" providerId="ADAL" clId="{9D74F18B-5B0A-44CD-A79E-071ACCF175DE}" dt="2026-04-23T15:19:38.889" v="1603" actId="1076"/>
          <ac:picMkLst>
            <pc:docMk/>
            <pc:sldMk cId="3898667025" sldId="256"/>
            <ac:picMk id="1044" creationId="{169B9062-084C-8E24-6D11-E7AEBBCAB44A}"/>
          </ac:picMkLst>
        </pc:picChg>
        <pc:picChg chg="mod">
          <ac:chgData name="ABDULAZIZ ADNAN ALGHADEER" userId="1d749c67-642e-4c27-ac07-c2c24a80c529" providerId="ADAL" clId="{9D74F18B-5B0A-44CD-A79E-071ACCF175DE}" dt="2026-04-23T14:33:32.919" v="1152" actId="571"/>
          <ac:picMkLst>
            <pc:docMk/>
            <pc:sldMk cId="3898667025" sldId="256"/>
            <ac:picMk id="1045" creationId="{9B5B4A66-DA42-CBF6-BB07-C1A725ECF8DA}"/>
          </ac:picMkLst>
        </pc:picChg>
        <pc:picChg chg="add mod topLvl">
          <ac:chgData name="ABDULAZIZ ADNAN ALGHADEER" userId="1d749c67-642e-4c27-ac07-c2c24a80c529" providerId="ADAL" clId="{9D74F18B-5B0A-44CD-A79E-071ACCF175DE}" dt="2026-04-23T15:19:38.889" v="1603" actId="1076"/>
          <ac:picMkLst>
            <pc:docMk/>
            <pc:sldMk cId="3898667025" sldId="256"/>
            <ac:picMk id="1052" creationId="{3D9B6383-7070-C2CB-AF66-34F346F9B18F}"/>
          </ac:picMkLst>
        </pc:picChg>
        <pc:picChg chg="mod">
          <ac:chgData name="ABDULAZIZ ADNAN ALGHADEER" userId="1d749c67-642e-4c27-ac07-c2c24a80c529" providerId="ADAL" clId="{9D74F18B-5B0A-44CD-A79E-071ACCF175DE}" dt="2026-04-23T14:33:32.380" v="1151" actId="571"/>
          <ac:picMkLst>
            <pc:docMk/>
            <pc:sldMk cId="3898667025" sldId="256"/>
            <ac:picMk id="1053" creationId="{3B625F4C-8D55-756E-C091-B33DCB7C23C8}"/>
          </ac:picMkLst>
        </pc:picChg>
        <pc:picChg chg="add mod">
          <ac:chgData name="ABDULAZIZ ADNAN ALGHADEER" userId="1d749c67-642e-4c27-ac07-c2c24a80c529" providerId="ADAL" clId="{9D74F18B-5B0A-44CD-A79E-071ACCF175DE}" dt="2026-04-23T14:28:46.697" v="1089" actId="1076"/>
          <ac:picMkLst>
            <pc:docMk/>
            <pc:sldMk cId="3898667025" sldId="256"/>
            <ac:picMk id="1054" creationId="{518D1EFB-B5B7-7EBF-E8EB-68FE62F85773}"/>
          </ac:picMkLst>
        </pc:picChg>
        <pc:picChg chg="add mod topLvl">
          <ac:chgData name="ABDULAZIZ ADNAN ALGHADEER" userId="1d749c67-642e-4c27-ac07-c2c24a80c529" providerId="ADAL" clId="{9D74F18B-5B0A-44CD-A79E-071ACCF175DE}" dt="2026-04-23T15:19:38.889" v="1603" actId="1076"/>
          <ac:picMkLst>
            <pc:docMk/>
            <pc:sldMk cId="3898667025" sldId="256"/>
            <ac:picMk id="1056" creationId="{C3853104-CB7D-3EB1-D0B6-C9DBE5DCBBBA}"/>
          </ac:picMkLst>
        </pc:picChg>
        <pc:picChg chg="mod">
          <ac:chgData name="ABDULAZIZ ADNAN ALGHADEER" userId="1d749c67-642e-4c27-ac07-c2c24a80c529" providerId="ADAL" clId="{9D74F18B-5B0A-44CD-A79E-071ACCF175DE}" dt="2026-04-23T14:33:32.017" v="1150" actId="571"/>
          <ac:picMkLst>
            <pc:docMk/>
            <pc:sldMk cId="3898667025" sldId="256"/>
            <ac:picMk id="1062" creationId="{6BFCB3B8-A23F-39A0-6D14-9C9288E706BE}"/>
          </ac:picMkLst>
        </pc:picChg>
        <pc:picChg chg="mod">
          <ac:chgData name="ABDULAZIZ ADNAN ALGHADEER" userId="1d749c67-642e-4c27-ac07-c2c24a80c529" providerId="ADAL" clId="{9D74F18B-5B0A-44CD-A79E-071ACCF175DE}" dt="2026-04-23T14:33:43.699" v="1156" actId="571"/>
          <ac:picMkLst>
            <pc:docMk/>
            <pc:sldMk cId="3898667025" sldId="256"/>
            <ac:picMk id="1069" creationId="{8AF7AD63-F7EC-FFA3-CAE7-D3DC06FECDB7}"/>
          </ac:picMkLst>
        </pc:picChg>
        <pc:picChg chg="add del mod">
          <ac:chgData name="ABDULAZIZ ADNAN ALGHADEER" userId="1d749c67-642e-4c27-ac07-c2c24a80c529" providerId="ADAL" clId="{9D74F18B-5B0A-44CD-A79E-071ACCF175DE}" dt="2026-04-23T14:51:44.624" v="1280" actId="478"/>
          <ac:picMkLst>
            <pc:docMk/>
            <pc:sldMk cId="3898667025" sldId="256"/>
            <ac:picMk id="1081" creationId="{CFC818CA-ACB4-F2C7-02B8-86FDB9C48304}"/>
          </ac:picMkLst>
        </pc:picChg>
        <pc:picChg chg="add del mod">
          <ac:chgData name="ABDULAZIZ ADNAN ALGHADEER" userId="1d749c67-642e-4c27-ac07-c2c24a80c529" providerId="ADAL" clId="{9D74F18B-5B0A-44CD-A79E-071ACCF175DE}" dt="2026-04-23T14:51:44.624" v="1280" actId="478"/>
          <ac:picMkLst>
            <pc:docMk/>
            <pc:sldMk cId="3898667025" sldId="256"/>
            <ac:picMk id="1084" creationId="{E9CA4757-5BD1-3D16-0F46-974FF06FBCA0}"/>
          </ac:picMkLst>
        </pc:picChg>
        <pc:picChg chg="add del mod">
          <ac:chgData name="ABDULAZIZ ADNAN ALGHADEER" userId="1d749c67-642e-4c27-ac07-c2c24a80c529" providerId="ADAL" clId="{9D74F18B-5B0A-44CD-A79E-071ACCF175DE}" dt="2026-04-23T14:51:47.535" v="1284" actId="478"/>
          <ac:picMkLst>
            <pc:docMk/>
            <pc:sldMk cId="3898667025" sldId="256"/>
            <ac:picMk id="1085" creationId="{CA690258-4DCC-BAE6-7649-286A500AD787}"/>
          </ac:picMkLst>
        </pc:picChg>
        <pc:picChg chg="add del mod">
          <ac:chgData name="ABDULAZIZ ADNAN ALGHADEER" userId="1d749c67-642e-4c27-ac07-c2c24a80c529" providerId="ADAL" clId="{9D74F18B-5B0A-44CD-A79E-071ACCF175DE}" dt="2026-04-23T14:51:44.624" v="1280" actId="478"/>
          <ac:picMkLst>
            <pc:docMk/>
            <pc:sldMk cId="3898667025" sldId="256"/>
            <ac:picMk id="1086" creationId="{B361D72F-B783-5DEF-3AB5-C1547F137D02}"/>
          </ac:picMkLst>
        </pc:picChg>
        <pc:picChg chg="add">
          <ac:chgData name="ABDULAZIZ ADNAN ALGHADEER" userId="1d749c67-642e-4c27-ac07-c2c24a80c529" providerId="ADAL" clId="{9D74F18B-5B0A-44CD-A79E-071ACCF175DE}" dt="2026-04-23T14:53:16.823" v="1311"/>
          <ac:picMkLst>
            <pc:docMk/>
            <pc:sldMk cId="3898667025" sldId="256"/>
            <ac:picMk id="1093" creationId="{C095624D-BC86-2F78-A4A4-B095E8276025}"/>
          </ac:picMkLst>
        </pc:picChg>
        <pc:picChg chg="add">
          <ac:chgData name="ABDULAZIZ ADNAN ALGHADEER" userId="1d749c67-642e-4c27-ac07-c2c24a80c529" providerId="ADAL" clId="{9D74F18B-5B0A-44CD-A79E-071ACCF175DE}" dt="2026-04-23T14:53:28.221" v="1312"/>
          <ac:picMkLst>
            <pc:docMk/>
            <pc:sldMk cId="3898667025" sldId="256"/>
            <ac:picMk id="1094" creationId="{32A572FB-C694-A9D5-14D8-1052B423164D}"/>
          </ac:picMkLst>
        </pc:picChg>
        <pc:picChg chg="add">
          <ac:chgData name="ABDULAZIZ ADNAN ALGHADEER" userId="1d749c67-642e-4c27-ac07-c2c24a80c529" providerId="ADAL" clId="{9D74F18B-5B0A-44CD-A79E-071ACCF175DE}" dt="2026-04-23T14:53:30.507" v="1313"/>
          <ac:picMkLst>
            <pc:docMk/>
            <pc:sldMk cId="3898667025" sldId="256"/>
            <ac:picMk id="1095" creationId="{8E9CFFFA-D312-545B-6046-F2693373C3B0}"/>
          </ac:picMkLst>
        </pc:picChg>
        <pc:picChg chg="add">
          <ac:chgData name="ABDULAZIZ ADNAN ALGHADEER" userId="1d749c67-642e-4c27-ac07-c2c24a80c529" providerId="ADAL" clId="{9D74F18B-5B0A-44CD-A79E-071ACCF175DE}" dt="2026-04-23T14:53:32.992" v="1319"/>
          <ac:picMkLst>
            <pc:docMk/>
            <pc:sldMk cId="3898667025" sldId="256"/>
            <ac:picMk id="1096" creationId="{C6F79B0A-AEA9-1B0D-3F5C-4746A0D39B42}"/>
          </ac:picMkLst>
        </pc:picChg>
        <pc:picChg chg="add">
          <ac:chgData name="ABDULAZIZ ADNAN ALGHADEER" userId="1d749c67-642e-4c27-ac07-c2c24a80c529" providerId="ADAL" clId="{9D74F18B-5B0A-44CD-A79E-071ACCF175DE}" dt="2026-04-23T14:53:36.395" v="1320"/>
          <ac:picMkLst>
            <pc:docMk/>
            <pc:sldMk cId="3898667025" sldId="256"/>
            <ac:picMk id="1097" creationId="{7CCE4E89-CD5D-82CE-6C65-399223ADAACA}"/>
          </ac:picMkLst>
        </pc:picChg>
        <pc:picChg chg="add del mod">
          <ac:chgData name="ABDULAZIZ ADNAN ALGHADEER" userId="1d749c67-642e-4c27-ac07-c2c24a80c529" providerId="ADAL" clId="{9D74F18B-5B0A-44CD-A79E-071ACCF175DE}" dt="2026-04-23T15:07:03.681" v="1437" actId="478"/>
          <ac:picMkLst>
            <pc:docMk/>
            <pc:sldMk cId="3898667025" sldId="256"/>
            <ac:picMk id="1101" creationId="{19393CB0-641F-70A8-AC1C-C9D2CE180B0D}"/>
          </ac:picMkLst>
        </pc:picChg>
        <pc:picChg chg="add del">
          <ac:chgData name="ABDULAZIZ ADNAN ALGHADEER" userId="1d749c67-642e-4c27-ac07-c2c24a80c529" providerId="ADAL" clId="{9D74F18B-5B0A-44CD-A79E-071ACCF175DE}" dt="2026-04-23T15:10:43.919" v="1441" actId="478"/>
          <ac:picMkLst>
            <pc:docMk/>
            <pc:sldMk cId="3898667025" sldId="256"/>
            <ac:picMk id="1103" creationId="{E75C68F0-A272-D692-068D-53D048DAB82B}"/>
          </ac:picMkLst>
        </pc:picChg>
        <pc:picChg chg="add del mod">
          <ac:chgData name="ABDULAZIZ ADNAN ALGHADEER" userId="1d749c67-642e-4c27-ac07-c2c24a80c529" providerId="ADAL" clId="{9D74F18B-5B0A-44CD-A79E-071ACCF175DE}" dt="2026-04-23T15:12:38.854" v="1460" actId="478"/>
          <ac:picMkLst>
            <pc:docMk/>
            <pc:sldMk cId="3898667025" sldId="256"/>
            <ac:picMk id="1104" creationId="{C1FE4301-4A9E-F4E7-F220-F9E07E3B06FA}"/>
          </ac:picMkLst>
        </pc:picChg>
        <pc:picChg chg="add del mod">
          <ac:chgData name="ABDULAZIZ ADNAN ALGHADEER" userId="1d749c67-642e-4c27-ac07-c2c24a80c529" providerId="ADAL" clId="{9D74F18B-5B0A-44CD-A79E-071ACCF175DE}" dt="2026-04-23T15:29:50.980" v="1784" actId="478"/>
          <ac:picMkLst>
            <pc:docMk/>
            <pc:sldMk cId="3898667025" sldId="256"/>
            <ac:picMk id="1105" creationId="{D8C29249-DF7C-854B-26B8-B0C43F6334E6}"/>
          </ac:picMkLst>
        </pc:picChg>
        <pc:picChg chg="del mod">
          <ac:chgData name="ABDULAZIZ ADNAN ALGHADEER" userId="1d749c67-642e-4c27-ac07-c2c24a80c529" providerId="ADAL" clId="{9D74F18B-5B0A-44CD-A79E-071ACCF175DE}" dt="2026-04-23T15:19:51.202" v="1607" actId="478"/>
          <ac:picMkLst>
            <pc:docMk/>
            <pc:sldMk cId="3898667025" sldId="256"/>
            <ac:picMk id="1114" creationId="{C08BED18-3793-85AB-37CF-469B1D92DD03}"/>
          </ac:picMkLst>
        </pc:picChg>
        <pc:picChg chg="del mod">
          <ac:chgData name="ABDULAZIZ ADNAN ALGHADEER" userId="1d749c67-642e-4c27-ac07-c2c24a80c529" providerId="ADAL" clId="{9D74F18B-5B0A-44CD-A79E-071ACCF175DE}" dt="2026-04-23T15:19:51.202" v="1607" actId="478"/>
          <ac:picMkLst>
            <pc:docMk/>
            <pc:sldMk cId="3898667025" sldId="256"/>
            <ac:picMk id="1117" creationId="{884EE3F4-8E7C-4CE8-1AEE-0B29D10A9444}"/>
          </ac:picMkLst>
        </pc:picChg>
        <pc:picChg chg="del mod">
          <ac:chgData name="ABDULAZIZ ADNAN ALGHADEER" userId="1d749c67-642e-4c27-ac07-c2c24a80c529" providerId="ADAL" clId="{9D74F18B-5B0A-44CD-A79E-071ACCF175DE}" dt="2026-04-23T15:19:51.202" v="1607" actId="478"/>
          <ac:picMkLst>
            <pc:docMk/>
            <pc:sldMk cId="3898667025" sldId="256"/>
            <ac:picMk id="1118" creationId="{C6CE1EC3-ADA9-61BA-8383-3EEAAC5A0827}"/>
          </ac:picMkLst>
        </pc:picChg>
        <pc:picChg chg="del mod">
          <ac:chgData name="ABDULAZIZ ADNAN ALGHADEER" userId="1d749c67-642e-4c27-ac07-c2c24a80c529" providerId="ADAL" clId="{9D74F18B-5B0A-44CD-A79E-071ACCF175DE}" dt="2026-04-23T15:19:51.202" v="1607" actId="478"/>
          <ac:picMkLst>
            <pc:docMk/>
            <pc:sldMk cId="3898667025" sldId="256"/>
            <ac:picMk id="1119" creationId="{3F1D4D68-D522-4307-24E3-E30BA9E0F248}"/>
          </ac:picMkLst>
        </pc:picChg>
        <pc:picChg chg="add mod topLvl">
          <ac:chgData name="ABDULAZIZ ADNAN ALGHADEER" userId="1d749c67-642e-4c27-ac07-c2c24a80c529" providerId="ADAL" clId="{9D74F18B-5B0A-44CD-A79E-071ACCF175DE}" dt="2026-04-23T16:47:19.103" v="1938" actId="1076"/>
          <ac:picMkLst>
            <pc:docMk/>
            <pc:sldMk cId="3898667025" sldId="256"/>
            <ac:picMk id="1128" creationId="{531B5B47-BB65-5949-2E52-F8AB62ABFFF8}"/>
          </ac:picMkLst>
        </pc:picChg>
        <pc:picChg chg="add mod topLvl">
          <ac:chgData name="ABDULAZIZ ADNAN ALGHADEER" userId="1d749c67-642e-4c27-ac07-c2c24a80c529" providerId="ADAL" clId="{9D74F18B-5B0A-44CD-A79E-071ACCF175DE}" dt="2026-04-23T16:47:19.103" v="1938" actId="1076"/>
          <ac:picMkLst>
            <pc:docMk/>
            <pc:sldMk cId="3898667025" sldId="256"/>
            <ac:picMk id="1129" creationId="{5CAB360C-B2B9-7E84-7C9D-F07E06B3E9F4}"/>
          </ac:picMkLst>
        </pc:picChg>
        <pc:picChg chg="add mod topLvl">
          <ac:chgData name="ABDULAZIZ ADNAN ALGHADEER" userId="1d749c67-642e-4c27-ac07-c2c24a80c529" providerId="ADAL" clId="{9D74F18B-5B0A-44CD-A79E-071ACCF175DE}" dt="2026-04-23T16:47:19.103" v="1938" actId="1076"/>
          <ac:picMkLst>
            <pc:docMk/>
            <pc:sldMk cId="3898667025" sldId="256"/>
            <ac:picMk id="1130" creationId="{D734D0DD-A9DE-14A9-5F02-D59CADC756D5}"/>
          </ac:picMkLst>
        </pc:picChg>
        <pc:picChg chg="add mod topLvl">
          <ac:chgData name="ABDULAZIZ ADNAN ALGHADEER" userId="1d749c67-642e-4c27-ac07-c2c24a80c529" providerId="ADAL" clId="{9D74F18B-5B0A-44CD-A79E-071ACCF175DE}" dt="2026-04-23T16:47:19.103" v="1938" actId="1076"/>
          <ac:picMkLst>
            <pc:docMk/>
            <pc:sldMk cId="3898667025" sldId="256"/>
            <ac:picMk id="1131" creationId="{903C814C-855E-8A6E-5943-007DF116D666}"/>
          </ac:picMkLst>
        </pc:picChg>
        <pc:picChg chg="add del mod">
          <ac:chgData name="ABDULAZIZ ADNAN ALGHADEER" userId="1d749c67-642e-4c27-ac07-c2c24a80c529" providerId="ADAL" clId="{9D74F18B-5B0A-44CD-A79E-071ACCF175DE}" dt="2026-04-23T16:48:59.006" v="1942" actId="478"/>
          <ac:picMkLst>
            <pc:docMk/>
            <pc:sldMk cId="3898667025" sldId="256"/>
            <ac:picMk id="1144" creationId="{161590CA-0F6F-3C64-EF6D-65BA76A77C2A}"/>
          </ac:picMkLst>
        </pc:picChg>
        <pc:picChg chg="add del mod">
          <ac:chgData name="ABDULAZIZ ADNAN ALGHADEER" userId="1d749c67-642e-4c27-ac07-c2c24a80c529" providerId="ADAL" clId="{9D74F18B-5B0A-44CD-A79E-071ACCF175DE}" dt="2026-04-23T16:45:29.377" v="1887" actId="478"/>
          <ac:picMkLst>
            <pc:docMk/>
            <pc:sldMk cId="3898667025" sldId="256"/>
            <ac:picMk id="1154" creationId="{0819ADDB-3BE2-4631-1727-D1990C71F98D}"/>
          </ac:picMkLst>
        </pc:picChg>
        <pc:picChg chg="add del mod">
          <ac:chgData name="ABDULAZIZ ADNAN ALGHADEER" userId="1d749c67-642e-4c27-ac07-c2c24a80c529" providerId="ADAL" clId="{9D74F18B-5B0A-44CD-A79E-071ACCF175DE}" dt="2026-04-23T16:45:34.154" v="1895" actId="478"/>
          <ac:picMkLst>
            <pc:docMk/>
            <pc:sldMk cId="3898667025" sldId="256"/>
            <ac:picMk id="1156" creationId="{A833440D-5327-8A4F-E969-DCFA4A56C594}"/>
          </ac:picMkLst>
        </pc:picChg>
        <pc:picChg chg="add del mod">
          <ac:chgData name="ABDULAZIZ ADNAN ALGHADEER" userId="1d749c67-642e-4c27-ac07-c2c24a80c529" providerId="ADAL" clId="{9D74F18B-5B0A-44CD-A79E-071ACCF175DE}" dt="2026-04-23T16:45:25.064" v="1884" actId="478"/>
          <ac:picMkLst>
            <pc:docMk/>
            <pc:sldMk cId="3898667025" sldId="256"/>
            <ac:picMk id="1157" creationId="{6E24D79B-787F-7839-987A-A7B4CF175805}"/>
          </ac:picMkLst>
        </pc:picChg>
        <pc:picChg chg="add del mod">
          <ac:chgData name="ABDULAZIZ ADNAN ALGHADEER" userId="1d749c67-642e-4c27-ac07-c2c24a80c529" providerId="ADAL" clId="{9D74F18B-5B0A-44CD-A79E-071ACCF175DE}" dt="2026-04-23T16:45:32.430" v="1892" actId="478"/>
          <ac:picMkLst>
            <pc:docMk/>
            <pc:sldMk cId="3898667025" sldId="256"/>
            <ac:picMk id="1158" creationId="{7754BF65-A950-8DA3-B6DC-301FDA27F2EA}"/>
          </ac:picMkLst>
        </pc:picChg>
        <pc:picChg chg="add mod modCrop">
          <ac:chgData name="ABDULAZIZ ADNAN ALGHADEER" userId="1d749c67-642e-4c27-ac07-c2c24a80c529" providerId="ADAL" clId="{9D74F18B-5B0A-44CD-A79E-071ACCF175DE}" dt="2026-04-23T19:24:09.380" v="2039" actId="14100"/>
          <ac:picMkLst>
            <pc:docMk/>
            <pc:sldMk cId="3898667025" sldId="256"/>
            <ac:picMk id="1160" creationId="{FF77338E-0880-FF29-DCF3-40BD1A6050E0}"/>
          </ac:picMkLst>
        </pc:picChg>
        <pc:cxnChg chg="add del mod">
          <ac:chgData name="ABDULAZIZ ADNAN ALGHADEER" userId="1d749c67-642e-4c27-ac07-c2c24a80c529" providerId="ADAL" clId="{9D74F18B-5B0A-44CD-A79E-071ACCF175DE}" dt="2026-04-23T13:49:14.494" v="308" actId="478"/>
          <ac:cxnSpMkLst>
            <pc:docMk/>
            <pc:sldMk cId="3898667025" sldId="256"/>
            <ac:cxnSpMk id="23" creationId="{6AE0C539-5291-7418-AB54-827D3C7DF594}"/>
          </ac:cxnSpMkLst>
        </pc:cxnChg>
        <pc:cxnChg chg="add mod topLvl">
          <ac:chgData name="ABDULAZIZ ADNAN ALGHADEER" userId="1d749c67-642e-4c27-ac07-c2c24a80c529" providerId="ADAL" clId="{9D74F18B-5B0A-44CD-A79E-071ACCF175DE}" dt="2026-04-23T15:19:17.965" v="1597" actId="164"/>
          <ac:cxnSpMkLst>
            <pc:docMk/>
            <pc:sldMk cId="3898667025" sldId="256"/>
            <ac:cxnSpMk id="59" creationId="{77900340-3A07-9B07-9841-3F310BD625E4}"/>
          </ac:cxnSpMkLst>
        </pc:cxnChg>
        <pc:cxnChg chg="add mod topLvl">
          <ac:chgData name="ABDULAZIZ ADNAN ALGHADEER" userId="1d749c67-642e-4c27-ac07-c2c24a80c529" providerId="ADAL" clId="{9D74F18B-5B0A-44CD-A79E-071ACCF175DE}" dt="2026-04-23T15:19:17.965" v="1597" actId="164"/>
          <ac:cxnSpMkLst>
            <pc:docMk/>
            <pc:sldMk cId="3898667025" sldId="256"/>
            <ac:cxnSpMk id="61" creationId="{AA60FD51-4463-CF2F-AA71-A6A4F83636A7}"/>
          </ac:cxnSpMkLst>
        </pc:cxnChg>
        <pc:cxnChg chg="del">
          <ac:chgData name="ABDULAZIZ ADNAN ALGHADEER" userId="1d749c67-642e-4c27-ac07-c2c24a80c529" providerId="ADAL" clId="{9D74F18B-5B0A-44CD-A79E-071ACCF175DE}" dt="2026-04-23T14:51:46.745" v="1282" actId="478"/>
          <ac:cxnSpMkLst>
            <pc:docMk/>
            <pc:sldMk cId="3898667025" sldId="256"/>
            <ac:cxnSpMk id="1087" creationId="{00925F78-CAB2-4F2F-8674-64F54ACAEADA}"/>
          </ac:cxnSpMkLst>
        </pc:cxnChg>
        <pc:cxnChg chg="del">
          <ac:chgData name="ABDULAZIZ ADNAN ALGHADEER" userId="1d749c67-642e-4c27-ac07-c2c24a80c529" providerId="ADAL" clId="{9D74F18B-5B0A-44CD-A79E-071ACCF175DE}" dt="2026-04-23T14:51:47.188" v="1283" actId="478"/>
          <ac:cxnSpMkLst>
            <pc:docMk/>
            <pc:sldMk cId="3898667025" sldId="256"/>
            <ac:cxnSpMk id="1088" creationId="{65743673-D362-A746-1B2D-B7F4842B7E0B}"/>
          </ac:cxnSpMkLst>
        </pc:cxnChg>
        <pc:cxnChg chg="del mod topLvl">
          <ac:chgData name="ABDULAZIZ ADNAN ALGHADEER" userId="1d749c67-642e-4c27-ac07-c2c24a80c529" providerId="ADAL" clId="{9D74F18B-5B0A-44CD-A79E-071ACCF175DE}" dt="2026-04-23T15:23:24.533" v="1697" actId="478"/>
          <ac:cxnSpMkLst>
            <pc:docMk/>
            <pc:sldMk cId="3898667025" sldId="256"/>
            <ac:cxnSpMk id="1120" creationId="{A317A120-9EB1-ED6E-F966-A384D93450AD}"/>
          </ac:cxnSpMkLst>
        </pc:cxnChg>
        <pc:cxnChg chg="del mod topLvl">
          <ac:chgData name="ABDULAZIZ ADNAN ALGHADEER" userId="1d749c67-642e-4c27-ac07-c2c24a80c529" providerId="ADAL" clId="{9D74F18B-5B0A-44CD-A79E-071ACCF175DE}" dt="2026-04-23T15:23:23.767" v="1696" actId="478"/>
          <ac:cxnSpMkLst>
            <pc:docMk/>
            <pc:sldMk cId="3898667025" sldId="256"/>
            <ac:cxnSpMk id="1121" creationId="{4F7024C4-0A50-3506-A845-B4BFCB4B6988}"/>
          </ac:cxnSpMkLst>
        </pc:cxnChg>
      </pc:sldChg>
    </pc:docChg>
  </pc:docChgLst>
  <pc:docChgLst>
    <pc:chgData name="TURKI FAHAD ALYAMANI" userId="S::s202162910@kfupm.edu.sa::3a535646-12fe-4f26-894f-d86a21d530b2" providerId="AD" clId="Web-{57117C5D-FF47-0633-A6AA-6455F663B1FD}"/>
    <pc:docChg chg="modSld">
      <pc:chgData name="TURKI FAHAD ALYAMANI" userId="S::s202162910@kfupm.edu.sa::3a535646-12fe-4f26-894f-d86a21d530b2" providerId="AD" clId="Web-{57117C5D-FF47-0633-A6AA-6455F663B1FD}" dt="2026-04-23T17:16:22.160" v="5"/>
      <pc:docMkLst>
        <pc:docMk/>
      </pc:docMkLst>
      <pc:sldChg chg="modSp">
        <pc:chgData name="TURKI FAHAD ALYAMANI" userId="S::s202162910@kfupm.edu.sa::3a535646-12fe-4f26-894f-d86a21d530b2" providerId="AD" clId="Web-{57117C5D-FF47-0633-A6AA-6455F663B1FD}" dt="2026-04-23T17:16:22.160" v="5"/>
        <pc:sldMkLst>
          <pc:docMk/>
          <pc:sldMk cId="3898667025" sldId="256"/>
        </pc:sldMkLst>
        <pc:spChg chg="mod">
          <ac:chgData name="TURKI FAHAD ALYAMANI" userId="S::s202162910@kfupm.edu.sa::3a535646-12fe-4f26-894f-d86a21d530b2" providerId="AD" clId="Web-{57117C5D-FF47-0633-A6AA-6455F663B1FD}" dt="2026-04-23T17:16:22.160" v="5"/>
          <ac:spMkLst>
            <pc:docMk/>
            <pc:sldMk cId="3898667025" sldId="256"/>
            <ac:spMk id="1082" creationId="{6C82FDCF-CE86-1811-0A7B-AF5FBF574B91}"/>
          </ac:spMkLst>
        </pc:spChg>
        <pc:spChg chg="mod">
          <ac:chgData name="TURKI FAHAD ALYAMANI" userId="S::s202162910@kfupm.edu.sa::3a535646-12fe-4f26-894f-d86a21d530b2" providerId="AD" clId="Web-{57117C5D-FF47-0633-A6AA-6455F663B1FD}" dt="2026-04-23T17:16:22.160" v="4"/>
          <ac:spMkLst>
            <pc:docMk/>
            <pc:sldMk cId="3898667025" sldId="256"/>
            <ac:spMk id="1083" creationId="{439DBB2E-50B2-6D85-46FF-B820FB176FD7}"/>
          </ac:spMkLst>
        </pc:spChg>
        <pc:spChg chg="mod">
          <ac:chgData name="TURKI FAHAD ALYAMANI" userId="S::s202162910@kfupm.edu.sa::3a535646-12fe-4f26-894f-d86a21d530b2" providerId="AD" clId="Web-{57117C5D-FF47-0633-A6AA-6455F663B1FD}" dt="2026-04-23T17:16:22.160" v="3"/>
          <ac:spMkLst>
            <pc:docMk/>
            <pc:sldMk cId="3898667025" sldId="256"/>
            <ac:spMk id="1092" creationId="{6A1F1811-632A-C925-7608-86A60F2FFD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765C2-462A-4B90-AD9B-3AB88A48FA8D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718B-E9E4-4535-9370-928BADEB5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9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0718B-E9E4-4535-9370-928BADEB59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4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" name="Picture 1159">
            <a:extLst>
              <a:ext uri="{FF2B5EF4-FFF2-40B4-BE49-F238E27FC236}">
                <a16:creationId xmlns:a16="http://schemas.microsoft.com/office/drawing/2014/main" id="{FF77338E-0880-FF29-DCF3-40BD1A60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17021" r="4632" b="17478"/>
          <a:stretch>
            <a:fillRect/>
          </a:stretch>
        </p:blipFill>
        <p:spPr>
          <a:xfrm>
            <a:off x="21128384" y="7940945"/>
            <a:ext cx="21105825" cy="8492453"/>
          </a:xfrm>
          <a:prstGeom prst="rect">
            <a:avLst/>
          </a:prstGeom>
        </p:spPr>
      </p:pic>
      <p:graphicFrame>
        <p:nvGraphicFramePr>
          <p:cNvPr id="1136" name="Table 1135">
            <a:extLst>
              <a:ext uri="{FF2B5EF4-FFF2-40B4-BE49-F238E27FC236}">
                <a16:creationId xmlns:a16="http://schemas.microsoft.com/office/drawing/2014/main" id="{EE842A28-4216-CE9B-38D0-6F847808C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63445"/>
              </p:ext>
            </p:extLst>
          </p:nvPr>
        </p:nvGraphicFramePr>
        <p:xfrm>
          <a:off x="609601" y="21088137"/>
          <a:ext cx="9875520" cy="648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3858614504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1536223656"/>
                    </a:ext>
                  </a:extLst>
                </a:gridCol>
              </a:tblGrid>
              <a:tr h="32424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4403" marR="64403" marT="32202" marB="322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4403" marR="64403" marT="32202" marB="322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573042"/>
                  </a:ext>
                </a:extLst>
              </a:tr>
              <a:tr h="32424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4403" marR="64403" marT="32202" marB="3220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4403" marR="64403" marT="32202" marB="322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356750"/>
                  </a:ext>
                </a:extLst>
              </a:tr>
            </a:tbl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910130" y="-375760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9000" b="1" dirty="0">
              <a:solidFill>
                <a:srgbClr val="C5E0B3"/>
              </a:solidFill>
              <a:latin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 err="1">
                <a:solidFill>
                  <a:srgbClr val="C5E0B3"/>
                </a:solidFill>
                <a:latin typeface="Calibri" panose="020F0502020204030204" pitchFamily="34" charset="0"/>
              </a:rPr>
              <a:t>PalmGuard</a:t>
            </a: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: Red Palm Weevil Detection System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Abdulaziz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Alghadeer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Turki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Alyamani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Najaf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Bumijdad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Abubaker Tayeb, Abdullah Alhani, Abdulaziz Alhur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Firas Muin Al-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Hindawi</a:t>
            </a:r>
            <a:endParaRPr lang="en-US" sz="4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M052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5A298-471A-4972-2B1B-E3D340B0321A}"/>
              </a:ext>
            </a:extLst>
          </p:cNvPr>
          <p:cNvSpPr txBox="1"/>
          <p:nvPr/>
        </p:nvSpPr>
        <p:spPr>
          <a:xfrm>
            <a:off x="35706165" y="896185"/>
            <a:ext cx="674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2616D"/>
                </a:solidFill>
              </a:rPr>
              <a:t>INSERT HERE The Multi-Disciplinary Strength  logo</a:t>
            </a:r>
          </a:p>
        </p:txBody>
      </p:sp>
      <p:pic>
        <p:nvPicPr>
          <p:cNvPr id="17" name="Picture 16" descr="s01_card07.png">
            <a:extLst>
              <a:ext uri="{FF2B5EF4-FFF2-40B4-BE49-F238E27FC236}">
                <a16:creationId xmlns:a16="http://schemas.microsoft.com/office/drawing/2014/main" id="{F594BD0D-7D88-3960-B3F8-FB2E69E2E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1084" y="571461"/>
            <a:ext cx="5852160" cy="4998366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6261589"/>
            <a:ext cx="9875520" cy="1128642"/>
          </a:xfrm>
          <a:prstGeom prst="round2SameRect">
            <a:avLst>
              <a:gd name="adj1" fmla="val 24610"/>
              <a:gd name="adj2" fmla="val 0"/>
            </a:avLst>
          </a:prstGeom>
          <a:solidFill>
            <a:srgbClr val="C5E0B3"/>
          </a:solidFill>
          <a:ln w="38100">
            <a:solidFill>
              <a:schemeClr val="tx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64AC155-7A38-106B-A3AB-D8BAD01E8109}"/>
              </a:ext>
            </a:extLst>
          </p:cNvPr>
          <p:cNvSpPr/>
          <p:nvPr/>
        </p:nvSpPr>
        <p:spPr>
          <a:xfrm>
            <a:off x="609602" y="7390232"/>
            <a:ext cx="9875519" cy="2668638"/>
          </a:xfrm>
          <a:prstGeom prst="roundRect">
            <a:avLst>
              <a:gd name="adj" fmla="val 83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4960" marR="0" lvl="0" indent="-31496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Palms are vital economic resource in KSA</a:t>
            </a:r>
          </a:p>
          <a:p>
            <a:pPr marL="314960" marR="0" lvl="0" indent="-31496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RPW causing significant losses</a:t>
            </a:r>
          </a:p>
        </p:txBody>
      </p: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81CEBC63-AEA7-F599-1088-A656224B1271}"/>
              </a:ext>
            </a:extLst>
          </p:cNvPr>
          <p:cNvGrpSpPr/>
          <p:nvPr/>
        </p:nvGrpSpPr>
        <p:grpSpPr>
          <a:xfrm>
            <a:off x="609601" y="10596517"/>
            <a:ext cx="9875520" cy="4556274"/>
            <a:chOff x="925337" y="11895180"/>
            <a:chExt cx="9875520" cy="4556274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F005D673-82DC-40AA-EF3D-AA8ACF34A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337" y="11895180"/>
              <a:ext cx="9875520" cy="1128642"/>
            </a:xfrm>
            <a:prstGeom prst="round2SameRect">
              <a:avLst>
                <a:gd name="adj1" fmla="val 34141"/>
                <a:gd name="adj2" fmla="val 0"/>
              </a:avLst>
            </a:prstGeom>
            <a:solidFill>
              <a:srgbClr val="C5E0B3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wrap="none" lIns="252227" tIns="67261" rIns="252227" bIns="63041" anchor="ctr" anchorCtr="0"/>
            <a:lstStyle>
              <a:defPPr>
                <a:defRPr kern="1200"/>
              </a:defPPr>
            </a:lstStyle>
            <a:p>
              <a:pPr algn="ctr" defTabSz="4324030">
                <a:defRPr/>
              </a:pPr>
              <a:r>
                <a:rPr lang="en-US" sz="6000" b="1">
                  <a:latin typeface="Nunito" panose="00000500000000000000" pitchFamily="2" charset="0"/>
                </a:rPr>
                <a:t>Problem Statement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5545CBC-DDCD-C484-1CE7-D80C76AC3480}"/>
                </a:ext>
              </a:extLst>
            </p:cNvPr>
            <p:cNvSpPr/>
            <p:nvPr/>
          </p:nvSpPr>
          <p:spPr>
            <a:xfrm>
              <a:off x="925338" y="13023823"/>
              <a:ext cx="9875519" cy="3427631"/>
            </a:xfrm>
            <a:prstGeom prst="roundRect">
              <a:avLst>
                <a:gd name="adj" fmla="val 83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4960" marR="0" lvl="0" indent="-31496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RPW stays hidden for months inside the trunk</a:t>
              </a:r>
            </a:p>
            <a:p>
              <a:pPr marL="314960" marR="0" lvl="0" indent="-31496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Manual inspection = Reactive + Slow</a:t>
              </a:r>
            </a:p>
            <a:p>
              <a:pPr marL="314960" marR="0" lvl="0" indent="-31496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Current methods aren’t scalable </a:t>
              </a:r>
            </a:p>
          </p:txBody>
        </p:sp>
      </p:grpSp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5A0396D1-F431-BC16-0474-2C90964B4CCC}"/>
              </a:ext>
            </a:extLst>
          </p:cNvPr>
          <p:cNvGrpSpPr/>
          <p:nvPr/>
        </p:nvGrpSpPr>
        <p:grpSpPr>
          <a:xfrm>
            <a:off x="609601" y="15776079"/>
            <a:ext cx="9875520" cy="3670931"/>
            <a:chOff x="925337" y="19153210"/>
            <a:chExt cx="9875520" cy="3670931"/>
          </a:xfrm>
        </p:grpSpPr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52F7352D-0F8C-92C4-ED23-965EA7AA9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337" y="19153210"/>
              <a:ext cx="9875520" cy="1128642"/>
            </a:xfrm>
            <a:prstGeom prst="round2SameRect">
              <a:avLst>
                <a:gd name="adj1" fmla="val 30964"/>
                <a:gd name="adj2" fmla="val 0"/>
              </a:avLst>
            </a:prstGeom>
            <a:solidFill>
              <a:srgbClr val="C5E0B3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lIns="252227" tIns="67261" rIns="252227" bIns="63041" anchor="ctr" anchorCtr="0"/>
            <a:lstStyle>
              <a:defPPr>
                <a:defRPr kern="1200"/>
              </a:defPPr>
            </a:lstStyle>
            <a:p>
              <a:pPr algn="ctr" defTabSz="4324030">
                <a:defRPr/>
              </a:pPr>
              <a:r>
                <a:rPr lang="en-US" sz="6000" b="1">
                  <a:latin typeface="Nunito" panose="00000500000000000000" pitchFamily="2" charset="0"/>
                </a:rPr>
                <a:t>Objective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1E76002-97A4-291F-4A11-00B596AE9905}"/>
                </a:ext>
              </a:extLst>
            </p:cNvPr>
            <p:cNvSpPr/>
            <p:nvPr/>
          </p:nvSpPr>
          <p:spPr>
            <a:xfrm>
              <a:off x="925338" y="20281853"/>
              <a:ext cx="9875519" cy="2542288"/>
            </a:xfrm>
            <a:prstGeom prst="roundRect">
              <a:avLst>
                <a:gd name="adj" fmla="val 83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4960" marR="0" lvl="0" indent="-31496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Detect RPW early using vibrations &amp; AI</a:t>
              </a:r>
            </a:p>
            <a:p>
              <a:pPr marL="314960" marR="0" lvl="0" indent="-31496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Real-time alerts</a:t>
              </a:r>
            </a:p>
            <a:p>
              <a:pPr marL="314960" marR="0" lvl="0" indent="-31496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Optimize inspection route</a:t>
              </a:r>
            </a:p>
          </p:txBody>
        </p:sp>
      </p:grpSp>
      <p:grpSp>
        <p:nvGrpSpPr>
          <p:cNvPr id="1137" name="Group 1136">
            <a:extLst>
              <a:ext uri="{FF2B5EF4-FFF2-40B4-BE49-F238E27FC236}">
                <a16:creationId xmlns:a16="http://schemas.microsoft.com/office/drawing/2014/main" id="{1D3D3E91-67D6-0557-432A-6D0B890E30A9}"/>
              </a:ext>
            </a:extLst>
          </p:cNvPr>
          <p:cNvGrpSpPr/>
          <p:nvPr/>
        </p:nvGrpSpPr>
        <p:grpSpPr>
          <a:xfrm>
            <a:off x="10749704" y="6301128"/>
            <a:ext cx="9875520" cy="10834215"/>
            <a:chOff x="11313937" y="15137606"/>
            <a:chExt cx="9875520" cy="10834215"/>
          </a:xfrm>
        </p:grpSpPr>
        <p:sp>
          <p:nvSpPr>
            <p:cNvPr id="1082" name="Rectangle 10">
              <a:extLst>
                <a:ext uri="{FF2B5EF4-FFF2-40B4-BE49-F238E27FC236}">
                  <a16:creationId xmlns:a16="http://schemas.microsoft.com/office/drawing/2014/main" id="{6C82FDCF-CE86-1811-0A7B-AF5FBF574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3937" y="15137606"/>
              <a:ext cx="9875520" cy="1128642"/>
            </a:xfrm>
            <a:prstGeom prst="round2SameRect">
              <a:avLst>
                <a:gd name="adj1" fmla="val 23021"/>
                <a:gd name="adj2" fmla="val 0"/>
              </a:avLst>
            </a:prstGeom>
            <a:solidFill>
              <a:srgbClr val="C5E0B3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lIns="252227" tIns="67261" rIns="252227" bIns="63041" anchor="ctr" anchorCtr="0"/>
            <a:lstStyle>
              <a:defPPr>
                <a:defRPr kern="1200"/>
              </a:defPPr>
            </a:lstStyle>
            <a:p>
              <a:pPr algn="ctr" defTabSz="4324030">
                <a:defRPr/>
              </a:pPr>
              <a:r>
                <a:rPr lang="en-US" sz="6000" b="1">
                  <a:latin typeface="Nunito" panose="00000500000000000000" pitchFamily="2" charset="0"/>
                </a:rPr>
                <a:t>Specifications</a:t>
              </a:r>
            </a:p>
          </p:txBody>
        </p:sp>
        <p:sp>
          <p:nvSpPr>
            <p:cNvPr id="1083" name="Rectangle: Rounded Corners 1082">
              <a:extLst>
                <a:ext uri="{FF2B5EF4-FFF2-40B4-BE49-F238E27FC236}">
                  <a16:creationId xmlns:a16="http://schemas.microsoft.com/office/drawing/2014/main" id="{439DBB2E-50B2-6D85-46FF-B820FB176FD7}"/>
                </a:ext>
              </a:extLst>
            </p:cNvPr>
            <p:cNvSpPr/>
            <p:nvPr/>
          </p:nvSpPr>
          <p:spPr>
            <a:xfrm>
              <a:off x="11313938" y="16266249"/>
              <a:ext cx="9875519" cy="9287396"/>
            </a:xfrm>
            <a:prstGeom prst="roundRect">
              <a:avLst>
                <a:gd name="adj" fmla="val 83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TextBox 19">
              <a:extLst>
                <a:ext uri="{FF2B5EF4-FFF2-40B4-BE49-F238E27FC236}">
                  <a16:creationId xmlns:a16="http://schemas.microsoft.com/office/drawing/2014/main" id="{6A1F1811-632A-C925-7608-86A60F2FF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90506" y="16684425"/>
              <a:ext cx="9404835" cy="928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056" tIns="42028" rIns="84056" bIns="42028" anchor="t">
              <a:spAutoFit/>
            </a:bodyPr>
            <a:lstStyle>
              <a:defPPr>
                <a:defRPr kern="1200"/>
              </a:defPPr>
              <a:lvl1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1pPr>
              <a:lvl2pPr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/>
                  <a:ea typeface="ＭＳ Ｐゴシック" pitchFamily="-106" charset="-128"/>
                </a:defRPr>
              </a:lvl9pPr>
            </a:lstStyle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Avg. power ≤ 5 W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Packet delivery ≥ 90% @ 60 m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Deep sleep current &lt; 500 µA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ML latency ≤ 600 </a:t>
              </a:r>
              <a:r>
                <a:rPr lang="en-US" sz="4600" err="1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ms</a:t>
              </a: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 (p95)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API latency ≤ 500 </a:t>
              </a:r>
              <a:r>
                <a:rPr lang="en-US" sz="4600" err="1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ms</a:t>
              </a: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 (p95)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SUS score ≥ 75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≤ 4 taps to view palm info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≥ 20% increase in high-risk detection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≥ 60% risk coverage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Alert delay ≤ 15 sec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≥ 85% alert precision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r>
                <a:rPr lang="en-US" sz="460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System availability ≥ 99%</a:t>
              </a:r>
            </a:p>
            <a:p>
              <a:pPr marL="314960" indent="-314960" algn="just">
                <a:buFont typeface="Arial" panose="020B0604020202020204" pitchFamily="34" charset="0"/>
                <a:buChar char="•"/>
              </a:pPr>
              <a:endPara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</p:txBody>
        </p:sp>
      </p:grpSp>
      <p:sp>
        <p:nvSpPr>
          <p:cNvPr id="1115" name="Rectangle 10">
            <a:extLst>
              <a:ext uri="{FF2B5EF4-FFF2-40B4-BE49-F238E27FC236}">
                <a16:creationId xmlns:a16="http://schemas.microsoft.com/office/drawing/2014/main" id="{719F487B-E723-F0BE-A793-615FC974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19959496"/>
            <a:ext cx="9875520" cy="1128642"/>
          </a:xfrm>
          <a:prstGeom prst="round2SameRect">
            <a:avLst>
              <a:gd name="adj1" fmla="val 29376"/>
              <a:gd name="adj2" fmla="val 0"/>
            </a:avLst>
          </a:prstGeom>
          <a:solidFill>
            <a:srgbClr val="C5E0B3"/>
          </a:solidFill>
          <a:ln w="38100">
            <a:solidFill>
              <a:schemeClr val="tx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Constraints</a:t>
            </a:r>
          </a:p>
        </p:txBody>
      </p:sp>
      <p:sp>
        <p:nvSpPr>
          <p:cNvPr id="1116" name="Rectangle: Rounded Corners 1115">
            <a:extLst>
              <a:ext uri="{FF2B5EF4-FFF2-40B4-BE49-F238E27FC236}">
                <a16:creationId xmlns:a16="http://schemas.microsoft.com/office/drawing/2014/main" id="{DF53074C-BBB5-4721-65CE-4C63EFEBD439}"/>
              </a:ext>
            </a:extLst>
          </p:cNvPr>
          <p:cNvSpPr/>
          <p:nvPr/>
        </p:nvSpPr>
        <p:spPr>
          <a:xfrm>
            <a:off x="609602" y="21088139"/>
            <a:ext cx="9875519" cy="6484910"/>
          </a:xfrm>
          <a:prstGeom prst="roundRect">
            <a:avLst>
              <a:gd name="adj" fmla="val 83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TextBox 19">
            <a:extLst>
              <a:ext uri="{FF2B5EF4-FFF2-40B4-BE49-F238E27FC236}">
                <a16:creationId xmlns:a16="http://schemas.microsoft.com/office/drawing/2014/main" id="{D6FD347F-DBB9-B5E0-1416-BA8E54E92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297" y="22771243"/>
            <a:ext cx="4996823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 b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AI in Cloud</a:t>
            </a:r>
          </a:p>
        </p:txBody>
      </p:sp>
      <p:sp>
        <p:nvSpPr>
          <p:cNvPr id="1123" name="TextBox 19">
            <a:extLst>
              <a:ext uri="{FF2B5EF4-FFF2-40B4-BE49-F238E27FC236}">
                <a16:creationId xmlns:a16="http://schemas.microsoft.com/office/drawing/2014/main" id="{42889BA4-8898-876F-325D-CB8506BA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052366"/>
            <a:ext cx="4878698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 b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IOS + Android</a:t>
            </a:r>
          </a:p>
        </p:txBody>
      </p:sp>
      <p:sp>
        <p:nvSpPr>
          <p:cNvPr id="1124" name="TextBox 19">
            <a:extLst>
              <a:ext uri="{FF2B5EF4-FFF2-40B4-BE49-F238E27FC236}">
                <a16:creationId xmlns:a16="http://schemas.microsoft.com/office/drawing/2014/main" id="{A6848451-7855-BAA8-03D8-EC2CD1AF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298" y="26052366"/>
            <a:ext cx="4996823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 b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+15% vs Manual</a:t>
            </a:r>
          </a:p>
        </p:txBody>
      </p:sp>
      <p:pic>
        <p:nvPicPr>
          <p:cNvPr id="1128" name="Picture 32" descr="business growth graph with green arrow upwards animation">
            <a:extLst>
              <a:ext uri="{FF2B5EF4-FFF2-40B4-BE49-F238E27FC236}">
                <a16:creationId xmlns:a16="http://schemas.microsoft.com/office/drawing/2014/main" id="{531B5B47-BB65-5949-2E52-F8AB62ABF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t="20415" r="30167" b="19937"/>
          <a:stretch>
            <a:fillRect/>
          </a:stretch>
        </p:blipFill>
        <p:spPr bwMode="auto">
          <a:xfrm>
            <a:off x="7241808" y="24467614"/>
            <a:ext cx="1489799" cy="14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3" name="TextBox 19">
            <a:extLst>
              <a:ext uri="{FF2B5EF4-FFF2-40B4-BE49-F238E27FC236}">
                <a16:creationId xmlns:a16="http://schemas.microsoft.com/office/drawing/2014/main" id="{EE08BF12-E019-ACD6-9557-1F2D4775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771243"/>
            <a:ext cx="4946075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4600" b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+2 Months</a:t>
            </a:r>
          </a:p>
        </p:txBody>
      </p:sp>
      <p:pic>
        <p:nvPicPr>
          <p:cNvPr id="1129" name="Picture 18" descr="Flat Vector Icon Horizontal Battery Black Stock Vector (Royalty Free)  2661362263 | Shutterstock">
            <a:extLst>
              <a:ext uri="{FF2B5EF4-FFF2-40B4-BE49-F238E27FC236}">
                <a16:creationId xmlns:a16="http://schemas.microsoft.com/office/drawing/2014/main" id="{5CAB360C-B2B9-7E84-7C9D-F07E06B3E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t="30340" r="7144" b="37441"/>
          <a:stretch>
            <a:fillRect/>
          </a:stretch>
        </p:blipFill>
        <p:spPr bwMode="auto">
          <a:xfrm>
            <a:off x="2280800" y="21801143"/>
            <a:ext cx="1603675" cy="6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20" descr="Cloud technology logo Vectors - Download Free High-Quality Vectors from  Freepik | Freepik">
            <a:extLst>
              <a:ext uri="{FF2B5EF4-FFF2-40B4-BE49-F238E27FC236}">
                <a16:creationId xmlns:a16="http://schemas.microsoft.com/office/drawing/2014/main" id="{D734D0DD-A9DE-14A9-5F02-D59CADC75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12609" r="8987" b="11688"/>
          <a:stretch>
            <a:fillRect/>
          </a:stretch>
        </p:blipFill>
        <p:spPr bwMode="auto">
          <a:xfrm>
            <a:off x="7421178" y="21667858"/>
            <a:ext cx="1131061" cy="10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" name="Picture 28" descr="mobile phone icon vector logo illustration. Suitable for Web Design, Logo,  Application. 7873184 Vector Art at Vecteezy">
            <a:extLst>
              <a:ext uri="{FF2B5EF4-FFF2-40B4-BE49-F238E27FC236}">
                <a16:creationId xmlns:a16="http://schemas.microsoft.com/office/drawing/2014/main" id="{903C814C-855E-8A6E-5943-007DF116D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5" t="14578" r="29686" b="14580"/>
          <a:stretch>
            <a:fillRect/>
          </a:stretch>
        </p:blipFill>
        <p:spPr bwMode="auto">
          <a:xfrm>
            <a:off x="2727976" y="24608982"/>
            <a:ext cx="641947" cy="11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9" name="Rectangle 10">
            <a:extLst>
              <a:ext uri="{FF2B5EF4-FFF2-40B4-BE49-F238E27FC236}">
                <a16:creationId xmlns:a16="http://schemas.microsoft.com/office/drawing/2014/main" id="{421D9E47-1181-EF16-CD8F-7197928B1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181" y="6321388"/>
            <a:ext cx="21358234" cy="1128642"/>
          </a:xfrm>
          <a:prstGeom prst="round2SameRect">
            <a:avLst>
              <a:gd name="adj1" fmla="val 18256"/>
              <a:gd name="adj2" fmla="val 0"/>
            </a:avLst>
          </a:prstGeom>
          <a:solidFill>
            <a:srgbClr val="C5E0B3"/>
          </a:solidFill>
          <a:ln w="38100">
            <a:solidFill>
              <a:schemeClr val="tx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150" name="Rectangle: Rounded Corners 1149">
            <a:extLst>
              <a:ext uri="{FF2B5EF4-FFF2-40B4-BE49-F238E27FC236}">
                <a16:creationId xmlns:a16="http://schemas.microsoft.com/office/drawing/2014/main" id="{C0519EBF-9FC2-1F81-C8E6-23F35715A403}"/>
              </a:ext>
            </a:extLst>
          </p:cNvPr>
          <p:cNvSpPr/>
          <p:nvPr/>
        </p:nvSpPr>
        <p:spPr>
          <a:xfrm>
            <a:off x="21002180" y="7454948"/>
            <a:ext cx="21358235" cy="9227364"/>
          </a:xfrm>
          <a:prstGeom prst="roundRect">
            <a:avLst>
              <a:gd name="adj" fmla="val 83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F26C25-30DB-05BA-6247-D6F5BFD1B390}"/>
              </a:ext>
            </a:extLst>
          </p:cNvPr>
          <p:cNvGrpSpPr/>
          <p:nvPr/>
        </p:nvGrpSpPr>
        <p:grpSpPr>
          <a:xfrm>
            <a:off x="10749703" y="17051370"/>
            <a:ext cx="23797260" cy="10608491"/>
            <a:chOff x="874703" y="11887097"/>
            <a:chExt cx="17430844" cy="4768771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A695A7F3-6CBB-D5EE-A790-451888BE2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703" y="11887097"/>
              <a:ext cx="17430844" cy="505585"/>
            </a:xfrm>
            <a:prstGeom prst="round2SameRect">
              <a:avLst>
                <a:gd name="adj1" fmla="val 27826"/>
                <a:gd name="adj2" fmla="val 0"/>
              </a:avLst>
            </a:prstGeom>
            <a:solidFill>
              <a:srgbClr val="C5E0B3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wrap="none" lIns="252227" tIns="67261" rIns="252227" bIns="63041" anchor="ctr" anchorCtr="0"/>
            <a:lstStyle>
              <a:defPPr>
                <a:defRPr kern="1200"/>
              </a:defPPr>
            </a:lstStyle>
            <a:p>
              <a:pPr algn="ctr" defTabSz="4324030">
                <a:defRPr/>
              </a:pPr>
              <a:r>
                <a:rPr lang="en-US" sz="6000" b="1">
                  <a:latin typeface="Nunito" panose="00000500000000000000" pitchFamily="2" charset="0"/>
                </a:rPr>
                <a:t>Testing &amp; Validation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8768A67-4D1A-EF40-9BAF-F929BB9154CB}"/>
                </a:ext>
              </a:extLst>
            </p:cNvPr>
            <p:cNvSpPr/>
            <p:nvPr/>
          </p:nvSpPr>
          <p:spPr>
            <a:xfrm>
              <a:off x="895097" y="12327474"/>
              <a:ext cx="5777099" cy="4328394"/>
            </a:xfrm>
            <a:prstGeom prst="roundRect">
              <a:avLst>
                <a:gd name="adj" fmla="val 838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14960" lvl="0" indent="-314960" algn="just">
                <a:buFont typeface="Arial" panose="020B0604020202020204" pitchFamily="34" charset="0"/>
                <a:buChar char="•"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Tested on a held-out 5-hour real RPW dataset collected using our system, achieving 93.45% precision</a:t>
              </a:r>
            </a:p>
            <a:p>
              <a:pPr marL="314960" lvl="0" indent="-314960" algn="just">
                <a:buFont typeface="Arial" panose="020B0604020202020204" pitchFamily="34" charset="0"/>
                <a:buChar char="•"/>
                <a:defRPr/>
              </a:pPr>
              <a:endParaRPr lang="en-US" sz="4600" dirty="0">
                <a:solidFill>
                  <a:prstClr val="black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  <a:p>
              <a:pPr marL="314960" lvl="0" indent="-314960" algn="just">
                <a:buFont typeface="Arial" panose="020B0604020202020204" pitchFamily="34" charset="0"/>
                <a:buChar char="•"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 Stress testing showed API and inference ≤ 500 </a:t>
              </a:r>
              <a:r>
                <a:rPr lang="en-US" sz="4600" dirty="0" err="1">
                  <a:solidFill>
                    <a:prstClr val="black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ms</a:t>
              </a:r>
              <a:r>
                <a:rPr lang="en-US" sz="4600" dirty="0">
                  <a:solidFill>
                    <a:prstClr val="black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, alert delays ≤ 15 s</a:t>
              </a:r>
            </a:p>
            <a:p>
              <a:pPr lvl="0" algn="just">
                <a:defRPr/>
              </a:pPr>
              <a:endParaRPr lang="en-US" sz="4600" dirty="0">
                <a:solidFill>
                  <a:prstClr val="black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  <a:p>
              <a:pPr marL="314960" lvl="0" indent="-314960" algn="just">
                <a:buFont typeface="Arial" panose="020B0604020202020204" pitchFamily="34" charset="0"/>
                <a:buChar char="•"/>
                <a:defRPr/>
              </a:pPr>
              <a:r>
                <a:rPr lang="en-US" sz="4600" dirty="0">
                  <a:solidFill>
                    <a:prstClr val="black"/>
                  </a:solidFill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rPr>
                <a:t>Packet delivery ≥ 90% at 60 m, with nodes remaining operational for up to 2 months</a:t>
              </a: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2DF96F-F702-2667-F483-9C5DA5FCDFD2}"/>
              </a:ext>
            </a:extLst>
          </p:cNvPr>
          <p:cNvGrpSpPr/>
          <p:nvPr/>
        </p:nvGrpSpPr>
        <p:grpSpPr>
          <a:xfrm>
            <a:off x="34802872" y="17052368"/>
            <a:ext cx="7557544" cy="10503610"/>
            <a:chOff x="925337" y="11895180"/>
            <a:chExt cx="9875520" cy="2932473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51BBF47-5D8C-F438-5CE2-B6C45512B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337" y="11895180"/>
              <a:ext cx="9875520" cy="311942"/>
            </a:xfrm>
            <a:prstGeom prst="round2SameRect">
              <a:avLst>
                <a:gd name="adj1" fmla="val 24813"/>
                <a:gd name="adj2" fmla="val 0"/>
              </a:avLst>
            </a:prstGeom>
            <a:solidFill>
              <a:srgbClr val="C5E0B3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wrap="none" lIns="252227" tIns="67261" rIns="252227" bIns="63041" anchor="ctr" anchorCtr="0"/>
            <a:lstStyle>
              <a:defPPr>
                <a:defRPr kern="1200"/>
              </a:defPPr>
            </a:lstStyle>
            <a:p>
              <a:pPr algn="ctr" defTabSz="4324030">
                <a:defRPr/>
              </a:pPr>
              <a:r>
                <a:rPr lang="en-US" sz="6000" b="1">
                  <a:latin typeface="Nunito" panose="00000500000000000000" pitchFamily="2" charset="0"/>
                </a:rPr>
                <a:t>Conclusion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2E70FB-C5C1-DB81-C291-86033BBAE365}"/>
                </a:ext>
              </a:extLst>
            </p:cNvPr>
            <p:cNvSpPr/>
            <p:nvPr/>
          </p:nvSpPr>
          <p:spPr>
            <a:xfrm>
              <a:off x="925337" y="12209575"/>
              <a:ext cx="9875519" cy="2618078"/>
            </a:xfrm>
            <a:prstGeom prst="roundRect">
              <a:avLst>
                <a:gd name="adj" fmla="val 83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buSzPct val="77000"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/>
                <a:cs typeface="Calibri" panose="020F0502020204030204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14E95D0-9EDC-1CC0-C090-8ABB7AB33722}"/>
              </a:ext>
            </a:extLst>
          </p:cNvPr>
          <p:cNvSpPr/>
          <p:nvPr/>
        </p:nvSpPr>
        <p:spPr>
          <a:xfrm>
            <a:off x="10749704" y="18185924"/>
            <a:ext cx="23797260" cy="9370053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SzPct val="77000"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C3C415C-558B-E2FA-C8A0-A5A077FAE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t="3161" r="7414" b="2775"/>
          <a:stretch>
            <a:fillRect/>
          </a:stretch>
        </p:blipFill>
        <p:spPr>
          <a:xfrm>
            <a:off x="23423216" y="19028768"/>
            <a:ext cx="10852219" cy="7909237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523138-7A89-262C-A236-20840875E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96955" y="19188476"/>
            <a:ext cx="5600982" cy="7467977"/>
          </a:xfrm>
          <a:prstGeom prst="rect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  <a:effectLst>
            <a:softEdge rad="0"/>
          </a:effectLst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5BC72377-86B1-7FC6-B157-48C08F1E0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4895" y="18539746"/>
            <a:ext cx="7213496" cy="88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Integrated end-to-end RPW monitoring system</a:t>
            </a:r>
          </a:p>
          <a:p>
            <a:pPr algn="just"/>
            <a:r>
              <a:rPr lang="en-US" sz="44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Enables early detection with real-time alerts </a:t>
            </a:r>
          </a:p>
          <a:p>
            <a:pPr algn="just"/>
            <a:endParaRPr lang="en-US" sz="44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Improves efficiency via optimized inspection routes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Reduces reliance on manual inspection </a:t>
            </a:r>
          </a:p>
          <a:p>
            <a:pPr algn="just"/>
            <a:endParaRPr lang="en-US" sz="44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Scalable for smart agriculture deployment</a:t>
            </a: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A4738E74-85F8-4CE7-87D1-BA5EB4C04F29}"/>
</file>

<file path=customXml/itemProps2.xml><?xml version="1.0" encoding="utf-8"?>
<ds:datastoreItem xmlns:ds="http://schemas.openxmlformats.org/officeDocument/2006/customXml" ds:itemID="{82504BC6-607E-422A-B638-3342106312C1}"/>
</file>

<file path=customXml/itemProps3.xml><?xml version="1.0" encoding="utf-8"?>
<ds:datastoreItem xmlns:ds="http://schemas.openxmlformats.org/officeDocument/2006/customXml" ds:itemID="{62EF7BFB-C0D7-4572-8EF8-05D7BAA4D70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260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ABDULAZIZ ADNAN ALGHADEER</cp:lastModifiedBy>
  <cp:revision>10</cp:revision>
  <dcterms:created xsi:type="dcterms:W3CDTF">2025-04-20T10:29:18Z</dcterms:created>
  <dcterms:modified xsi:type="dcterms:W3CDTF">2026-05-03T16:15:58Z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