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ink/ink2.xml" ContentType="application/inkml+xml"/>
  <Override PartName="/ppt/ink/ink1.xml" ContentType="application/inkml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3FEFE-9F74-4524-B9C4-43A8C86DCE4D}" v="11" dt="2026-05-06T18:15:04.210"/>
    <p1510:client id="{D109E944-AC7F-D00C-22BC-CB9C5DCE70A3}" v="3" dt="2026-05-06T18:07:08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 varScale="1">
        <p:scale>
          <a:sx n="24" d="100"/>
          <a:sy n="24" d="100"/>
        </p:scale>
        <p:origin x="14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WAM ALI ALTHEEBAN" userId="S::s201912330@kfupm.edu.sa::afb2787f-e42d-44d2-8e6f-af86fdddf410" providerId="AD" clId="Web-{D109E944-AC7F-D00C-22BC-CB9C5DCE70A3}"/>
    <pc:docChg chg="modSld">
      <pc:chgData name="HAWAM ALI ALTHEEBAN" userId="S::s201912330@kfupm.edu.sa::afb2787f-e42d-44d2-8e6f-af86fdddf410" providerId="AD" clId="Web-{D109E944-AC7F-D00C-22BC-CB9C5DCE70A3}" dt="2026-05-06T18:07:08.654" v="2" actId="14100"/>
      <pc:docMkLst>
        <pc:docMk/>
      </pc:docMkLst>
      <pc:sldChg chg="modSp">
        <pc:chgData name="HAWAM ALI ALTHEEBAN" userId="S::s201912330@kfupm.edu.sa::afb2787f-e42d-44d2-8e6f-af86fdddf410" providerId="AD" clId="Web-{D109E944-AC7F-D00C-22BC-CB9C5DCE70A3}" dt="2026-05-06T18:07:08.654" v="2" actId="14100"/>
        <pc:sldMkLst>
          <pc:docMk/>
          <pc:sldMk cId="3898667025" sldId="256"/>
        </pc:sldMkLst>
        <pc:spChg chg="mod">
          <ac:chgData name="HAWAM ALI ALTHEEBAN" userId="S::s201912330@kfupm.edu.sa::afb2787f-e42d-44d2-8e6f-af86fdddf410" providerId="AD" clId="Web-{D109E944-AC7F-D00C-22BC-CB9C5DCE70A3}" dt="2026-05-06T18:06:57.028" v="1" actId="14100"/>
          <ac:spMkLst>
            <pc:docMk/>
            <pc:sldMk cId="3898667025" sldId="256"/>
            <ac:spMk id="3" creationId="{05C48A8F-D2E8-3498-4BD2-1A97827CEF85}"/>
          </ac:spMkLst>
        </pc:spChg>
        <pc:picChg chg="mod">
          <ac:chgData name="HAWAM ALI ALTHEEBAN" userId="S::s201912330@kfupm.edu.sa::afb2787f-e42d-44d2-8e6f-af86fdddf410" providerId="AD" clId="Web-{D109E944-AC7F-D00C-22BC-CB9C5DCE70A3}" dt="2026-05-06T18:07:08.654" v="2" actId="14100"/>
          <ac:picMkLst>
            <pc:docMk/>
            <pc:sldMk cId="3898667025" sldId="256"/>
            <ac:picMk id="11" creationId="{6A04F72E-BE5B-9135-EE95-D792A217A266}"/>
          </ac:picMkLst>
        </pc:picChg>
      </pc:sldChg>
    </pc:docChg>
  </pc:docChgLst>
  <pc:docChgLst>
    <pc:chgData name="HAWAM ALI ALTHEEBAN" userId="afb2787f-e42d-44d2-8e6f-af86fdddf410" providerId="ADAL" clId="{BF7F5C2C-03FA-4481-9B7B-072EAA6ABB71}"/>
    <pc:docChg chg="undo custSel modSld">
      <pc:chgData name="HAWAM ALI ALTHEEBAN" userId="afb2787f-e42d-44d2-8e6f-af86fdddf410" providerId="ADAL" clId="{BF7F5C2C-03FA-4481-9B7B-072EAA6ABB71}" dt="2026-05-06T18:15:07.301" v="30" actId="9405"/>
      <pc:docMkLst>
        <pc:docMk/>
      </pc:docMkLst>
      <pc:sldChg chg="addSp delSp modSp mod">
        <pc:chgData name="HAWAM ALI ALTHEEBAN" userId="afb2787f-e42d-44d2-8e6f-af86fdddf410" providerId="ADAL" clId="{BF7F5C2C-03FA-4481-9B7B-072EAA6ABB71}" dt="2026-05-06T18:15:07.301" v="30" actId="9405"/>
        <pc:sldMkLst>
          <pc:docMk/>
          <pc:sldMk cId="3898667025" sldId="256"/>
        </pc:sldMkLst>
        <pc:inkChg chg="add del">
          <ac:chgData name="HAWAM ALI ALTHEEBAN" userId="afb2787f-e42d-44d2-8e6f-af86fdddf410" providerId="ADAL" clId="{BF7F5C2C-03FA-4481-9B7B-072EAA6ABB71}" dt="2026-05-06T18:12:55.398" v="1" actId="9405"/>
          <ac:inkMkLst>
            <pc:docMk/>
            <pc:sldMk cId="3898667025" sldId="256"/>
            <ac:inkMk id="2" creationId="{F3F7341D-D72D-D2A9-87E1-B4823CAA9AB6}"/>
          </ac:inkMkLst>
        </pc:inkChg>
        <pc:inkChg chg="add del">
          <ac:chgData name="HAWAM ALI ALTHEEBAN" userId="afb2787f-e42d-44d2-8e6f-af86fdddf410" providerId="ADAL" clId="{BF7F5C2C-03FA-4481-9B7B-072EAA6ABB71}" dt="2026-05-06T18:14:15.844" v="19" actId="9405"/>
          <ac:inkMkLst>
            <pc:docMk/>
            <pc:sldMk cId="3898667025" sldId="256"/>
            <ac:inkMk id="9" creationId="{821CCBCA-DCAD-7013-0313-FE2476D905A7}"/>
          </ac:inkMkLst>
        </pc:inkChg>
        <pc:inkChg chg="add">
          <ac:chgData name="HAWAM ALI ALTHEEBAN" userId="afb2787f-e42d-44d2-8e6f-af86fdddf410" providerId="ADAL" clId="{BF7F5C2C-03FA-4481-9B7B-072EAA6ABB71}" dt="2026-05-06T18:13:08.120" v="3"/>
          <ac:inkMkLst>
            <pc:docMk/>
            <pc:sldMk cId="3898667025" sldId="256"/>
            <ac:inkMk id="15" creationId="{41AF7BAA-A61B-FFE2-BC90-091F2F1740AE}"/>
          </ac:inkMkLst>
        </pc:inkChg>
        <pc:inkChg chg="add del">
          <ac:chgData name="HAWAM ALI ALTHEEBAN" userId="afb2787f-e42d-44d2-8e6f-af86fdddf410" providerId="ADAL" clId="{BF7F5C2C-03FA-4481-9B7B-072EAA6ABB71}" dt="2026-05-06T18:13:26.188" v="9" actId="9405"/>
          <ac:inkMkLst>
            <pc:docMk/>
            <pc:sldMk cId="3898667025" sldId="256"/>
            <ac:inkMk id="22" creationId="{7ABEFFD6-C583-BC35-A635-FBD9B6C8CDD0}"/>
          </ac:inkMkLst>
        </pc:inkChg>
        <pc:inkChg chg="add mod">
          <ac:chgData name="HAWAM ALI ALTHEEBAN" userId="afb2787f-e42d-44d2-8e6f-af86fdddf410" providerId="ADAL" clId="{BF7F5C2C-03FA-4481-9B7B-072EAA6ABB71}" dt="2026-05-06T18:13:24.692" v="7"/>
          <ac:inkMkLst>
            <pc:docMk/>
            <pc:sldMk cId="3898667025" sldId="256"/>
            <ac:inkMk id="26" creationId="{E562DD0A-03C9-8EC7-CB12-D24099B327B4}"/>
          </ac:inkMkLst>
        </pc:inkChg>
        <pc:inkChg chg="add del">
          <ac:chgData name="HAWAM ALI ALTHEEBAN" userId="afb2787f-e42d-44d2-8e6f-af86fdddf410" providerId="ADAL" clId="{BF7F5C2C-03FA-4481-9B7B-072EAA6ABB71}" dt="2026-05-06T18:14:14.954" v="17" actId="9405"/>
          <ac:inkMkLst>
            <pc:docMk/>
            <pc:sldMk cId="3898667025" sldId="256"/>
            <ac:inkMk id="27" creationId="{E2602764-528C-D11A-C9CC-4DCA3A56EF98}"/>
          </ac:inkMkLst>
        </pc:inkChg>
        <pc:inkChg chg="add del">
          <ac:chgData name="HAWAM ALI ALTHEEBAN" userId="afb2787f-e42d-44d2-8e6f-af86fdddf410" providerId="ADAL" clId="{BF7F5C2C-03FA-4481-9B7B-072EAA6ABB71}" dt="2026-05-06T18:14:14.212" v="16" actId="9405"/>
          <ac:inkMkLst>
            <pc:docMk/>
            <pc:sldMk cId="3898667025" sldId="256"/>
            <ac:inkMk id="28" creationId="{F0241744-AB22-75C6-B9F8-E50D83343ADE}"/>
          </ac:inkMkLst>
        </pc:inkChg>
        <pc:inkChg chg="add del">
          <ac:chgData name="HAWAM ALI ALTHEEBAN" userId="afb2787f-e42d-44d2-8e6f-af86fdddf410" providerId="ADAL" clId="{BF7F5C2C-03FA-4481-9B7B-072EAA6ABB71}" dt="2026-05-06T18:13:57.764" v="13" actId="9405"/>
          <ac:inkMkLst>
            <pc:docMk/>
            <pc:sldMk cId="3898667025" sldId="256"/>
            <ac:inkMk id="29" creationId="{D00FCD42-910A-B564-1626-91DA35F6E097}"/>
          </ac:inkMkLst>
        </pc:inkChg>
        <pc:inkChg chg="add del">
          <ac:chgData name="HAWAM ALI ALTHEEBAN" userId="afb2787f-e42d-44d2-8e6f-af86fdddf410" providerId="ADAL" clId="{BF7F5C2C-03FA-4481-9B7B-072EAA6ABB71}" dt="2026-05-06T18:14:13.741" v="15" actId="9405"/>
          <ac:inkMkLst>
            <pc:docMk/>
            <pc:sldMk cId="3898667025" sldId="256"/>
            <ac:inkMk id="31" creationId="{1DC8CA1A-143D-F692-7030-E0303A19F0AE}"/>
          </ac:inkMkLst>
        </pc:inkChg>
        <pc:inkChg chg="add del">
          <ac:chgData name="HAWAM ALI ALTHEEBAN" userId="afb2787f-e42d-44d2-8e6f-af86fdddf410" providerId="ADAL" clId="{BF7F5C2C-03FA-4481-9B7B-072EAA6ABB71}" dt="2026-05-06T18:14:32.914" v="21" actId="9405"/>
          <ac:inkMkLst>
            <pc:docMk/>
            <pc:sldMk cId="3898667025" sldId="256"/>
            <ac:inkMk id="32" creationId="{BD3A2585-EAB7-872A-F634-16D2EBFA127A}"/>
          </ac:inkMkLst>
        </pc:inkChg>
        <pc:inkChg chg="add del">
          <ac:chgData name="HAWAM ALI ALTHEEBAN" userId="afb2787f-e42d-44d2-8e6f-af86fdddf410" providerId="ADAL" clId="{BF7F5C2C-03FA-4481-9B7B-072EAA6ABB71}" dt="2026-05-06T18:14:52.013" v="25" actId="9405"/>
          <ac:inkMkLst>
            <pc:docMk/>
            <pc:sldMk cId="3898667025" sldId="256"/>
            <ac:inkMk id="34" creationId="{5C07CDA4-04EE-C650-7818-7E5DD9C2F810}"/>
          </ac:inkMkLst>
        </pc:inkChg>
        <pc:inkChg chg="add">
          <ac:chgData name="HAWAM ALI ALTHEEBAN" userId="afb2787f-e42d-44d2-8e6f-af86fdddf410" providerId="ADAL" clId="{BF7F5C2C-03FA-4481-9B7B-072EAA6ABB71}" dt="2026-05-06T18:14:48.199" v="23"/>
          <ac:inkMkLst>
            <pc:docMk/>
            <pc:sldMk cId="3898667025" sldId="256"/>
            <ac:inkMk id="36" creationId="{F448F6BA-F0C3-4FD7-FA55-5E9BD8DA2B7B}"/>
          </ac:inkMkLst>
        </pc:inkChg>
        <pc:inkChg chg="add del">
          <ac:chgData name="HAWAM ALI ALTHEEBAN" userId="afb2787f-e42d-44d2-8e6f-af86fdddf410" providerId="ADAL" clId="{BF7F5C2C-03FA-4481-9B7B-072EAA6ABB71}" dt="2026-05-06T18:15:01.997" v="27"/>
          <ac:inkMkLst>
            <pc:docMk/>
            <pc:sldMk cId="3898667025" sldId="256"/>
            <ac:inkMk id="38" creationId="{E78A7433-FAAE-9BF1-982E-643B9CB6BC38}"/>
          </ac:inkMkLst>
        </pc:inkChg>
        <pc:inkChg chg="add mod">
          <ac:chgData name="HAWAM ALI ALTHEEBAN" userId="afb2787f-e42d-44d2-8e6f-af86fdddf410" providerId="ADAL" clId="{BF7F5C2C-03FA-4481-9B7B-072EAA6ABB71}" dt="2026-05-06T18:15:04.210" v="29"/>
          <ac:inkMkLst>
            <pc:docMk/>
            <pc:sldMk cId="3898667025" sldId="256"/>
            <ac:inkMk id="40" creationId="{BFC02C2A-2E8D-56F7-68EC-920B1BCD7791}"/>
          </ac:inkMkLst>
        </pc:inkChg>
        <pc:inkChg chg="add">
          <ac:chgData name="HAWAM ALI ALTHEEBAN" userId="afb2787f-e42d-44d2-8e6f-af86fdddf410" providerId="ADAL" clId="{BF7F5C2C-03FA-4481-9B7B-072EAA6ABB71}" dt="2026-05-06T18:15:07.301" v="30" actId="9405"/>
          <ac:inkMkLst>
            <pc:docMk/>
            <pc:sldMk cId="3898667025" sldId="256"/>
            <ac:inkMk id="42" creationId="{4037AED2-AAE6-E6AE-ED0B-6FB0E938516D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6T18:15:01.9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7332 269 20754,'-3'10'0,"-5"1"0,-6-1 0,-6 1 0,-5-1 0,-6 0 0,-6 0 0,-4 0 0,-7 0 0,-4 0 0,-6 0 0,-5-1 0,-4 1 0,-6-1 0,-5 0 0,-4-1 0,-5 1 0,-4-1 0,-5 0 0,-4-1 0,-4 1 0,-3-1 0,-4-1 0,-4 1 0,-3-1 0,-4-1 0,-2 1 0,-3-1 0,-2-1 0,-3 1 0,-2-2 0,-2 1 0,-2-1 0,-1 0 0,-2-1 0,-1 0 0,0-1 0,-1 0 0,-1 0 0,0-1 0,0 0 0,0-1 0,1 0 0,1 0 0,0-1 0,1 0 0,2-1 0,1 0 0,2-1 0,2 1 0,2-2 0,3 1 0,2-1 0,3-1 0,2 1 0,4-1 0,3-1 0,4 1 0,4-1 0,3-1 0,4 1 0,4-1 0,5 0 0,4-1 0,5 1 0,4-1 0,5 0 0,6-1 0,4 1 0,5-1 0,6 0 0,4 0 0,7 0 0,4 0 0,6 0 0,6 0 0,5-1 0,6 1 0,6-1 0,5 1 0,6-1 0,5 0 0,6 1 0,6-1 0,5 1 0,6 0 0,6 0 0,4 0 0,7 0 0,4 0 0,6 0 0,5 1 0,4-1 0,6 1 0,5 0 0,4 1 0,5-1 0,4 1 0,5 0 0,4 1 0,4-1 0,3 1 0,4 1 0,4-1 0,3 1 0,4 1 0,2-1 0,3 1 0,2 1 0,3-1 0,2 2 0,2-1 0,2 1 0,1 0 0,2 1 0,1 0 0,0 1 0,1 0 0,1 0 0,0 1 0,0 0 0,0 1 0,-1 0 0,-1 0 0,0 1 0,-1 0 0,-2 1 0,-1 0 0,-2 1 0,-2-1 0,-2 2 0,-3-1 0,-2 1 0,-3 1 0,-2-1 0,-4 1 0,-3 1 0,-4-1 0,-4 1 0,-3 1 0,-4-1 0,-4 1 0,-5 0 0,-4 1 0,-5-1 0,-4 1 0,-5 0 0,-6 1 0,-4-1 0,-5 1 0,-6 0 0,-4 0 0,-7 0 0,-4 0 0,-6 0 0,-6 0 0,-5 1 0,-6-1 0,-6 1 0,-5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6T18:15:07.3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4406 1 4915,'-4405'0'7749,"7930"0"-1831,-3431 0-5888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9CCA5-F4E8-49D4-9740-CDCA8D8AC0F2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E4C2E-3E90-4B04-8FCB-CE2427E6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4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E4C2E-3E90-4B04-8FCB-CE2427E61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8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2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.xm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BD26F1-C910-85C2-8BB6-919F0E308A58}"/>
              </a:ext>
            </a:extLst>
          </p:cNvPr>
          <p:cNvSpPr/>
          <p:nvPr/>
        </p:nvSpPr>
        <p:spPr>
          <a:xfrm>
            <a:off x="15046678" y="6199185"/>
            <a:ext cx="10378020" cy="93826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≥100 transactions per second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≤3 seconds confirmation time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AES-256 encryption (data at rest)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TLS 1.3 secure communication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Authorization &lt;500 </a:t>
            </a:r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average, &lt;1000 </a:t>
            </a:r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peak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≥10 API requests per second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80% responses &lt;5 seconds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reliability ≥95%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0CC037-97B4-AE09-2582-CC42B3B9A068}"/>
              </a:ext>
            </a:extLst>
          </p:cNvPr>
          <p:cNvSpPr/>
          <p:nvPr/>
        </p:nvSpPr>
        <p:spPr>
          <a:xfrm>
            <a:off x="34427001" y="15863728"/>
            <a:ext cx="7610397" cy="11806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Secure and verifiable voting achieved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One-vote-per-user enforced successfully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Immutable blockchain records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throughput and low latency confirmed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Authorization operates within required limits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performance targets satisfied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24DFF2-0A04-F7BA-C96A-03EED558DADC}"/>
              </a:ext>
            </a:extLst>
          </p:cNvPr>
          <p:cNvSpPr/>
          <p:nvPr/>
        </p:nvSpPr>
        <p:spPr>
          <a:xfrm>
            <a:off x="909698" y="6185522"/>
            <a:ext cx="13633353" cy="4624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 voting relies on manual or centralized systems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transparency and auditability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Slow result processing and verification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21B412-968D-13D3-4E9B-6F1415A30B79}"/>
              </a:ext>
            </a:extLst>
          </p:cNvPr>
          <p:cNvSpPr/>
          <p:nvPr/>
        </p:nvSpPr>
        <p:spPr>
          <a:xfrm>
            <a:off x="909699" y="11101937"/>
            <a:ext cx="13633352" cy="44799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transparent and verifiable voting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Voters cannot independently confirm results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processes increase delay and errors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180EB4-A790-E3C9-234C-AD47097483F6}"/>
              </a:ext>
            </a:extLst>
          </p:cNvPr>
          <p:cNvSpPr/>
          <p:nvPr/>
        </p:nvSpPr>
        <p:spPr>
          <a:xfrm>
            <a:off x="909697" y="16126608"/>
            <a:ext cx="13633353" cy="37756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secure web-based voting platform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Enforce voter eligibility and one-vote rule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fast and verifiable results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D74D7F-C9D3-F77F-DF43-B79E02381DD4}"/>
              </a:ext>
            </a:extLst>
          </p:cNvPr>
          <p:cNvSpPr/>
          <p:nvPr/>
        </p:nvSpPr>
        <p:spPr>
          <a:xfrm>
            <a:off x="909700" y="20447014"/>
            <a:ext cx="13633353" cy="72235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AEF94F-8AB0-8587-0EA9-F8FF72AEAB9E}"/>
              </a:ext>
            </a:extLst>
          </p:cNvPr>
          <p:cNvSpPr/>
          <p:nvPr/>
        </p:nvSpPr>
        <p:spPr>
          <a:xfrm>
            <a:off x="14983508" y="15863727"/>
            <a:ext cx="19048074" cy="11806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ts val="2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Secure Blockchain-Based Student Voting and Election Platform </a:t>
            </a:r>
            <a:endParaRPr lang="en-US"/>
          </a:p>
          <a:p>
            <a:pPr algn="ctr" defTabSz="3458319">
              <a:spcBef>
                <a:spcPts val="2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 (</a:t>
            </a:r>
            <a:r>
              <a:rPr lang="en-US" sz="9000" b="1" dirty="0" err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VeriVote</a:t>
            </a:r>
            <a:r>
              <a:rPr lang="en-US" sz="9000" b="1" dirty="0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)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algn="ctr" defTabSz="3458319">
              <a:spcBef>
                <a:spcPct val="20000"/>
              </a:spcBef>
              <a:defRPr/>
            </a:pPr>
            <a:endParaRPr lang="en-US" sz="9000" b="1" dirty="0">
              <a:solidFill>
                <a:srgbClr val="C5E0B3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5663997" y="3064849"/>
            <a:ext cx="29458226" cy="312067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Basim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Alasmari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(ICS) , Hawam Al Theeban(COE) , Turki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Algethami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(ICS) , Abdulrahman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Alqhtani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(ICS) , Omar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Alswayel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(ISE)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Faisal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Alnughaymishi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(ISE)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Firas Al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Hindawi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M041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185" y="20508940"/>
            <a:ext cx="13481335" cy="1147295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Constraints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6678" y="15993991"/>
            <a:ext cx="18984904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Testing &amp; Validation</a:t>
            </a:r>
          </a:p>
        </p:txBody>
      </p:sp>
      <p:pic>
        <p:nvPicPr>
          <p:cNvPr id="16" name="Picture 15" descr="A group of icons with text&#10;&#10;AI-generated content may be incorrect.">
            <a:extLst>
              <a:ext uri="{FF2B5EF4-FFF2-40B4-BE49-F238E27FC236}">
                <a16:creationId xmlns:a16="http://schemas.microsoft.com/office/drawing/2014/main" id="{CF6AE04A-C52A-EE23-0461-B9116B969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5258" y="609575"/>
            <a:ext cx="5881313" cy="49063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C48A8F-D2E8-3498-4BD2-1A97827CE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9848" y="6315786"/>
            <a:ext cx="10314850" cy="975831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Specifications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8ACA8AA-E6B8-F826-8395-BBAE6FBE9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861" y="15993991"/>
            <a:ext cx="7524537" cy="1298305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endParaRPr lang="en-US" sz="6000" b="1" dirty="0">
              <a:latin typeface="Nunito" panose="00000500000000000000" pitchFamily="2" charset="0"/>
            </a:endParaRPr>
          </a:p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</a:t>
            </a:r>
          </a:p>
          <a:p>
            <a:pPr algn="ctr" defTabSz="4324030">
              <a:defRPr/>
            </a:pP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7B4448E6-7ABC-E001-7CD9-4B6A5ED5C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1983" y="6248189"/>
            <a:ext cx="16194588" cy="975831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endParaRPr lang="en-US" sz="6000" b="1" dirty="0">
              <a:latin typeface="Nunito" panose="00000500000000000000" pitchFamily="2" charset="0"/>
            </a:endParaRPr>
          </a:p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 Design</a:t>
            </a:r>
          </a:p>
          <a:p>
            <a:pPr algn="ctr" defTabSz="4324030">
              <a:defRPr/>
            </a:pPr>
            <a:endParaRPr lang="en-US" sz="6000" b="1" dirty="0">
              <a:latin typeface="Nunito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04F72E-BE5B-9135-EE95-D792A217A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1982" y="7269474"/>
            <a:ext cx="16233330" cy="8286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EC29A5CB-748E-54C3-BA29-F65F4A0F2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656" y="11164835"/>
            <a:ext cx="13558395" cy="1211671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Problem Statement</a:t>
            </a:r>
            <a:endParaRPr lang="en-US" sz="60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B5FFB44C-7DE8-56F8-2EEE-85BF0320E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656" y="6294378"/>
            <a:ext cx="13558395" cy="97409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Background</a:t>
            </a:r>
            <a:endParaRPr lang="en-US" sz="6000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F4CC72BC-3875-5EF5-3151-7A71A62D7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185" y="16188534"/>
            <a:ext cx="13442806" cy="93409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Objective</a:t>
            </a:r>
            <a:endParaRPr lang="en-US" sz="60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1D21394-F4C3-113B-EA14-AB288F0B6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185" y="21718161"/>
            <a:ext cx="2805865" cy="59523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925DB2-1196-9A29-24B1-BB66539CF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276" y="21656235"/>
            <a:ext cx="3054157" cy="60143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67927B-28B4-DDF1-396D-CF88D45BE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8433" y="21718161"/>
            <a:ext cx="2861417" cy="595237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C44629-1ACD-CF63-0582-93CC5263E1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9850" y="21718161"/>
            <a:ext cx="4236141" cy="59523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57501F-69F1-BF94-CFB0-0094B742E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815"/>
          <a:stretch>
            <a:fillRect/>
          </a:stretch>
        </p:blipFill>
        <p:spPr>
          <a:xfrm>
            <a:off x="15109847" y="17122633"/>
            <a:ext cx="18921735" cy="105479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C02C2A-2E8D-56F7-68EC-920B1BCD7791}"/>
                  </a:ext>
                </a:extLst>
              </p14:cNvPr>
              <p14:cNvContentPartPr/>
              <p14:nvPr/>
            </p14:nvContentPartPr>
            <p14:xfrm>
              <a:off x="37805463" y="11383075"/>
              <a:ext cx="2639880" cy="193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C02C2A-2E8D-56F7-68EC-920B1BCD77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42463" y="11320075"/>
                <a:ext cx="276552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037AED2-AAE6-E6AE-ED0B-6FB0E938516D}"/>
                  </a:ext>
                </a:extLst>
              </p14:cNvPr>
              <p14:cNvContentPartPr/>
              <p14:nvPr/>
            </p14:nvContentPartPr>
            <p14:xfrm>
              <a:off x="38289663" y="11449315"/>
              <a:ext cx="15861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037AED2-AAE6-E6AE-ED0B-6FB0E93851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227023" y="11386675"/>
                <a:ext cx="17118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032EA438-D4F5-4C4C-81AF-E86BF3689E86}"/>
</file>

<file path=customXml/itemProps2.xml><?xml version="1.0" encoding="utf-8"?>
<ds:datastoreItem xmlns:ds="http://schemas.openxmlformats.org/officeDocument/2006/customXml" ds:itemID="{79F0FBB6-F996-44AA-8C54-AD34B2FD6E2D}"/>
</file>

<file path=customXml/itemProps3.xml><?xml version="1.0" encoding="utf-8"?>
<ds:datastoreItem xmlns:ds="http://schemas.openxmlformats.org/officeDocument/2006/customXml" ds:itemID="{E5260F17-EB16-45BC-8BD5-C2750386A27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193</Words>
  <Application>Microsoft Office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HAWAM ALI ALTHEEBAN</cp:lastModifiedBy>
  <cp:revision>124</cp:revision>
  <dcterms:created xsi:type="dcterms:W3CDTF">2025-04-20T10:29:18Z</dcterms:created>
  <dcterms:modified xsi:type="dcterms:W3CDTF">2026-05-06T18:15:09Z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