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73BE6-FCAA-D39E-C5C3-A1FB096AEDBD}" v="81" dt="2026-05-08T18:14:43.441"/>
    <p1510:client id="{9787787A-C457-AC4F-7278-751F050BEB7F}" v="156" dt="2026-05-08T19:32:43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ATH MOHAMMED ZANI" userId="S::s202221820@kfupm.edu.sa::5efbe4de-e0fd-4c7e-9eeb-35a716ec27dc" providerId="AD" clId="Web-{08E6C158-B5A1-0C08-5F83-E034DFC238A1}"/>
    <pc:docChg chg="modSld">
      <pc:chgData name="MUATH MOHAMMED ZANI" userId="S::s202221820@kfupm.edu.sa::5efbe4de-e0fd-4c7e-9eeb-35a716ec27dc" providerId="AD" clId="Web-{08E6C158-B5A1-0C08-5F83-E034DFC238A1}" dt="2026-04-23T20:19:08.117" v="27" actId="1076"/>
      <pc:docMkLst>
        <pc:docMk/>
      </pc:docMkLst>
      <pc:sldChg chg="addSp delSp modSp">
        <pc:chgData name="MUATH MOHAMMED ZANI" userId="S::s202221820@kfupm.edu.sa::5efbe4de-e0fd-4c7e-9eeb-35a716ec27dc" providerId="AD" clId="Web-{08E6C158-B5A1-0C08-5F83-E034DFC238A1}" dt="2026-04-23T20:19:08.117" v="27" actId="1076"/>
        <pc:sldMkLst>
          <pc:docMk/>
          <pc:sldMk cId="3898667025" sldId="256"/>
        </pc:sldMkLst>
        <pc:picChg chg="add mod">
          <ac:chgData name="MUATH MOHAMMED ZANI" userId="S::s202221820@kfupm.edu.sa::5efbe4de-e0fd-4c7e-9eeb-35a716ec27dc" providerId="AD" clId="Web-{08E6C158-B5A1-0C08-5F83-E034DFC238A1}" dt="2026-04-23T20:18:18.164" v="15" actId="1076"/>
          <ac:picMkLst>
            <pc:docMk/>
            <pc:sldMk cId="3898667025" sldId="256"/>
            <ac:picMk id="18" creationId="{F4614737-69F8-AFEE-F6D3-0159F85A4392}"/>
          </ac:picMkLst>
        </pc:picChg>
        <pc:picChg chg="add mod">
          <ac:chgData name="MUATH MOHAMMED ZANI" userId="S::s202221820@kfupm.edu.sa::5efbe4de-e0fd-4c7e-9eeb-35a716ec27dc" providerId="AD" clId="Web-{08E6C158-B5A1-0C08-5F83-E034DFC238A1}" dt="2026-04-23T20:19:08.117" v="27" actId="1076"/>
          <ac:picMkLst>
            <pc:docMk/>
            <pc:sldMk cId="3898667025" sldId="256"/>
            <ac:picMk id="22" creationId="{AB20DD32-2701-DAA2-143E-453000457A57}"/>
          </ac:picMkLst>
        </pc:picChg>
      </pc:sldChg>
    </pc:docChg>
  </pc:docChgLst>
  <pc:docChgLst>
    <pc:chgData name="MUATH MOHAMMED ZANI" userId="S::s202221820@kfupm.edu.sa::5efbe4de-e0fd-4c7e-9eeb-35a716ec27dc" providerId="AD" clId="Web-{418B3AB6-A759-9B89-7BF5-AD0BE3F333E8}"/>
    <pc:docChg chg="modSld">
      <pc:chgData name="MUATH MOHAMMED ZANI" userId="S::s202221820@kfupm.edu.sa::5efbe4de-e0fd-4c7e-9eeb-35a716ec27dc" providerId="AD" clId="Web-{418B3AB6-A759-9B89-7BF5-AD0BE3F333E8}" dt="2026-05-03T18:23:26.703" v="1" actId="20577"/>
      <pc:docMkLst>
        <pc:docMk/>
      </pc:docMkLst>
      <pc:sldChg chg="modSp">
        <pc:chgData name="MUATH MOHAMMED ZANI" userId="S::s202221820@kfupm.edu.sa::5efbe4de-e0fd-4c7e-9eeb-35a716ec27dc" providerId="AD" clId="Web-{418B3AB6-A759-9B89-7BF5-AD0BE3F333E8}" dt="2026-05-03T18:23:26.703" v="1" actId="20577"/>
        <pc:sldMkLst>
          <pc:docMk/>
          <pc:sldMk cId="3898667025" sldId="256"/>
        </pc:sldMkLst>
        <pc:spChg chg="mod">
          <ac:chgData name="MUATH MOHAMMED ZANI" userId="S::s202221820@kfupm.edu.sa::5efbe4de-e0fd-4c7e-9eeb-35a716ec27dc" providerId="AD" clId="Web-{418B3AB6-A759-9B89-7BF5-AD0BE3F333E8}" dt="2026-05-03T18:23:26.703" v="1" actId="20577"/>
          <ac:spMkLst>
            <pc:docMk/>
            <pc:sldMk cId="3898667025" sldId="256"/>
            <ac:spMk id="4" creationId="{AC8630ED-EEE8-E770-2D2C-EBDEB61CA410}"/>
          </ac:spMkLst>
        </pc:spChg>
      </pc:sldChg>
    </pc:docChg>
  </pc:docChgLst>
  <pc:docChgLst>
    <pc:chgData clId="Web-{60956B10-A582-89AB-47A2-3E417E8CA5ED}"/>
    <pc:docChg chg="modSld">
      <pc:chgData name="" userId="" providerId="" clId="Web-{60956B10-A582-89AB-47A2-3E417E8CA5ED}" dt="2026-05-03T18:07:37.663" v="1" actId="20577"/>
      <pc:docMkLst>
        <pc:docMk/>
      </pc:docMkLst>
      <pc:sldChg chg="modSp">
        <pc:chgData name="" userId="" providerId="" clId="Web-{60956B10-A582-89AB-47A2-3E417E8CA5ED}" dt="2026-05-03T18:07:37.663" v="1" actId="20577"/>
        <pc:sldMkLst>
          <pc:docMk/>
          <pc:sldMk cId="3898667025" sldId="256"/>
        </pc:sldMkLst>
        <pc:spChg chg="mod">
          <ac:chgData name="" userId="" providerId="" clId="Web-{60956B10-A582-89AB-47A2-3E417E8CA5ED}" dt="2026-05-03T18:07:37.663" v="1" actId="20577"/>
          <ac:spMkLst>
            <pc:docMk/>
            <pc:sldMk cId="3898667025" sldId="256"/>
            <ac:spMk id="6" creationId="{BF9BA1BF-A04E-D147-1738-4227D27711F6}"/>
          </ac:spMkLst>
        </pc:spChg>
      </pc:sldChg>
    </pc:docChg>
  </pc:docChgLst>
  <pc:docChgLst>
    <pc:chgData name="MUATH MOHAMMED ZANI" userId="S::s202221820@kfupm.edu.sa::5efbe4de-e0fd-4c7e-9eeb-35a716ec27dc" providerId="AD" clId="Web-{9787787A-C457-AC4F-7278-751F050BEB7F}"/>
    <pc:docChg chg="addSld delSld modSld">
      <pc:chgData name="MUATH MOHAMMED ZANI" userId="S::s202221820@kfupm.edu.sa::5efbe4de-e0fd-4c7e-9eeb-35a716ec27dc" providerId="AD" clId="Web-{9787787A-C457-AC4F-7278-751F050BEB7F}" dt="2026-05-08T19:32:43.387" v="116" actId="14100"/>
      <pc:docMkLst>
        <pc:docMk/>
      </pc:docMkLst>
      <pc:sldChg chg="addSp delSp modSp">
        <pc:chgData name="MUATH MOHAMMED ZANI" userId="S::s202221820@kfupm.edu.sa::5efbe4de-e0fd-4c7e-9eeb-35a716ec27dc" providerId="AD" clId="Web-{9787787A-C457-AC4F-7278-751F050BEB7F}" dt="2026-05-08T18:11:53.678" v="82" actId="1076"/>
        <pc:sldMkLst>
          <pc:docMk/>
          <pc:sldMk cId="3898667025" sldId="256"/>
        </pc:sldMkLst>
        <pc:spChg chg="mod">
          <ac:chgData name="MUATH MOHAMMED ZANI" userId="S::s202221820@kfupm.edu.sa::5efbe4de-e0fd-4c7e-9eeb-35a716ec27dc" providerId="AD" clId="Web-{9787787A-C457-AC4F-7278-751F050BEB7F}" dt="2026-05-08T18:11:53.678" v="82" actId="1076"/>
          <ac:spMkLst>
            <pc:docMk/>
            <pc:sldMk cId="3898667025" sldId="256"/>
            <ac:spMk id="13" creationId="{92CC9254-2BF9-3998-5B7A-A9098F3AFC0E}"/>
          </ac:spMkLst>
        </pc:spChg>
        <pc:spChg chg="mod">
          <ac:chgData name="MUATH MOHAMMED ZANI" userId="S::s202221820@kfupm.edu.sa::5efbe4de-e0fd-4c7e-9eeb-35a716ec27dc" providerId="AD" clId="Web-{9787787A-C457-AC4F-7278-751F050BEB7F}" dt="2026-05-08T18:10:18.958" v="76" actId="1076"/>
          <ac:spMkLst>
            <pc:docMk/>
            <pc:sldMk cId="3898667025" sldId="256"/>
            <ac:spMk id="14" creationId="{8B3AE21A-8781-EDB3-C122-251C545E888B}"/>
          </ac:spMkLst>
        </pc:spChg>
        <pc:spChg chg="mod">
          <ac:chgData name="MUATH MOHAMMED ZANI" userId="S::s202221820@kfupm.edu.sa::5efbe4de-e0fd-4c7e-9eeb-35a716ec27dc" providerId="AD" clId="Web-{9787787A-C457-AC4F-7278-751F050BEB7F}" dt="2026-05-08T17:59:53.069" v="58" actId="20577"/>
          <ac:spMkLst>
            <pc:docMk/>
            <pc:sldMk cId="3898667025" sldId="256"/>
            <ac:spMk id="35" creationId="{92CC9254-2BF9-3998-5B7A-A9098F3AFC0E}"/>
          </ac:spMkLst>
        </pc:spChg>
        <pc:picChg chg="add mod modCrop">
          <ac:chgData name="MUATH MOHAMMED ZANI" userId="S::s202221820@kfupm.edu.sa::5efbe4de-e0fd-4c7e-9eeb-35a716ec27dc" providerId="AD" clId="Web-{9787787A-C457-AC4F-7278-751F050BEB7F}" dt="2026-05-08T18:09:52.941" v="75" actId="14100"/>
          <ac:picMkLst>
            <pc:docMk/>
            <pc:sldMk cId="3898667025" sldId="256"/>
            <ac:picMk id="2" creationId="{B68AA74D-D46B-99E2-498F-9A1926DE5B3E}"/>
          </ac:picMkLst>
        </pc:picChg>
        <pc:picChg chg="add mod modCrop">
          <ac:chgData name="MUATH MOHAMMED ZANI" userId="S::s202221820@kfupm.edu.sa::5efbe4de-e0fd-4c7e-9eeb-35a716ec27dc" providerId="AD" clId="Web-{9787787A-C457-AC4F-7278-751F050BEB7F}" dt="2026-05-08T18:10:22.864" v="77" actId="1076"/>
          <ac:picMkLst>
            <pc:docMk/>
            <pc:sldMk cId="3898667025" sldId="256"/>
            <ac:picMk id="17" creationId="{AD356070-1469-C1B2-CD97-DE2F16D9EB8C}"/>
          </ac:picMkLst>
        </pc:picChg>
        <pc:picChg chg="mod">
          <ac:chgData name="MUATH MOHAMMED ZANI" userId="S::s202221820@kfupm.edu.sa::5efbe4de-e0fd-4c7e-9eeb-35a716ec27dc" providerId="AD" clId="Web-{9787787A-C457-AC4F-7278-751F050BEB7F}" dt="2026-05-08T18:02:39.591" v="67" actId="1076"/>
          <ac:picMkLst>
            <pc:docMk/>
            <pc:sldMk cId="3898667025" sldId="256"/>
            <ac:picMk id="26" creationId="{4C4E7419-8CCD-C444-4E20-2948E2D9CC62}"/>
          </ac:picMkLst>
        </pc:picChg>
        <pc:picChg chg="mod">
          <ac:chgData name="MUATH MOHAMMED ZANI" userId="S::s202221820@kfupm.edu.sa::5efbe4de-e0fd-4c7e-9eeb-35a716ec27dc" providerId="AD" clId="Web-{9787787A-C457-AC4F-7278-751F050BEB7F}" dt="2026-05-08T18:02:37.982" v="66" actId="1076"/>
          <ac:picMkLst>
            <pc:docMk/>
            <pc:sldMk cId="3898667025" sldId="256"/>
            <ac:picMk id="27" creationId="{C98F75F0-E3A5-04E4-6404-66D63DC793DA}"/>
          </ac:picMkLst>
        </pc:picChg>
        <pc:picChg chg="add mod">
          <ac:chgData name="MUATH MOHAMMED ZANI" userId="S::s202221820@kfupm.edu.sa::5efbe4de-e0fd-4c7e-9eeb-35a716ec27dc" providerId="AD" clId="Web-{9787787A-C457-AC4F-7278-751F050BEB7F}" dt="2026-05-08T18:02:15.793" v="63" actId="1076"/>
          <ac:picMkLst>
            <pc:docMk/>
            <pc:sldMk cId="3898667025" sldId="256"/>
            <ac:picMk id="29" creationId="{AB1E9BA4-C66E-ABAD-E73A-5F7709F12830}"/>
          </ac:picMkLst>
        </pc:picChg>
        <pc:picChg chg="del mod">
          <ac:chgData name="MUATH MOHAMMED ZANI" userId="S::s202221820@kfupm.edu.sa::5efbe4de-e0fd-4c7e-9eeb-35a716ec27dc" providerId="AD" clId="Web-{9787787A-C457-AC4F-7278-751F050BEB7F}" dt="2026-05-08T15:27:01.896" v="13"/>
          <ac:picMkLst>
            <pc:docMk/>
            <pc:sldMk cId="3898667025" sldId="256"/>
            <ac:picMk id="30" creationId="{00000000-0000-0000-0000-000000000000}"/>
          </ac:picMkLst>
        </pc:picChg>
        <pc:picChg chg="del">
          <ac:chgData name="MUATH MOHAMMED ZANI" userId="S::s202221820@kfupm.edu.sa::5efbe4de-e0fd-4c7e-9eeb-35a716ec27dc" providerId="AD" clId="Web-{9787787A-C457-AC4F-7278-751F050BEB7F}" dt="2026-05-08T17:50:05.448" v="21"/>
          <ac:picMkLst>
            <pc:docMk/>
            <pc:sldMk cId="3898667025" sldId="256"/>
            <ac:picMk id="31" creationId="{00000000-0000-0000-0000-000000000000}"/>
          </ac:picMkLst>
        </pc:picChg>
        <pc:picChg chg="del">
          <ac:chgData name="MUATH MOHAMMED ZANI" userId="S::s202221820@kfupm.edu.sa::5efbe4de-e0fd-4c7e-9eeb-35a716ec27dc" providerId="AD" clId="Web-{9787787A-C457-AC4F-7278-751F050BEB7F}" dt="2026-05-08T17:56:29.770" v="38"/>
          <ac:picMkLst>
            <pc:docMk/>
            <pc:sldMk cId="3898667025" sldId="256"/>
            <ac:picMk id="32" creationId="{00000000-0000-0000-0000-000000000000}"/>
          </ac:picMkLst>
        </pc:picChg>
        <pc:picChg chg="del">
          <ac:chgData name="MUATH MOHAMMED ZANI" userId="S::s202221820@kfupm.edu.sa::5efbe4de-e0fd-4c7e-9eeb-35a716ec27dc" providerId="AD" clId="Web-{9787787A-C457-AC4F-7278-751F050BEB7F}" dt="2026-05-08T17:58:35.365" v="50"/>
          <ac:picMkLst>
            <pc:docMk/>
            <pc:sldMk cId="3898667025" sldId="256"/>
            <ac:picMk id="34" creationId="{00000000-0000-0000-0000-000000000000}"/>
          </ac:picMkLst>
        </pc:picChg>
      </pc:sldChg>
      <pc:sldChg chg="add del">
        <pc:chgData name="MUATH MOHAMMED ZANI" userId="S::s202221820@kfupm.edu.sa::5efbe4de-e0fd-4c7e-9eeb-35a716ec27dc" providerId="AD" clId="Web-{9787787A-C457-AC4F-7278-751F050BEB7F}" dt="2026-05-08T18:11:59.881" v="83"/>
        <pc:sldMkLst>
          <pc:docMk/>
          <pc:sldMk cId="2850266326" sldId="257"/>
        </pc:sldMkLst>
      </pc:sldChg>
      <pc:sldChg chg="addSp delSp modSp add">
        <pc:chgData name="MUATH MOHAMMED ZANI" userId="S::s202221820@kfupm.edu.sa::5efbe4de-e0fd-4c7e-9eeb-35a716ec27dc" providerId="AD" clId="Web-{9787787A-C457-AC4F-7278-751F050BEB7F}" dt="2026-05-08T19:32:43.387" v="116" actId="14100"/>
        <pc:sldMkLst>
          <pc:docMk/>
          <pc:sldMk cId="3254310238" sldId="258"/>
        </pc:sldMkLst>
        <pc:picChg chg="del">
          <ac:chgData name="MUATH MOHAMMED ZANI" userId="S::s202221820@kfupm.edu.sa::5efbe4de-e0fd-4c7e-9eeb-35a716ec27dc" providerId="AD" clId="Web-{9787787A-C457-AC4F-7278-751F050BEB7F}" dt="2026-05-08T19:14:02.426" v="85"/>
          <ac:picMkLst>
            <pc:docMk/>
            <pc:sldMk cId="3254310238" sldId="258"/>
            <ac:picMk id="26" creationId="{4C4E7419-8CCD-C444-4E20-2948E2D9CC62}"/>
          </ac:picMkLst>
        </pc:picChg>
        <pc:picChg chg="del">
          <ac:chgData name="MUATH MOHAMMED ZANI" userId="S::s202221820@kfupm.edu.sa::5efbe4de-e0fd-4c7e-9eeb-35a716ec27dc" providerId="AD" clId="Web-{9787787A-C457-AC4F-7278-751F050BEB7F}" dt="2026-05-08T19:14:04.005" v="86"/>
          <ac:picMkLst>
            <pc:docMk/>
            <pc:sldMk cId="3254310238" sldId="258"/>
            <ac:picMk id="27" creationId="{C98F75F0-E3A5-04E4-6404-66D63DC793DA}"/>
          </ac:picMkLst>
        </pc:picChg>
        <pc:picChg chg="add mod">
          <ac:chgData name="MUATH MOHAMMED ZANI" userId="S::s202221820@kfupm.edu.sa::5efbe4de-e0fd-4c7e-9eeb-35a716ec27dc" providerId="AD" clId="Web-{9787787A-C457-AC4F-7278-751F050BEB7F}" dt="2026-05-08T19:14:38.867" v="92" actId="14100"/>
          <ac:picMkLst>
            <pc:docMk/>
            <pc:sldMk cId="3254310238" sldId="258"/>
            <ac:picMk id="30" creationId="{E2BCD095-320A-A839-ADF6-2F1F839F3C1F}"/>
          </ac:picMkLst>
        </pc:picChg>
        <pc:picChg chg="add mod">
          <ac:chgData name="MUATH MOHAMMED ZANI" userId="S::s202221820@kfupm.edu.sa::5efbe4de-e0fd-4c7e-9eeb-35a716ec27dc" providerId="AD" clId="Web-{9787787A-C457-AC4F-7278-751F050BEB7F}" dt="2026-05-08T19:32:33.804" v="113" actId="1076"/>
          <ac:picMkLst>
            <pc:docMk/>
            <pc:sldMk cId="3254310238" sldId="258"/>
            <ac:picMk id="31" creationId="{948B74EA-7220-F549-1B40-5D0EFED2C907}"/>
          </ac:picMkLst>
        </pc:picChg>
        <pc:picChg chg="add mod">
          <ac:chgData name="MUATH MOHAMMED ZANI" userId="S::s202221820@kfupm.edu.sa::5efbe4de-e0fd-4c7e-9eeb-35a716ec27dc" providerId="AD" clId="Web-{9787787A-C457-AC4F-7278-751F050BEB7F}" dt="2026-05-08T19:32:29.836" v="112" actId="1076"/>
          <ac:picMkLst>
            <pc:docMk/>
            <pc:sldMk cId="3254310238" sldId="258"/>
            <ac:picMk id="32" creationId="{4B89101F-E747-02B0-914F-14EE74C274FF}"/>
          </ac:picMkLst>
        </pc:picChg>
        <pc:picChg chg="add mod">
          <ac:chgData name="MUATH MOHAMMED ZANI" userId="S::s202221820@kfupm.edu.sa::5efbe4de-e0fd-4c7e-9eeb-35a716ec27dc" providerId="AD" clId="Web-{9787787A-C457-AC4F-7278-751F050BEB7F}" dt="2026-05-08T19:32:43.387" v="116" actId="14100"/>
          <ac:picMkLst>
            <pc:docMk/>
            <pc:sldMk cId="3254310238" sldId="258"/>
            <ac:picMk id="34" creationId="{17786EFE-B5E8-CD6B-3E43-361BD3F1478E}"/>
          </ac:picMkLst>
        </pc:picChg>
      </pc:sldChg>
    </pc:docChg>
  </pc:docChgLst>
  <pc:docChgLst>
    <pc:chgData name="MUATH MOHAMMED ZANI" userId="S::s202221820@kfupm.edu.sa::5efbe4de-e0fd-4c7e-9eeb-35a716ec27dc" providerId="AD" clId="Web-{04B9C764-9ABC-A4B0-4043-BFE63DF894CB}"/>
    <pc:docChg chg="delSld modSld">
      <pc:chgData name="MUATH MOHAMMED ZANI" userId="S::s202221820@kfupm.edu.sa::5efbe4de-e0fd-4c7e-9eeb-35a716ec27dc" providerId="AD" clId="Web-{04B9C764-9ABC-A4B0-4043-BFE63DF894CB}" dt="2026-04-23T19:45:58.878" v="228"/>
      <pc:docMkLst>
        <pc:docMk/>
      </pc:docMkLst>
      <pc:sldChg chg="addSp delSp modSp">
        <pc:chgData name="MUATH MOHAMMED ZANI" userId="S::s202221820@kfupm.edu.sa::5efbe4de-e0fd-4c7e-9eeb-35a716ec27dc" providerId="AD" clId="Web-{04B9C764-9ABC-A4B0-4043-BFE63DF894CB}" dt="2026-04-23T19:30:08.146" v="225" actId="1076"/>
        <pc:sldMkLst>
          <pc:docMk/>
          <pc:sldMk cId="3898667025" sldId="256"/>
        </pc:sldMkLst>
        <pc:spChg chg="mod">
          <ac:chgData name="MUATH MOHAMMED ZANI" userId="S::s202221820@kfupm.edu.sa::5efbe4de-e0fd-4c7e-9eeb-35a716ec27dc" providerId="AD" clId="Web-{04B9C764-9ABC-A4B0-4043-BFE63DF894CB}" dt="2026-04-23T18:56:39.730" v="66" actId="1076"/>
          <ac:spMkLst>
            <pc:docMk/>
            <pc:sldMk cId="3898667025" sldId="256"/>
            <ac:spMk id="4" creationId="{AC8630ED-EEE8-E770-2D2C-EBDEB61CA410}"/>
          </ac:spMkLst>
        </pc:spChg>
        <pc:spChg chg="mod">
          <ac:chgData name="MUATH MOHAMMED ZANI" userId="S::s202221820@kfupm.edu.sa::5efbe4de-e0fd-4c7e-9eeb-35a716ec27dc" providerId="AD" clId="Web-{04B9C764-9ABC-A4B0-4043-BFE63DF894CB}" dt="2026-04-23T18:56:02.243" v="65" actId="1076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MUATH MOHAMMED ZANI" userId="S::s202221820@kfupm.edu.sa::5efbe4de-e0fd-4c7e-9eeb-35a716ec27dc" providerId="AD" clId="Web-{04B9C764-9ABC-A4B0-4043-BFE63DF894CB}" dt="2026-04-23T19:26:38.762" v="190" actId="20577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MUATH MOHAMMED ZANI" userId="S::s202221820@kfupm.edu.sa::5efbe4de-e0fd-4c7e-9eeb-35a716ec27dc" providerId="AD" clId="Web-{04B9C764-9ABC-A4B0-4043-BFE63DF894CB}" dt="2026-04-23T18:45:49.673" v="6" actId="20577"/>
          <ac:spMkLst>
            <pc:docMk/>
            <pc:sldMk cId="3898667025" sldId="256"/>
            <ac:spMk id="10" creationId="{8DEB6504-74CF-2A50-F26A-53409F3CB5E0}"/>
          </ac:spMkLst>
        </pc:spChg>
        <pc:spChg chg="add del mod">
          <ac:chgData name="MUATH MOHAMMED ZANI" userId="S::s202221820@kfupm.edu.sa::5efbe4de-e0fd-4c7e-9eeb-35a716ec27dc" providerId="AD" clId="Web-{04B9C764-9ABC-A4B0-4043-BFE63DF894CB}" dt="2026-04-23T19:17:18.398" v="138"/>
          <ac:spMkLst>
            <pc:docMk/>
            <pc:sldMk cId="3898667025" sldId="256"/>
            <ac:spMk id="15" creationId="{7D048E69-7358-6591-4D76-9A562E34568C}"/>
          </ac:spMkLst>
        </pc:spChg>
        <pc:spChg chg="mod">
          <ac:chgData name="MUATH MOHAMMED ZANI" userId="S::s202221820@kfupm.edu.sa::5efbe4de-e0fd-4c7e-9eeb-35a716ec27dc" providerId="AD" clId="Web-{04B9C764-9ABC-A4B0-4043-BFE63DF894CB}" dt="2026-04-23T19:30:01.818" v="224" actId="1076"/>
          <ac:spMkLst>
            <pc:docMk/>
            <pc:sldMk cId="3898667025" sldId="256"/>
            <ac:spMk id="19" creationId="{65BBDC38-55EC-46B5-C2E1-C851E5A941F3}"/>
          </ac:spMkLst>
        </pc:spChg>
        <pc:spChg chg="add mod">
          <ac:chgData name="MUATH MOHAMMED ZANI" userId="S::s202221820@kfupm.edu.sa::5efbe4de-e0fd-4c7e-9eeb-35a716ec27dc" providerId="AD" clId="Web-{04B9C764-9ABC-A4B0-4043-BFE63DF894CB}" dt="2026-04-23T19:30:08.146" v="225" actId="1076"/>
          <ac:spMkLst>
            <pc:docMk/>
            <pc:sldMk cId="3898667025" sldId="256"/>
            <ac:spMk id="20" creationId="{E2C1B726-DA85-93E2-8922-9DB23EC745CF}"/>
          </ac:spMkLst>
        </pc:spChg>
        <pc:spChg chg="add mod">
          <ac:chgData name="MUATH MOHAMMED ZANI" userId="S::s202221820@kfupm.edu.sa::5efbe4de-e0fd-4c7e-9eeb-35a716ec27dc" providerId="AD" clId="Web-{04B9C764-9ABC-A4B0-4043-BFE63DF894CB}" dt="2026-04-23T19:25:44.228" v="186" actId="20577"/>
          <ac:spMkLst>
            <pc:docMk/>
            <pc:sldMk cId="3898667025" sldId="256"/>
            <ac:spMk id="21" creationId="{EF0E4B4E-DB90-16FF-4983-238AB3219A06}"/>
          </ac:spMkLst>
        </pc:spChg>
        <pc:spChg chg="add mod">
          <ac:chgData name="MUATH MOHAMMED ZANI" userId="S::s202221820@kfupm.edu.sa::5efbe4de-e0fd-4c7e-9eeb-35a716ec27dc" providerId="AD" clId="Web-{04B9C764-9ABC-A4B0-4043-BFE63DF894CB}" dt="2026-04-23T19:18:10.947" v="164" actId="20577"/>
          <ac:spMkLst>
            <pc:docMk/>
            <pc:sldMk cId="3898667025" sldId="256"/>
            <ac:spMk id="23" creationId="{630E7D4A-46D3-B6CA-9979-6658BBE495BD}"/>
          </ac:spMkLst>
        </pc:spChg>
        <pc:spChg chg="add mod">
          <ac:chgData name="MUATH MOHAMMED ZANI" userId="S::s202221820@kfupm.edu.sa::5efbe4de-e0fd-4c7e-9eeb-35a716ec27dc" providerId="AD" clId="Web-{04B9C764-9ABC-A4B0-4043-BFE63DF894CB}" dt="2026-04-23T19:29:13.316" v="221" actId="20577"/>
          <ac:spMkLst>
            <pc:docMk/>
            <pc:sldMk cId="3898667025" sldId="256"/>
            <ac:spMk id="24" creationId="{ED08D0DC-D7F2-3C33-38F2-763710E8FFDA}"/>
          </ac:spMkLst>
        </pc:spChg>
        <pc:spChg chg="mod">
          <ac:chgData name="MUATH MOHAMMED ZANI" userId="S::s202221820@kfupm.edu.sa::5efbe4de-e0fd-4c7e-9eeb-35a716ec27dc" providerId="AD" clId="Web-{04B9C764-9ABC-A4B0-4043-BFE63DF894CB}" dt="2026-04-23T18:46:47.065" v="20" actId="20577"/>
          <ac:spMkLst>
            <pc:docMk/>
            <pc:sldMk cId="3898667025" sldId="256"/>
            <ac:spMk id="28" creationId="{631B57E8-7109-D710-D7FF-8D593C758A85}"/>
          </ac:spMkLst>
        </pc:spChg>
      </pc:sldChg>
    </pc:docChg>
  </pc:docChgLst>
  <pc:docChgLst>
    <pc:chgData name="MUATH MOHAMMED ZANI" userId="S::s202221820@kfupm.edu.sa::5efbe4de-e0fd-4c7e-9eeb-35a716ec27dc" providerId="AD" clId="Web-{79573BE6-FCAA-D39E-C5C3-A1FB096AEDBD}"/>
    <pc:docChg chg="modSld">
      <pc:chgData name="MUATH MOHAMMED ZANI" userId="S::s202221820@kfupm.edu.sa::5efbe4de-e0fd-4c7e-9eeb-35a716ec27dc" providerId="AD" clId="Web-{79573BE6-FCAA-D39E-C5C3-A1FB096AEDBD}" dt="2026-05-08T18:14:43.441" v="52" actId="20577"/>
      <pc:docMkLst>
        <pc:docMk/>
      </pc:docMkLst>
      <pc:sldChg chg="addSp delSp modSp">
        <pc:chgData name="MUATH MOHAMMED ZANI" userId="S::s202221820@kfupm.edu.sa::5efbe4de-e0fd-4c7e-9eeb-35a716ec27dc" providerId="AD" clId="Web-{79573BE6-FCAA-D39E-C5C3-A1FB096AEDBD}" dt="2026-05-08T18:14:43.441" v="52" actId="20577"/>
        <pc:sldMkLst>
          <pc:docMk/>
          <pc:sldMk cId="3898667025" sldId="256"/>
        </pc:sldMkLst>
        <pc:spChg chg="mod">
          <ac:chgData name="MUATH MOHAMMED ZANI" userId="S::s202221820@kfupm.edu.sa::5efbe4de-e0fd-4c7e-9eeb-35a716ec27dc" providerId="AD" clId="Web-{79573BE6-FCAA-D39E-C5C3-A1FB096AEDBD}" dt="2026-05-08T17:20:38.190" v="14" actId="20577"/>
          <ac:spMkLst>
            <pc:docMk/>
            <pc:sldMk cId="3898667025" sldId="256"/>
            <ac:spMk id="21" creationId="{EF0E4B4E-DB90-16FF-4983-238AB3219A06}"/>
          </ac:spMkLst>
        </pc:spChg>
        <pc:spChg chg="mod">
          <ac:chgData name="MUATH MOHAMMED ZANI" userId="S::s202221820@kfupm.edu.sa::5efbe4de-e0fd-4c7e-9eeb-35a716ec27dc" providerId="AD" clId="Web-{79573BE6-FCAA-D39E-C5C3-A1FB096AEDBD}" dt="2026-05-08T18:14:43.441" v="52" actId="20577"/>
          <ac:spMkLst>
            <pc:docMk/>
            <pc:sldMk cId="3898667025" sldId="256"/>
            <ac:spMk id="35" creationId="{92CC9254-2BF9-3998-5B7A-A9098F3AFC0E}"/>
          </ac:spMkLst>
        </pc:spChg>
        <pc:picChg chg="del">
          <ac:chgData name="MUATH MOHAMMED ZANI" userId="S::s202221820@kfupm.edu.sa::5efbe4de-e0fd-4c7e-9eeb-35a716ec27dc" providerId="AD" clId="Web-{79573BE6-FCAA-D39E-C5C3-A1FB096AEDBD}" dt="2026-05-08T17:16:38.483" v="0"/>
          <ac:picMkLst>
            <pc:docMk/>
            <pc:sldMk cId="3898667025" sldId="256"/>
            <ac:picMk id="2" creationId="{67296E05-F321-3615-184C-08A376A8BFE1}"/>
          </ac:picMkLst>
        </pc:picChg>
        <pc:picChg chg="add mod">
          <ac:chgData name="MUATH MOHAMMED ZANI" userId="S::s202221820@kfupm.edu.sa::5efbe4de-e0fd-4c7e-9eeb-35a716ec27dc" providerId="AD" clId="Web-{79573BE6-FCAA-D39E-C5C3-A1FB096AEDBD}" dt="2026-05-08T17:16:51.639" v="4" actId="1076"/>
          <ac:picMkLst>
            <pc:docMk/>
            <pc:sldMk cId="3898667025" sldId="256"/>
            <ac:picMk id="25" creationId="{99047EEC-34C1-620F-430A-6AAB836E7DF8}"/>
          </ac:picMkLst>
        </pc:picChg>
        <pc:picChg chg="add mod">
          <ac:chgData name="MUATH MOHAMMED ZANI" userId="S::s202221820@kfupm.edu.sa::5efbe4de-e0fd-4c7e-9eeb-35a716ec27dc" providerId="AD" clId="Web-{79573BE6-FCAA-D39E-C5C3-A1FB096AEDBD}" dt="2026-05-08T17:23:04.536" v="30" actId="1076"/>
          <ac:picMkLst>
            <pc:docMk/>
            <pc:sldMk cId="3898667025" sldId="256"/>
            <ac:picMk id="26" creationId="{4C4E7419-8CCD-C444-4E20-2948E2D9CC62}"/>
          </ac:picMkLst>
        </pc:picChg>
        <pc:picChg chg="add mod">
          <ac:chgData name="MUATH MOHAMMED ZANI" userId="S::s202221820@kfupm.edu.sa::5efbe4de-e0fd-4c7e-9eeb-35a716ec27dc" providerId="AD" clId="Web-{79573BE6-FCAA-D39E-C5C3-A1FB096AEDBD}" dt="2026-05-08T17:23:08.005" v="31" actId="14100"/>
          <ac:picMkLst>
            <pc:docMk/>
            <pc:sldMk cId="3898667025" sldId="256"/>
            <ac:picMk id="27" creationId="{C98F75F0-E3A5-04E4-6404-66D63DC793DA}"/>
          </ac:picMkLst>
        </pc:picChg>
        <pc:picChg chg="add mod">
          <ac:chgData name="MUATH MOHAMMED ZANI" userId="S::s202221820@kfupm.edu.sa::5efbe4de-e0fd-4c7e-9eeb-35a716ec27dc" providerId="AD" clId="Web-{79573BE6-FCAA-D39E-C5C3-A1FB096AEDBD}" dt="2026-05-08T18:13:19.221" v="39" actId="1076"/>
          <ac:picMkLst>
            <pc:docMk/>
            <pc:sldMk cId="3898667025" sldId="256"/>
            <ac:picMk id="30" creationId="{309742A1-EDD6-1516-B5C3-98DB59C14003}"/>
          </ac:picMkLst>
        </pc:picChg>
        <pc:picChg chg="mod">
          <ac:chgData name="MUATH MOHAMMED ZANI" userId="S::s202221820@kfupm.edu.sa::5efbe4de-e0fd-4c7e-9eeb-35a716ec27dc" providerId="AD" clId="Web-{79573BE6-FCAA-D39E-C5C3-A1FB096AEDBD}" dt="2026-05-08T17:21:39.863" v="22" actId="1076"/>
          <ac:picMkLst>
            <pc:docMk/>
            <pc:sldMk cId="3898667025" sldId="256"/>
            <ac:picMk id="34" creationId="{00000000-0000-0000-0000-000000000000}"/>
          </ac:picMkLst>
        </pc:picChg>
      </pc:sldChg>
    </pc:docChg>
  </pc:docChgLst>
  <pc:docChgLst>
    <pc:chgData name="MUATH MOHAMMED ZANI" userId="S::s202221820@kfupm.edu.sa::5efbe4de-e0fd-4c7e-9eeb-35a716ec27dc" providerId="AD" clId="Web-{60956B10-A582-89AB-47A2-3E417E8CA5ED}"/>
    <pc:docChg chg="modSld">
      <pc:chgData name="MUATH MOHAMMED ZANI" userId="S::s202221820@kfupm.edu.sa::5efbe4de-e0fd-4c7e-9eeb-35a716ec27dc" providerId="AD" clId="Web-{60956B10-A582-89AB-47A2-3E417E8CA5ED}" dt="2026-05-03T18:10:41.185" v="23" actId="1076"/>
      <pc:docMkLst>
        <pc:docMk/>
      </pc:docMkLst>
      <pc:sldChg chg="modSp">
        <pc:chgData name="MUATH MOHAMMED ZANI" userId="S::s202221820@kfupm.edu.sa::5efbe4de-e0fd-4c7e-9eeb-35a716ec27dc" providerId="AD" clId="Web-{60956B10-A582-89AB-47A2-3E417E8CA5ED}" dt="2026-05-03T18:10:41.185" v="23" actId="1076"/>
        <pc:sldMkLst>
          <pc:docMk/>
          <pc:sldMk cId="3898667025" sldId="256"/>
        </pc:sldMkLst>
        <pc:spChg chg="mod">
          <ac:chgData name="MUATH MOHAMMED ZANI" userId="S::s202221820@kfupm.edu.sa::5efbe4de-e0fd-4c7e-9eeb-35a716ec27dc" providerId="AD" clId="Web-{60956B10-A582-89AB-47A2-3E417E8CA5ED}" dt="2026-05-03T18:08:45.618" v="15" actId="1076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MUATH MOHAMMED ZANI" userId="S::s202221820@kfupm.edu.sa::5efbe4de-e0fd-4c7e-9eeb-35a716ec27dc" providerId="AD" clId="Web-{60956B10-A582-89AB-47A2-3E417E8CA5ED}" dt="2026-05-03T18:10:06.388" v="18" actId="20577"/>
          <ac:spMkLst>
            <pc:docMk/>
            <pc:sldMk cId="3898667025" sldId="256"/>
            <ac:spMk id="12" creationId="{06CE33DB-EC92-DE01-8293-97A192E33D8E}"/>
          </ac:spMkLst>
        </pc:spChg>
        <pc:spChg chg="mod">
          <ac:chgData name="MUATH MOHAMMED ZANI" userId="S::s202221820@kfupm.edu.sa::5efbe4de-e0fd-4c7e-9eeb-35a716ec27dc" providerId="AD" clId="Web-{60956B10-A582-89AB-47A2-3E417E8CA5ED}" dt="2026-05-03T18:10:27.888" v="21" actId="1076"/>
          <ac:spMkLst>
            <pc:docMk/>
            <pc:sldMk cId="3898667025" sldId="256"/>
            <ac:spMk id="15" creationId="{7D048E69-7358-6591-4D76-9A562E34568C}"/>
          </ac:spMkLst>
        </pc:spChg>
        <pc:spChg chg="mod">
          <ac:chgData name="MUATH MOHAMMED ZANI" userId="S::s202221820@kfupm.edu.sa::5efbe4de-e0fd-4c7e-9eeb-35a716ec27dc" providerId="AD" clId="Web-{60956B10-A582-89AB-47A2-3E417E8CA5ED}" dt="2026-05-03T18:10:21.685" v="20" actId="1076"/>
          <ac:spMkLst>
            <pc:docMk/>
            <pc:sldMk cId="3898667025" sldId="256"/>
            <ac:spMk id="21" creationId="{EF0E4B4E-DB90-16FF-4983-238AB3219A06}"/>
          </ac:spMkLst>
        </pc:spChg>
        <pc:spChg chg="mod">
          <ac:chgData name="MUATH MOHAMMED ZANI" userId="S::s202221820@kfupm.edu.sa::5efbe4de-e0fd-4c7e-9eeb-35a716ec27dc" providerId="AD" clId="Web-{60956B10-A582-89AB-47A2-3E417E8CA5ED}" dt="2026-05-03T18:10:41.185" v="23" actId="1076"/>
          <ac:spMkLst>
            <pc:docMk/>
            <pc:sldMk cId="3898667025" sldId="256"/>
            <ac:spMk id="23" creationId="{630E7D4A-46D3-B6CA-9979-6658BBE495BD}"/>
          </ac:spMkLst>
        </pc:spChg>
        <pc:spChg chg="mod">
          <ac:chgData name="MUATH MOHAMMED ZANI" userId="S::s202221820@kfupm.edu.sa::5efbe4de-e0fd-4c7e-9eeb-35a716ec27dc" providerId="AD" clId="Web-{60956B10-A582-89AB-47A2-3E417E8CA5ED}" dt="2026-05-03T18:10:12.263" v="19" actId="1076"/>
          <ac:spMkLst>
            <pc:docMk/>
            <pc:sldMk cId="3898667025" sldId="256"/>
            <ac:spMk id="24" creationId="{ED08D0DC-D7F2-3C33-38F2-763710E8FFDA}"/>
          </ac:spMkLst>
        </pc:spChg>
      </pc:sldChg>
    </pc:docChg>
  </pc:docChgLst>
  <pc:docChgLst>
    <pc:chgData name="MUATH MOHAMMED ZANI" userId="S::s202221820@kfupm.edu.sa::5efbe4de-e0fd-4c7e-9eeb-35a716ec27dc" providerId="AD" clId="Web-{64A0FD05-5868-41D1-3872-2DE7F5D65580}"/>
    <pc:docChg chg="modSld">
      <pc:chgData name="MUATH MOHAMMED ZANI" userId="S::s202221820@kfupm.edu.sa::5efbe4de-e0fd-4c7e-9eeb-35a716ec27dc" providerId="AD" clId="Web-{64A0FD05-5868-41D1-3872-2DE7F5D65580}" dt="2026-04-23T20:45:08.452" v="11" actId="20577"/>
      <pc:docMkLst>
        <pc:docMk/>
      </pc:docMkLst>
      <pc:sldChg chg="modSp">
        <pc:chgData name="MUATH MOHAMMED ZANI" userId="S::s202221820@kfupm.edu.sa::5efbe4de-e0fd-4c7e-9eeb-35a716ec27dc" providerId="AD" clId="Web-{64A0FD05-5868-41D1-3872-2DE7F5D65580}" dt="2026-04-23T20:45:08.452" v="11" actId="20577"/>
        <pc:sldMkLst>
          <pc:docMk/>
          <pc:sldMk cId="3898667025" sldId="256"/>
        </pc:sldMkLst>
        <pc:spChg chg="mod">
          <ac:chgData name="MUATH MOHAMMED ZANI" userId="S::s202221820@kfupm.edu.sa::5efbe4de-e0fd-4c7e-9eeb-35a716ec27dc" providerId="AD" clId="Web-{64A0FD05-5868-41D1-3872-2DE7F5D65580}" dt="2026-04-23T20:45:08.452" v="11" actId="20577"/>
          <ac:spMkLst>
            <pc:docMk/>
            <pc:sldMk cId="3898667025" sldId="256"/>
            <ac:spMk id="21" creationId="{EF0E4B4E-DB90-16FF-4983-238AB3219A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798662" y="-188410"/>
            <a:ext cx="31296614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Development of a Regenerative </a:t>
            </a:r>
            <a:r>
              <a:rPr lang="en-US" sz="9000" b="1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Turbochoke</a:t>
            </a: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System for Autonomous </a:t>
            </a:r>
            <a:r>
              <a:rPr lang="en-US" sz="9000" b="1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Wellsite</a:t>
            </a: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Power Generation in High-Pressure Gas Wells</a:t>
            </a:r>
            <a:endParaRPr lang="en-US" sz="9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4549415" y="3866437"/>
            <a:ext cx="31329363" cy="23224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MUATH ZENNI, ABDULAZIZ MUNTHIRI, AHMED ALGHOMLAS, RAIAN ALAMRANI, MOHSEN ALMALKI, SAJJAD ALMAHMOUD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AHMED MAHMOUD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261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M023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ＭＳ Ｐゴシック"/>
                <a:cs typeface="Calibri"/>
              </a:rPr>
              <a:t>This project develops a Regenerative </a:t>
            </a:r>
            <a:r>
              <a:rPr lang="en-US" sz="4600" err="1">
                <a:latin typeface="Calibri"/>
                <a:ea typeface="ＭＳ Ｐゴシック"/>
                <a:cs typeface="Calibri"/>
              </a:rPr>
              <a:t>Turbochoke</a:t>
            </a:r>
            <a:r>
              <a:rPr lang="en-US" sz="4600">
                <a:latin typeface="Calibri"/>
                <a:ea typeface="ＭＳ Ｐゴシック"/>
                <a:cs typeface="Calibri"/>
              </a:rPr>
              <a:t> System that converts the pressure drop in high-pressure natural gas wells into autonomous electrical power, reducing the reliance on external power grids and making a sustainable, self-powered solution for remote </a:t>
            </a:r>
            <a:r>
              <a:rPr lang="en-US" sz="4600" err="1">
                <a:latin typeface="Calibri"/>
                <a:ea typeface="ＭＳ Ｐゴシック"/>
                <a:cs typeface="Calibri"/>
              </a:rPr>
              <a:t>wellsites</a:t>
            </a:r>
            <a:r>
              <a:rPr lang="en-US" sz="4600">
                <a:latin typeface="Calibri"/>
                <a:ea typeface="ＭＳ Ｐゴシック"/>
                <a:cs typeface="Calibri"/>
              </a:rPr>
              <a:t>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68" y="617709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9230" y="613888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Testing and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599" y="613400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Constraints and Specifications</a:t>
            </a:r>
            <a:endParaRPr lang="en-US" sz="6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2874" y="19384369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Control System 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1190" y="12994974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Open Sans"/>
                <a:cs typeface="Calibri"/>
              </a:rPr>
              <a:t>The Overall Design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8150" y="7646939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ＭＳ Ｐゴシック"/>
                <a:cs typeface="Calibri"/>
              </a:rPr>
              <a:t>The designed prototype was tested using gas production data for one year  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433" y="401400"/>
            <a:ext cx="6181880" cy="5480779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375012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209" y="226462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Integrated Specifications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15220808"/>
            <a:ext cx="9875519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Traditional natural gas wells have choke valves that dissipates high pressure as wasted heat and noise, while requiring external power for site instrumentation.</a:t>
            </a:r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9850" y="26935433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Power Generation System 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69" y="26947060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Open Sans"/>
                <a:cs typeface="Calibri"/>
              </a:rPr>
              <a:t>The Nodal Analysis Including RTS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2C1B726-DA85-93E2-8922-9DB23EC7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1273" y="1989437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Conclusion</a:t>
            </a:r>
            <a:endParaRPr lang="ar-SA"/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F0E4B4E-DB90-16FF-4983-238AB321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561" y="17553633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The most striking result of EFA is the  Payback Period of 0.74 years.</a:t>
            </a:r>
            <a:endParaRPr lang="ar-SA" sz="4600">
              <a:latin typeface="Calibri"/>
              <a:ea typeface="Calibri"/>
              <a:cs typeface="Calibri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630E7D4A-46D3-B6CA-9979-6658BBE4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928" y="16283542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ＭＳ Ｐゴシック"/>
                <a:cs typeface="Calibri"/>
              </a:rPr>
              <a:t>Power vs Time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ED08D0DC-D7F2-3C33-38F2-763710E8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0310" y="21617916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The Regenerative </a:t>
            </a:r>
            <a:r>
              <a:rPr lang="en-US" sz="4600" err="1">
                <a:latin typeface="Calibri"/>
                <a:ea typeface="Calibri"/>
                <a:cs typeface="Calibri"/>
              </a:rPr>
              <a:t>Turbochoke</a:t>
            </a:r>
            <a:r>
              <a:rPr lang="en-US" sz="4600">
                <a:latin typeface="Calibri"/>
                <a:ea typeface="Calibri"/>
                <a:cs typeface="Calibri"/>
              </a:rPr>
              <a:t> System successfully met its goals, and it demonstrates that wasted pressure at the wellhead can be transformed into a reliable, autonomous power source, reducing the operational costs and carbon footprint of remote high-pressure gas wells.</a:t>
            </a:r>
            <a:endParaRPr lang="ar-SA">
              <a:latin typeface="Calibri"/>
              <a:ea typeface="Calibri"/>
              <a:cs typeface="Calibri"/>
            </a:endParaRPr>
          </a:p>
        </p:txBody>
      </p:sp>
      <p:pic>
        <p:nvPicPr>
          <p:cNvPr id="18" name="صورة 17" descr="صورة تحتوي على نص, الخط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614737-69F8-AFEE-F6D3-0159F85A4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671" y="24294809"/>
            <a:ext cx="10508840" cy="2256215"/>
          </a:xfrm>
          <a:prstGeom prst="rect">
            <a:avLst/>
          </a:prstGeom>
        </p:spPr>
      </p:pic>
      <p:pic>
        <p:nvPicPr>
          <p:cNvPr id="22" name="صورة 21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B20DD32-2701-DAA2-143E-4530004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3473" y="7550742"/>
            <a:ext cx="9991521" cy="14651095"/>
          </a:xfrm>
          <a:prstGeom prst="rect">
            <a:avLst/>
          </a:prstGeom>
        </p:spPr>
      </p:pic>
      <p:pic>
        <p:nvPicPr>
          <p:cNvPr id="17" name="صورة 16" descr="A black background with white circles and dots&#10;&#10;AI-generated content may be incorrect.">
            <a:extLst>
              <a:ext uri="{FF2B5EF4-FFF2-40B4-BE49-F238E27FC236}">
                <a16:creationId xmlns:a16="http://schemas.microsoft.com/office/drawing/2014/main" id="{AD356070-1469-C1B2-CD97-DE2F16D9EB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02"/>
          <a:stretch>
            <a:fillRect/>
          </a:stretch>
        </p:blipFill>
        <p:spPr>
          <a:xfrm>
            <a:off x="11096131" y="14202175"/>
            <a:ext cx="9993172" cy="4933484"/>
          </a:xfrm>
          <a:prstGeom prst="rect">
            <a:avLst/>
          </a:prstGeom>
        </p:spPr>
      </p:pic>
      <p:pic>
        <p:nvPicPr>
          <p:cNvPr id="25" name="صورة 24" descr="صورة تحتوي على نص, خط, رسم بياني, تخطي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9047EEC-34C1-620F-430A-6AAB836E7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8516" y="10155059"/>
            <a:ext cx="10026904" cy="608420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C4E7419-8CCD-C444-4E20-2948E2D9C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2130" y="18345878"/>
            <a:ext cx="4724631" cy="183442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98F75F0-E3A5-04E4-6404-66D63DC79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842" y="18308311"/>
            <a:ext cx="5307839" cy="1867242"/>
          </a:xfrm>
          <a:prstGeom prst="rect">
            <a:avLst/>
          </a:prstGeom>
        </p:spPr>
      </p:pic>
      <p:pic>
        <p:nvPicPr>
          <p:cNvPr id="2" name="صورة 1" descr="صورة تحتوي على نص, لقطة شاشة, الخط, دائر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68AA74D-D46B-99E2-498F-9A1926DE5B3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226" b="19032"/>
          <a:stretch>
            <a:fillRect/>
          </a:stretch>
        </p:blipFill>
        <p:spPr>
          <a:xfrm>
            <a:off x="11067060" y="7686704"/>
            <a:ext cx="10115676" cy="4977264"/>
          </a:xfrm>
          <a:prstGeom prst="rect">
            <a:avLst/>
          </a:prstGeom>
        </p:spPr>
      </p:pic>
      <p:pic>
        <p:nvPicPr>
          <p:cNvPr id="29" name="صورة 28" descr="صورة تحتوي على نص, لقطة شاشة, رسم بياني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B1E9BA4-C66E-ABAD-E73A-5F7709F128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257" y="20194665"/>
            <a:ext cx="10613602" cy="6730884"/>
          </a:xfrm>
          <a:prstGeom prst="rect">
            <a:avLst/>
          </a:prstGeom>
        </p:spPr>
      </p:pic>
      <p:pic>
        <p:nvPicPr>
          <p:cNvPr id="30" name="صورة 29" descr="صورة تحتوي على نص, رسم بياني, خطة, رسم تقن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09742A1-EDD6-1516-B5C3-98DB59C140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74562" y="20722983"/>
            <a:ext cx="9384933" cy="57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798662" y="-188410"/>
            <a:ext cx="31296614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Development of a Regenerative </a:t>
            </a:r>
            <a:r>
              <a:rPr lang="en-US" sz="9000" b="1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Turbochoke</a:t>
            </a: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System for Autonomous </a:t>
            </a:r>
            <a:r>
              <a:rPr lang="en-US" sz="9000" b="1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Wellsite</a:t>
            </a: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Power Generation in High-Pressure Gas Wells</a:t>
            </a:r>
            <a:endParaRPr lang="en-US" sz="9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4549415" y="3866437"/>
            <a:ext cx="31329363" cy="23224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MUATH ZENNI, ABDULAZIZ MUNTHIRI, AHMED ALGHOMLAS, RAIAN ALAMRANI, MOHSEN ALMALKI, SAJJAD ALMAHMOUD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AHMED MAHMOUD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261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M023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ＭＳ Ｐゴシック"/>
                <a:cs typeface="Calibri"/>
              </a:rPr>
              <a:t>This project develops a Regenerative </a:t>
            </a:r>
            <a:r>
              <a:rPr lang="en-US" sz="4600" err="1">
                <a:latin typeface="Calibri"/>
                <a:ea typeface="ＭＳ Ｐゴシック"/>
                <a:cs typeface="Calibri"/>
              </a:rPr>
              <a:t>Turbochoke</a:t>
            </a:r>
            <a:r>
              <a:rPr lang="en-US" sz="4600">
                <a:latin typeface="Calibri"/>
                <a:ea typeface="ＭＳ Ｐゴシック"/>
                <a:cs typeface="Calibri"/>
              </a:rPr>
              <a:t> System that converts the pressure drop in high-pressure natural gas wells into autonomous electrical power, reducing the reliance on external power grids and making a sustainable, self-powered solution for remote </a:t>
            </a:r>
            <a:r>
              <a:rPr lang="en-US" sz="4600" err="1">
                <a:latin typeface="Calibri"/>
                <a:ea typeface="ＭＳ Ｐゴシック"/>
                <a:cs typeface="Calibri"/>
              </a:rPr>
              <a:t>wellsites</a:t>
            </a:r>
            <a:r>
              <a:rPr lang="en-US" sz="4600">
                <a:latin typeface="Calibri"/>
                <a:ea typeface="ＭＳ Ｐゴシック"/>
                <a:cs typeface="Calibri"/>
              </a:rPr>
              <a:t>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68" y="617709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9230" y="613888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Testing and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599" y="613400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Constraints and Specifications</a:t>
            </a:r>
            <a:endParaRPr lang="en-US" sz="6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2874" y="19384369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Control System 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1190" y="12994974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Open Sans"/>
                <a:cs typeface="Calibri"/>
              </a:rPr>
              <a:t>The Overall Design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8150" y="7646939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ＭＳ Ｐゴシック"/>
                <a:cs typeface="Calibri"/>
              </a:rPr>
              <a:t>The designed prototype was tested using gas production data for one year  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433" y="401400"/>
            <a:ext cx="6181880" cy="5480779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375012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209" y="226462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Integrated Specifications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15220808"/>
            <a:ext cx="9875519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Traditional natural gas wells have choke valves that dissipates high pressure as wasted heat and noise, while requiring external power for site instrumentation.</a:t>
            </a:r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9850" y="26935433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Power Generation System 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69" y="26947060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Open Sans"/>
                <a:cs typeface="Calibri"/>
              </a:rPr>
              <a:t>The Nodal Analysis with RTS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2C1B726-DA85-93E2-8922-9DB23EC7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1273" y="1989437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Conclusion</a:t>
            </a:r>
            <a:endParaRPr lang="ar-SA"/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F0E4B4E-DB90-16FF-4983-238AB321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561" y="17553633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The most striking result of EFA is the  Payback Period of 0.74 years.</a:t>
            </a:r>
            <a:endParaRPr lang="ar-SA" sz="4600">
              <a:latin typeface="Calibri"/>
              <a:ea typeface="Calibri"/>
              <a:cs typeface="Calibri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630E7D4A-46D3-B6CA-9979-6658BBE4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928" y="16283542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ＭＳ Ｐゴシック"/>
                <a:cs typeface="Calibri"/>
              </a:rPr>
              <a:t>Power vs Time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ED08D0DC-D7F2-3C33-38F2-763710E8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0310" y="21617916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The Regenerative </a:t>
            </a:r>
            <a:r>
              <a:rPr lang="en-US" sz="4600" err="1">
                <a:latin typeface="Calibri"/>
                <a:ea typeface="Calibri"/>
                <a:cs typeface="Calibri"/>
              </a:rPr>
              <a:t>Turbochoke</a:t>
            </a:r>
            <a:r>
              <a:rPr lang="en-US" sz="4600">
                <a:latin typeface="Calibri"/>
                <a:ea typeface="Calibri"/>
                <a:cs typeface="Calibri"/>
              </a:rPr>
              <a:t> System successfully met its goals, and it demonstrates that wasted pressure at the wellhead can be transformed into a reliable, autonomous power source, reducing the operational costs and carbon footprint of remote high-pressure gas wells.</a:t>
            </a:r>
            <a:endParaRPr lang="ar-SA">
              <a:latin typeface="Calibri"/>
              <a:ea typeface="Calibri"/>
              <a:cs typeface="Calibri"/>
            </a:endParaRPr>
          </a:p>
        </p:txBody>
      </p:sp>
      <p:pic>
        <p:nvPicPr>
          <p:cNvPr id="18" name="صورة 17" descr="صورة تحتوي على نص, الخط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614737-69F8-AFEE-F6D3-0159F85A4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671" y="24294809"/>
            <a:ext cx="10508840" cy="2256215"/>
          </a:xfrm>
          <a:prstGeom prst="rect">
            <a:avLst/>
          </a:prstGeom>
        </p:spPr>
      </p:pic>
      <p:pic>
        <p:nvPicPr>
          <p:cNvPr id="22" name="صورة 21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B20DD32-2701-DAA2-143E-4530004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3473" y="7550742"/>
            <a:ext cx="9991521" cy="14651095"/>
          </a:xfrm>
          <a:prstGeom prst="rect">
            <a:avLst/>
          </a:prstGeom>
        </p:spPr>
      </p:pic>
      <p:pic>
        <p:nvPicPr>
          <p:cNvPr id="17" name="صورة 16" descr="A black background with white circles and dots&#10;&#10;AI-generated content may be incorrect.">
            <a:extLst>
              <a:ext uri="{FF2B5EF4-FFF2-40B4-BE49-F238E27FC236}">
                <a16:creationId xmlns:a16="http://schemas.microsoft.com/office/drawing/2014/main" id="{AD356070-1469-C1B2-CD97-DE2F16D9EB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02"/>
          <a:stretch>
            <a:fillRect/>
          </a:stretch>
        </p:blipFill>
        <p:spPr>
          <a:xfrm>
            <a:off x="11096131" y="14202175"/>
            <a:ext cx="9993172" cy="4933484"/>
          </a:xfrm>
          <a:prstGeom prst="rect">
            <a:avLst/>
          </a:prstGeom>
        </p:spPr>
      </p:pic>
      <p:pic>
        <p:nvPicPr>
          <p:cNvPr id="25" name="صورة 24" descr="صورة تحتوي على نص, خط, رسم بياني, تخطي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9047EEC-34C1-620F-430A-6AAB836E7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8516" y="10155059"/>
            <a:ext cx="10026904" cy="608420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C4E7419-8CCD-C444-4E20-2948E2D9C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2130" y="18345878"/>
            <a:ext cx="4724631" cy="183442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98F75F0-E3A5-04E4-6404-66D63DC79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842" y="18308311"/>
            <a:ext cx="5307839" cy="1867242"/>
          </a:xfrm>
          <a:prstGeom prst="rect">
            <a:avLst/>
          </a:prstGeom>
        </p:spPr>
      </p:pic>
      <p:pic>
        <p:nvPicPr>
          <p:cNvPr id="2" name="صورة 1" descr="صورة تحتوي على نص, لقطة شاشة, الخط, دائر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68AA74D-D46B-99E2-498F-9A1926DE5B3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226" b="19032"/>
          <a:stretch>
            <a:fillRect/>
          </a:stretch>
        </p:blipFill>
        <p:spPr>
          <a:xfrm>
            <a:off x="11067060" y="7686704"/>
            <a:ext cx="10115676" cy="4977264"/>
          </a:xfrm>
          <a:prstGeom prst="rect">
            <a:avLst/>
          </a:prstGeom>
        </p:spPr>
      </p:pic>
      <p:pic>
        <p:nvPicPr>
          <p:cNvPr id="29" name="صورة 28" descr="صورة تحتوي على نص, لقطة شاشة, رسم بياني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B1E9BA4-C66E-ABAD-E73A-5F7709F128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257" y="20194665"/>
            <a:ext cx="10613602" cy="67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798662" y="-188410"/>
            <a:ext cx="31296614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Development of a Regenerative </a:t>
            </a:r>
            <a:r>
              <a:rPr lang="en-US" sz="9000" b="1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Turbochoke</a:t>
            </a: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System for Autonomous </a:t>
            </a:r>
            <a:r>
              <a:rPr lang="en-US" sz="9000" b="1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Wellsite</a:t>
            </a: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Power Generation in High-Pressure Gas Wells</a:t>
            </a:r>
            <a:endParaRPr lang="en-US" sz="9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4549415" y="3866437"/>
            <a:ext cx="31329363" cy="23224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MUATH ZENNI, ABDULAZIZ MUNTHIRI, AHMED ALGHOMLAS, RAIAN ALAMRANI, MOHSEN ALMALKI, SAJJAD ALMAHMOUD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AHMED MAHMOUD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261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M023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ＭＳ Ｐゴシック"/>
                <a:cs typeface="Calibri"/>
              </a:rPr>
              <a:t>This project develops a Regenerative </a:t>
            </a:r>
            <a:r>
              <a:rPr lang="en-US" sz="4600" err="1">
                <a:latin typeface="Calibri"/>
                <a:ea typeface="ＭＳ Ｐゴシック"/>
                <a:cs typeface="Calibri"/>
              </a:rPr>
              <a:t>Turbochoke</a:t>
            </a:r>
            <a:r>
              <a:rPr lang="en-US" sz="4600">
                <a:latin typeface="Calibri"/>
                <a:ea typeface="ＭＳ Ｐゴシック"/>
                <a:cs typeface="Calibri"/>
              </a:rPr>
              <a:t> System that converts the pressure drop in high-pressure natural gas wells into autonomous electrical power, reducing the reliance on external power grids and making a sustainable, self-powered solution for remote </a:t>
            </a:r>
            <a:r>
              <a:rPr lang="en-US" sz="4600" err="1">
                <a:latin typeface="Calibri"/>
                <a:ea typeface="ＭＳ Ｐゴシック"/>
                <a:cs typeface="Calibri"/>
              </a:rPr>
              <a:t>wellsites</a:t>
            </a:r>
            <a:r>
              <a:rPr lang="en-US" sz="4600">
                <a:latin typeface="Calibri"/>
                <a:ea typeface="ＭＳ Ｐゴシック"/>
                <a:cs typeface="Calibri"/>
              </a:rPr>
              <a:t>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68" y="617709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9230" y="613888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Testing and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599" y="613400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Constraints and Specifications</a:t>
            </a:r>
            <a:endParaRPr lang="en-US" sz="6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2874" y="19384369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Control System 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1190" y="12994974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Open Sans"/>
                <a:cs typeface="Calibri"/>
              </a:rPr>
              <a:t>The Overall Design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8150" y="7646939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ＭＳ Ｐゴシック"/>
                <a:cs typeface="Calibri"/>
              </a:rPr>
              <a:t>The designed prototype was tested using gas production data for one year  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433" y="401400"/>
            <a:ext cx="6181880" cy="5480779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375012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209" y="226462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Integrated Specifications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15220808"/>
            <a:ext cx="9875519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Traditional natural gas wells have choke valves that dissipates high pressure as wasted heat and noise, while requiring external power for site instrumentation.</a:t>
            </a:r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9850" y="26935433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Power Generation System 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69" y="26947060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Open Sans"/>
                <a:cs typeface="Calibri"/>
              </a:rPr>
              <a:t>The Nodal Analysis with RTS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2C1B726-DA85-93E2-8922-9DB23EC7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1273" y="1989437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Calibri"/>
                <a:ea typeface="Calibri"/>
                <a:cs typeface="Calibri"/>
              </a:rPr>
              <a:t>Conclusion</a:t>
            </a:r>
            <a:endParaRPr lang="ar-SA"/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F0E4B4E-DB90-16FF-4983-238AB321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561" y="17553633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The most striking result of EFA is the  Payback Period of 0.74 years.</a:t>
            </a:r>
            <a:endParaRPr lang="ar-SA" sz="4600">
              <a:latin typeface="Calibri"/>
              <a:ea typeface="Calibri"/>
              <a:cs typeface="Calibri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630E7D4A-46D3-B6CA-9979-6658BBE4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928" y="16283542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latin typeface="Calibri"/>
                <a:ea typeface="ＭＳ Ｐゴシック"/>
                <a:cs typeface="Calibri"/>
              </a:rPr>
              <a:t>Power vs Time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ED08D0DC-D7F2-3C33-38F2-763710E8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0310" y="21617916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The Regenerative </a:t>
            </a:r>
            <a:r>
              <a:rPr lang="en-US" sz="4600" err="1">
                <a:latin typeface="Calibri"/>
                <a:ea typeface="Calibri"/>
                <a:cs typeface="Calibri"/>
              </a:rPr>
              <a:t>Turbochoke</a:t>
            </a:r>
            <a:r>
              <a:rPr lang="en-US" sz="4600">
                <a:latin typeface="Calibri"/>
                <a:ea typeface="Calibri"/>
                <a:cs typeface="Calibri"/>
              </a:rPr>
              <a:t> System successfully met its goals, and it demonstrates that wasted pressure at the wellhead can be transformed into a reliable, autonomous power source, reducing the operational costs and carbon footprint of remote high-pressure gas wells.</a:t>
            </a:r>
            <a:endParaRPr lang="ar-SA">
              <a:latin typeface="Calibri"/>
              <a:ea typeface="Calibri"/>
              <a:cs typeface="Calibri"/>
            </a:endParaRPr>
          </a:p>
        </p:txBody>
      </p:sp>
      <p:pic>
        <p:nvPicPr>
          <p:cNvPr id="18" name="صورة 17" descr="صورة تحتوي على نص, الخط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614737-69F8-AFEE-F6D3-0159F85A4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671" y="24294809"/>
            <a:ext cx="10508840" cy="2256215"/>
          </a:xfrm>
          <a:prstGeom prst="rect">
            <a:avLst/>
          </a:prstGeom>
        </p:spPr>
      </p:pic>
      <p:pic>
        <p:nvPicPr>
          <p:cNvPr id="22" name="صورة 21" descr="صورة تحتوي على نص, لقطة شاشة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B20DD32-2701-DAA2-143E-4530004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3473" y="7550742"/>
            <a:ext cx="9991521" cy="14651095"/>
          </a:xfrm>
          <a:prstGeom prst="rect">
            <a:avLst/>
          </a:prstGeom>
        </p:spPr>
      </p:pic>
      <p:pic>
        <p:nvPicPr>
          <p:cNvPr id="17" name="صورة 16" descr="A black background with white circles and dots&#10;&#10;AI-generated content may be incorrect.">
            <a:extLst>
              <a:ext uri="{FF2B5EF4-FFF2-40B4-BE49-F238E27FC236}">
                <a16:creationId xmlns:a16="http://schemas.microsoft.com/office/drawing/2014/main" id="{AD356070-1469-C1B2-CD97-DE2F16D9EB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02"/>
          <a:stretch>
            <a:fillRect/>
          </a:stretch>
        </p:blipFill>
        <p:spPr>
          <a:xfrm>
            <a:off x="11096131" y="14202175"/>
            <a:ext cx="9993172" cy="4933484"/>
          </a:xfrm>
          <a:prstGeom prst="rect">
            <a:avLst/>
          </a:prstGeom>
        </p:spPr>
      </p:pic>
      <p:pic>
        <p:nvPicPr>
          <p:cNvPr id="25" name="صورة 24" descr="صورة تحتوي على نص, خط, رسم بياني, تخطي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9047EEC-34C1-620F-430A-6AAB836E7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8516" y="10155059"/>
            <a:ext cx="10026904" cy="6084209"/>
          </a:xfrm>
          <a:prstGeom prst="rect">
            <a:avLst/>
          </a:prstGeom>
        </p:spPr>
      </p:pic>
      <p:pic>
        <p:nvPicPr>
          <p:cNvPr id="2" name="صورة 1" descr="صورة تحتوي على نص, لقطة شاشة, الخط, دائر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68AA74D-D46B-99E2-498F-9A1926DE5B3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3226" b="19032"/>
          <a:stretch>
            <a:fillRect/>
          </a:stretch>
        </p:blipFill>
        <p:spPr>
          <a:xfrm>
            <a:off x="11067060" y="7686704"/>
            <a:ext cx="10115676" cy="4977264"/>
          </a:xfrm>
          <a:prstGeom prst="rect">
            <a:avLst/>
          </a:prstGeom>
        </p:spPr>
      </p:pic>
      <p:pic>
        <p:nvPicPr>
          <p:cNvPr id="29" name="صورة 28" descr="صورة تحتوي على نص, لقطة شاشة, رسم بياني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B1E9BA4-C66E-ABAD-E73A-5F7709F128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57" y="20194665"/>
            <a:ext cx="10613602" cy="6730884"/>
          </a:xfrm>
          <a:prstGeom prst="rect">
            <a:avLst/>
          </a:prstGeom>
        </p:spPr>
      </p:pic>
      <p:pic>
        <p:nvPicPr>
          <p:cNvPr id="30" name="صورة 29" descr="صورة تحتوي على نص, رسم بياني, خطة, رسم تقن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2BCD095-320A-A839-ADF6-2F1F839F3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0568" y="20427121"/>
            <a:ext cx="9977666" cy="597035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48B74EA-7220-F549-1B40-5D0EFED2C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11" y="19061994"/>
            <a:ext cx="6100575" cy="78330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4B89101F-E747-02B0-914F-14EE74C274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309" y="18248008"/>
            <a:ext cx="6108019" cy="80235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7786EFE-B5E8-CD6B-3E43-361BD3F147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2684" y="19071478"/>
            <a:ext cx="5126800" cy="8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46F7AF31-26D0-4C60-BD85-02D68448AAA0}"/>
</file>

<file path=customXml/itemProps2.xml><?xml version="1.0" encoding="utf-8"?>
<ds:datastoreItem xmlns:ds="http://schemas.openxmlformats.org/officeDocument/2006/customXml" ds:itemID="{BCCDA126-1C05-4130-94E9-3B632C02E64B}"/>
</file>

<file path=customXml/itemProps3.xml><?xml version="1.0" encoding="utf-8"?>
<ds:datastoreItem xmlns:ds="http://schemas.openxmlformats.org/officeDocument/2006/customXml" ds:itemID="{950343F2-FBFB-4195-9A3E-746420AB82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مخصص</PresentationFormat>
  <Slides>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Office Theme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18</cp:revision>
  <dcterms:created xsi:type="dcterms:W3CDTF">2025-04-20T10:29:18Z</dcterms:created>
  <dcterms:modified xsi:type="dcterms:W3CDTF">2026-05-08T19:32:43Z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