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2803763" cy="3027521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719"/>
  </p:normalViewPr>
  <p:slideViewPr>
    <p:cSldViewPr snapToGrid="0">
      <p:cViewPr>
        <p:scale>
          <a:sx n="20" d="100"/>
          <a:sy n="20" d="100"/>
        </p:scale>
        <p:origin x="504"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2.xml"/><Relationship Id="rId3" Type="http://schemas.openxmlformats.org/officeDocument/2006/relationships/presProps" Target="presProps.xml"/><Relationship Id="rId7"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 Id="rId9"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282" y="4954765"/>
            <a:ext cx="36383199" cy="10540259"/>
          </a:xfrm>
        </p:spPr>
        <p:txBody>
          <a:bodyPr anchor="b"/>
          <a:lstStyle>
            <a:lvl1pPr algn="ctr">
              <a:defRPr sz="26488"/>
            </a:lvl1pPr>
          </a:lstStyle>
          <a:p>
            <a:r>
              <a:rPr lang="en-US"/>
              <a:t>Click to edit Master title style</a:t>
            </a:r>
            <a:endParaRPr lang="en-US" dirty="0"/>
          </a:p>
        </p:txBody>
      </p:sp>
      <p:sp>
        <p:nvSpPr>
          <p:cNvPr id="3" name="Subtitle 2"/>
          <p:cNvSpPr>
            <a:spLocks noGrp="1"/>
          </p:cNvSpPr>
          <p:nvPr>
            <p:ph type="subTitle" idx="1"/>
          </p:nvPr>
        </p:nvSpPr>
        <p:spPr>
          <a:xfrm>
            <a:off x="5350471" y="15901497"/>
            <a:ext cx="32102822" cy="7309499"/>
          </a:xfrm>
        </p:spPr>
        <p:txBody>
          <a:bodyPr/>
          <a:lstStyle>
            <a:lvl1pPr marL="0" indent="0" algn="ctr">
              <a:buNone/>
              <a:defRPr sz="10595"/>
            </a:lvl1pPr>
            <a:lvl2pPr marL="2018355" indent="0" algn="ctr">
              <a:buNone/>
              <a:defRPr sz="8829"/>
            </a:lvl2pPr>
            <a:lvl3pPr marL="4036710" indent="0" algn="ctr">
              <a:buNone/>
              <a:defRPr sz="7946"/>
            </a:lvl3pPr>
            <a:lvl4pPr marL="6055065" indent="0" algn="ctr">
              <a:buNone/>
              <a:defRPr sz="7063"/>
            </a:lvl4pPr>
            <a:lvl5pPr marL="8073420" indent="0" algn="ctr">
              <a:buNone/>
              <a:defRPr sz="7063"/>
            </a:lvl5pPr>
            <a:lvl6pPr marL="10091776" indent="0" algn="ctr">
              <a:buNone/>
              <a:defRPr sz="7063"/>
            </a:lvl6pPr>
            <a:lvl7pPr marL="12110131" indent="0" algn="ctr">
              <a:buNone/>
              <a:defRPr sz="7063"/>
            </a:lvl7pPr>
            <a:lvl8pPr marL="14128486" indent="0" algn="ctr">
              <a:buNone/>
              <a:defRPr sz="7063"/>
            </a:lvl8pPr>
            <a:lvl9pPr marL="16146841" indent="0" algn="ctr">
              <a:buNone/>
              <a:defRPr sz="706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148486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32273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42761" y="1611875"/>
            <a:ext cx="27153637" cy="256568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58412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387947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p:spPr>
        <p:txBody>
          <a:bodyPr anchor="b"/>
          <a:lstStyle>
            <a:lvl1pPr>
              <a:defRPr sz="26488"/>
            </a:lvl1pPr>
          </a:lstStyle>
          <a:p>
            <a:r>
              <a:rPr lang="en-US"/>
              <a:t>Click to edit Master title style</a:t>
            </a:r>
            <a:endParaRPr lang="en-US" dirty="0"/>
          </a:p>
        </p:txBody>
      </p:sp>
      <p:sp>
        <p:nvSpPr>
          <p:cNvPr id="3" name="Text Placeholder 2"/>
          <p:cNvSpPr>
            <a:spLocks noGrp="1"/>
          </p:cNvSpPr>
          <p:nvPr>
            <p:ph type="body" idx="1"/>
          </p:nvPr>
        </p:nvSpPr>
        <p:spPr>
          <a:xfrm>
            <a:off x="2920467" y="20260574"/>
            <a:ext cx="36918246" cy="6622701"/>
          </a:xfrm>
        </p:spPr>
        <p:txBody>
          <a:bodyPr/>
          <a:lstStyle>
            <a:lvl1pPr marL="0" indent="0">
              <a:buNone/>
              <a:defRPr sz="10595">
                <a:solidFill>
                  <a:schemeClr val="tx1">
                    <a:tint val="82000"/>
                  </a:schemeClr>
                </a:solidFill>
              </a:defRPr>
            </a:lvl1pPr>
            <a:lvl2pPr marL="2018355" indent="0">
              <a:buNone/>
              <a:defRPr sz="8829">
                <a:solidFill>
                  <a:schemeClr val="tx1">
                    <a:tint val="82000"/>
                  </a:schemeClr>
                </a:solidFill>
              </a:defRPr>
            </a:lvl2pPr>
            <a:lvl3pPr marL="4036710" indent="0">
              <a:buNone/>
              <a:defRPr sz="7946">
                <a:solidFill>
                  <a:schemeClr val="tx1">
                    <a:tint val="82000"/>
                  </a:schemeClr>
                </a:solidFill>
              </a:defRPr>
            </a:lvl3pPr>
            <a:lvl4pPr marL="6055065" indent="0">
              <a:buNone/>
              <a:defRPr sz="7063">
                <a:solidFill>
                  <a:schemeClr val="tx1">
                    <a:tint val="82000"/>
                  </a:schemeClr>
                </a:solidFill>
              </a:defRPr>
            </a:lvl4pPr>
            <a:lvl5pPr marL="8073420" indent="0">
              <a:buNone/>
              <a:defRPr sz="7063">
                <a:solidFill>
                  <a:schemeClr val="tx1">
                    <a:tint val="82000"/>
                  </a:schemeClr>
                </a:solidFill>
              </a:defRPr>
            </a:lvl5pPr>
            <a:lvl6pPr marL="10091776" indent="0">
              <a:buNone/>
              <a:defRPr sz="7063">
                <a:solidFill>
                  <a:schemeClr val="tx1">
                    <a:tint val="82000"/>
                  </a:schemeClr>
                </a:solidFill>
              </a:defRPr>
            </a:lvl6pPr>
            <a:lvl7pPr marL="12110131" indent="0">
              <a:buNone/>
              <a:defRPr sz="7063">
                <a:solidFill>
                  <a:schemeClr val="tx1">
                    <a:tint val="82000"/>
                  </a:schemeClr>
                </a:solidFill>
              </a:defRPr>
            </a:lvl7pPr>
            <a:lvl8pPr marL="14128486" indent="0">
              <a:buNone/>
              <a:defRPr sz="7063">
                <a:solidFill>
                  <a:schemeClr val="tx1">
                    <a:tint val="82000"/>
                  </a:schemeClr>
                </a:solidFill>
              </a:defRPr>
            </a:lvl8pPr>
            <a:lvl9pPr marL="16146841" indent="0">
              <a:buNone/>
              <a:defRPr sz="706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15CABD-16CE-4F1A-8158-AEA5E90F7EA3}" type="datetimeFigureOut">
              <a:rPr lang="en-SG" smtClean="0"/>
              <a:t>3/5/2026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50383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42759"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669405"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15CABD-16CE-4F1A-8158-AEA5E90F7EA3}" type="datetimeFigureOut">
              <a:rPr lang="en-SG" smtClean="0"/>
              <a:t>3/5/2026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70794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48339" y="7421634"/>
            <a:ext cx="18107995"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4" name="Content Placeholder 3"/>
          <p:cNvSpPr>
            <a:spLocks noGrp="1"/>
          </p:cNvSpPr>
          <p:nvPr>
            <p:ph sz="half" idx="2"/>
          </p:nvPr>
        </p:nvSpPr>
        <p:spPr>
          <a:xfrm>
            <a:off x="2948339" y="11058863"/>
            <a:ext cx="18107995"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669408" y="7421634"/>
            <a:ext cx="18197174" cy="3637228"/>
          </a:xfr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6" name="Content Placeholder 5"/>
          <p:cNvSpPr>
            <a:spLocks noGrp="1"/>
          </p:cNvSpPr>
          <p:nvPr>
            <p:ph sz="quarter" idx="4"/>
          </p:nvPr>
        </p:nvSpPr>
        <p:spPr>
          <a:xfrm>
            <a:off x="21669408" y="11058863"/>
            <a:ext cx="18197174"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15CABD-16CE-4F1A-8158-AEA5E90F7EA3}" type="datetimeFigureOut">
              <a:rPr lang="en-SG" smtClean="0"/>
              <a:t>3/5/2026</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324970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15CABD-16CE-4F1A-8158-AEA5E90F7EA3}" type="datetimeFigureOut">
              <a:rPr lang="en-SG" smtClean="0"/>
              <a:t>3/5/2026</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271618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5CABD-16CE-4F1A-8158-AEA5E90F7EA3}" type="datetimeFigureOut">
              <a:rPr lang="en-SG" smtClean="0"/>
              <a:t>3/5/2026</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66274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Content Placeholder 2"/>
          <p:cNvSpPr>
            <a:spLocks noGrp="1"/>
          </p:cNvSpPr>
          <p:nvPr>
            <p:ph idx="1"/>
          </p:nvPr>
        </p:nvSpPr>
        <p:spPr>
          <a:xfrm>
            <a:off x="18197174" y="4359077"/>
            <a:ext cx="21669405" cy="21515024"/>
          </a:xfrm>
        </p:spPr>
        <p:txBody>
          <a:bodyPr/>
          <a:lstStyle>
            <a:lvl1pPr>
              <a:defRPr sz="14127"/>
            </a:lvl1pPr>
            <a:lvl2pPr>
              <a:defRPr sz="12361"/>
            </a:lvl2pPr>
            <a:lvl3pPr>
              <a:defRPr sz="10595"/>
            </a:lvl3pPr>
            <a:lvl4pPr>
              <a:defRPr sz="8829"/>
            </a:lvl4pPr>
            <a:lvl5pPr>
              <a:defRPr sz="8829"/>
            </a:lvl5pPr>
            <a:lvl6pPr>
              <a:defRPr sz="8829"/>
            </a:lvl6pPr>
            <a:lvl7pPr>
              <a:defRPr sz="8829"/>
            </a:lvl7pPr>
            <a:lvl8pPr>
              <a:defRPr sz="8829"/>
            </a:lvl8pPr>
            <a:lvl9pPr>
              <a:defRPr sz="88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C315CABD-16CE-4F1A-8158-AEA5E90F7EA3}" type="datetimeFigureOut">
              <a:rPr lang="en-SG" smtClean="0"/>
              <a:t>3/5/2026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72438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7"/>
            </a:lvl1pPr>
          </a:lstStyle>
          <a:p>
            <a:r>
              <a:rPr lang="en-US"/>
              <a:t>Click to edit Master title style</a:t>
            </a:r>
            <a:endParaRPr lang="en-US" dirty="0"/>
          </a:p>
        </p:txBody>
      </p:sp>
      <p:sp>
        <p:nvSpPr>
          <p:cNvPr id="3" name="Picture Placeholder 2"/>
          <p:cNvSpPr>
            <a:spLocks noGrp="1" noChangeAspect="1"/>
          </p:cNvSpPr>
          <p:nvPr>
            <p:ph type="pic" idx="1"/>
          </p:nvPr>
        </p:nvSpPr>
        <p:spPr>
          <a:xfrm>
            <a:off x="18197174" y="4359077"/>
            <a:ext cx="21669405" cy="21515024"/>
          </a:xfrm>
        </p:spPr>
        <p:txBody>
          <a:bodyPr anchor="t"/>
          <a:lstStyle>
            <a:lvl1pPr marL="0" indent="0">
              <a:buNone/>
              <a:defRPr sz="14127"/>
            </a:lvl1pPr>
            <a:lvl2pPr marL="2018355" indent="0">
              <a:buNone/>
              <a:defRPr sz="12361"/>
            </a:lvl2pPr>
            <a:lvl3pPr marL="4036710" indent="0">
              <a:buNone/>
              <a:defRPr sz="10595"/>
            </a:lvl3pPr>
            <a:lvl4pPr marL="6055065" indent="0">
              <a:buNone/>
              <a:defRPr sz="8829"/>
            </a:lvl4pPr>
            <a:lvl5pPr marL="8073420" indent="0">
              <a:buNone/>
              <a:defRPr sz="8829"/>
            </a:lvl5pPr>
            <a:lvl6pPr marL="10091776" indent="0">
              <a:buNone/>
              <a:defRPr sz="8829"/>
            </a:lvl6pPr>
            <a:lvl7pPr marL="12110131" indent="0">
              <a:buNone/>
              <a:defRPr sz="8829"/>
            </a:lvl7pPr>
            <a:lvl8pPr marL="14128486" indent="0">
              <a:buNone/>
              <a:defRPr sz="8829"/>
            </a:lvl8pPr>
            <a:lvl9pPr marL="16146841" indent="0">
              <a:buNone/>
              <a:defRPr sz="8829"/>
            </a:lvl9pPr>
          </a:lstStyle>
          <a:p>
            <a:r>
              <a:rPr lang="en-US"/>
              <a:t>Click icon to add picture</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p:txBody>
          <a:bodyPr/>
          <a:lstStyle/>
          <a:p>
            <a:fld id="{C315CABD-16CE-4F1A-8158-AEA5E90F7EA3}" type="datetimeFigureOut">
              <a:rPr lang="en-SG" smtClean="0"/>
              <a:t>3/5/2026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BA9747C-E882-4A12-9F78-A604ABF2E836}" type="slidenum">
              <a:rPr lang="en-SG" smtClean="0"/>
              <a:t>‹#›</a:t>
            </a:fld>
            <a:endParaRPr lang="en-SG"/>
          </a:p>
        </p:txBody>
      </p:sp>
    </p:spTree>
    <p:extLst>
      <p:ext uri="{BB962C8B-B14F-4D97-AF65-F5344CB8AC3E}">
        <p14:creationId xmlns:p14="http://schemas.microsoft.com/office/powerpoint/2010/main" val="157190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759" y="1611882"/>
            <a:ext cx="36918246" cy="58518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42759" y="28060644"/>
            <a:ext cx="9630847" cy="1611875"/>
          </a:xfrm>
          <a:prstGeom prst="rect">
            <a:avLst/>
          </a:prstGeom>
        </p:spPr>
        <p:txBody>
          <a:bodyPr vert="horz" lIns="91440" tIns="45720" rIns="91440" bIns="45720" rtlCol="0" anchor="ctr"/>
          <a:lstStyle>
            <a:lvl1pPr algn="l">
              <a:defRPr sz="5298">
                <a:solidFill>
                  <a:schemeClr val="tx1">
                    <a:tint val="82000"/>
                  </a:schemeClr>
                </a:solidFill>
              </a:defRPr>
            </a:lvl1pPr>
          </a:lstStyle>
          <a:p>
            <a:fld id="{C315CABD-16CE-4F1A-8158-AEA5E90F7EA3}" type="datetimeFigureOut">
              <a:rPr lang="en-SG" smtClean="0"/>
              <a:t>3/5/2026</a:t>
            </a:fld>
            <a:endParaRPr lang="en-SG"/>
          </a:p>
        </p:txBody>
      </p:sp>
      <p:sp>
        <p:nvSpPr>
          <p:cNvPr id="5" name="Footer Placeholder 4"/>
          <p:cNvSpPr>
            <a:spLocks noGrp="1"/>
          </p:cNvSpPr>
          <p:nvPr>
            <p:ph type="ftr" sz="quarter" idx="3"/>
          </p:nvPr>
        </p:nvSpPr>
        <p:spPr>
          <a:xfrm>
            <a:off x="14178747" y="28060644"/>
            <a:ext cx="14446270" cy="1611875"/>
          </a:xfrm>
          <a:prstGeom prst="rect">
            <a:avLst/>
          </a:prstGeom>
        </p:spPr>
        <p:txBody>
          <a:bodyPr vert="horz" lIns="91440" tIns="45720" rIns="91440" bIns="45720" rtlCol="0" anchor="ctr"/>
          <a:lstStyle>
            <a:lvl1pPr algn="ctr">
              <a:defRPr sz="5298">
                <a:solidFill>
                  <a:schemeClr val="tx1">
                    <a:tint val="82000"/>
                  </a:schemeClr>
                </a:solidFill>
              </a:defRPr>
            </a:lvl1pPr>
          </a:lstStyle>
          <a:p>
            <a:endParaRPr lang="en-SG"/>
          </a:p>
        </p:txBody>
      </p:sp>
      <p:sp>
        <p:nvSpPr>
          <p:cNvPr id="6" name="Slide Number Placeholder 5"/>
          <p:cNvSpPr>
            <a:spLocks noGrp="1"/>
          </p:cNvSpPr>
          <p:nvPr>
            <p:ph type="sldNum" sz="quarter" idx="4"/>
          </p:nvPr>
        </p:nvSpPr>
        <p:spPr>
          <a:xfrm>
            <a:off x="30230157" y="28060644"/>
            <a:ext cx="9630847" cy="1611875"/>
          </a:xfrm>
          <a:prstGeom prst="rect">
            <a:avLst/>
          </a:prstGeom>
        </p:spPr>
        <p:txBody>
          <a:bodyPr vert="horz" lIns="91440" tIns="45720" rIns="91440" bIns="45720" rtlCol="0" anchor="ctr"/>
          <a:lstStyle>
            <a:lvl1pPr algn="r">
              <a:defRPr sz="5298">
                <a:solidFill>
                  <a:schemeClr val="tx1">
                    <a:tint val="82000"/>
                  </a:schemeClr>
                </a:solidFill>
              </a:defRPr>
            </a:lvl1pPr>
          </a:lstStyle>
          <a:p>
            <a:fld id="{ABA9747C-E882-4A12-9F78-A604ABF2E836}" type="slidenum">
              <a:rPr lang="en-SG" smtClean="0"/>
              <a:t>‹#›</a:t>
            </a:fld>
            <a:endParaRPr lang="en-SG"/>
          </a:p>
        </p:txBody>
      </p:sp>
    </p:spTree>
    <p:extLst>
      <p:ext uri="{BB962C8B-B14F-4D97-AF65-F5344CB8AC3E}">
        <p14:creationId xmlns:p14="http://schemas.microsoft.com/office/powerpoint/2010/main" val="2665248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p:titleStyle>
    <p:bodyStyle>
      <a:lvl1pPr marL="1009178" indent="-1009178" algn="l" defTabSz="4036710" rtl="0" eaLnBrk="1" latinLnBrk="0" hangingPunct="1">
        <a:lnSpc>
          <a:spcPct val="90000"/>
        </a:lnSpc>
        <a:spcBef>
          <a:spcPts val="4415"/>
        </a:spcBef>
        <a:buFont typeface="Arial" panose="020B0604020202020204" pitchFamily="34" charset="0"/>
        <a:buChar char="•"/>
        <a:defRPr sz="12361" kern="1200">
          <a:solidFill>
            <a:schemeClr val="tx1"/>
          </a:solidFill>
          <a:latin typeface="+mn-lt"/>
          <a:ea typeface="+mn-ea"/>
          <a:cs typeface="+mn-cs"/>
        </a:defRPr>
      </a:lvl1pPr>
      <a:lvl2pPr marL="3027533" indent="-1009178" algn="l" defTabSz="4036710" rtl="0" eaLnBrk="1" latinLnBrk="0" hangingPunct="1">
        <a:lnSpc>
          <a:spcPct val="90000"/>
        </a:lnSpc>
        <a:spcBef>
          <a:spcPts val="2207"/>
        </a:spcBef>
        <a:buFont typeface="Arial" panose="020B0604020202020204" pitchFamily="34" charset="0"/>
        <a:buChar char="•"/>
        <a:defRPr sz="10595" kern="1200">
          <a:solidFill>
            <a:schemeClr val="tx1"/>
          </a:solidFill>
          <a:latin typeface="+mn-lt"/>
          <a:ea typeface="+mn-ea"/>
          <a:cs typeface="+mn-cs"/>
        </a:defRPr>
      </a:lvl2pPr>
      <a:lvl3pPr marL="5045888" indent="-1009178" algn="l" defTabSz="4036710" rtl="0" eaLnBrk="1" latinLnBrk="0" hangingPunct="1">
        <a:lnSpc>
          <a:spcPct val="90000"/>
        </a:lnSpc>
        <a:spcBef>
          <a:spcPts val="2207"/>
        </a:spcBef>
        <a:buFont typeface="Arial" panose="020B0604020202020204" pitchFamily="34" charset="0"/>
        <a:buChar char="•"/>
        <a:defRPr sz="8829" kern="1200">
          <a:solidFill>
            <a:schemeClr val="tx1"/>
          </a:solidFill>
          <a:latin typeface="+mn-lt"/>
          <a:ea typeface="+mn-ea"/>
          <a:cs typeface="+mn-cs"/>
        </a:defRPr>
      </a:lvl3pPr>
      <a:lvl4pPr marL="706424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4pPr>
      <a:lvl5pPr marL="908259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5pPr>
      <a:lvl6pPr marL="1110095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6pPr>
      <a:lvl7pPr marL="1311930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7pPr>
      <a:lvl8pPr marL="1513766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8pPr>
      <a:lvl9pPr marL="17156019"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9pPr>
    </p:bodyStyle>
    <p:otherStyle>
      <a:defPPr>
        <a:defRPr lang="en-US"/>
      </a:defPPr>
      <a:lvl1pPr marL="0" algn="l" defTabSz="4036710" rtl="0" eaLnBrk="1" latinLnBrk="0" hangingPunct="1">
        <a:defRPr sz="7946" kern="1200">
          <a:solidFill>
            <a:schemeClr val="tx1"/>
          </a:solidFill>
          <a:latin typeface="+mn-lt"/>
          <a:ea typeface="+mn-ea"/>
          <a:cs typeface="+mn-cs"/>
        </a:defRPr>
      </a:lvl1pPr>
      <a:lvl2pPr marL="2018355" algn="l" defTabSz="4036710" rtl="0" eaLnBrk="1" latinLnBrk="0" hangingPunct="1">
        <a:defRPr sz="7946" kern="1200">
          <a:solidFill>
            <a:schemeClr val="tx1"/>
          </a:solidFill>
          <a:latin typeface="+mn-lt"/>
          <a:ea typeface="+mn-ea"/>
          <a:cs typeface="+mn-cs"/>
        </a:defRPr>
      </a:lvl2pPr>
      <a:lvl3pPr marL="4036710" algn="l" defTabSz="4036710" rtl="0" eaLnBrk="1" latinLnBrk="0" hangingPunct="1">
        <a:defRPr sz="7946" kern="1200">
          <a:solidFill>
            <a:schemeClr val="tx1"/>
          </a:solidFill>
          <a:latin typeface="+mn-lt"/>
          <a:ea typeface="+mn-ea"/>
          <a:cs typeface="+mn-cs"/>
        </a:defRPr>
      </a:lvl3pPr>
      <a:lvl4pPr marL="6055065" algn="l" defTabSz="4036710" rtl="0" eaLnBrk="1" latinLnBrk="0" hangingPunct="1">
        <a:defRPr sz="7946" kern="1200">
          <a:solidFill>
            <a:schemeClr val="tx1"/>
          </a:solidFill>
          <a:latin typeface="+mn-lt"/>
          <a:ea typeface="+mn-ea"/>
          <a:cs typeface="+mn-cs"/>
        </a:defRPr>
      </a:lvl4pPr>
      <a:lvl5pPr marL="8073420" algn="l" defTabSz="4036710" rtl="0" eaLnBrk="1" latinLnBrk="0" hangingPunct="1">
        <a:defRPr sz="7946" kern="1200">
          <a:solidFill>
            <a:schemeClr val="tx1"/>
          </a:solidFill>
          <a:latin typeface="+mn-lt"/>
          <a:ea typeface="+mn-ea"/>
          <a:cs typeface="+mn-cs"/>
        </a:defRPr>
      </a:lvl5pPr>
      <a:lvl6pPr marL="10091776" algn="l" defTabSz="4036710" rtl="0" eaLnBrk="1" latinLnBrk="0" hangingPunct="1">
        <a:defRPr sz="7946" kern="1200">
          <a:solidFill>
            <a:schemeClr val="tx1"/>
          </a:solidFill>
          <a:latin typeface="+mn-lt"/>
          <a:ea typeface="+mn-ea"/>
          <a:cs typeface="+mn-cs"/>
        </a:defRPr>
      </a:lvl6pPr>
      <a:lvl7pPr marL="12110131" algn="l" defTabSz="4036710" rtl="0" eaLnBrk="1" latinLnBrk="0" hangingPunct="1">
        <a:defRPr sz="7946" kern="1200">
          <a:solidFill>
            <a:schemeClr val="tx1"/>
          </a:solidFill>
          <a:latin typeface="+mn-lt"/>
          <a:ea typeface="+mn-ea"/>
          <a:cs typeface="+mn-cs"/>
        </a:defRPr>
      </a:lvl7pPr>
      <a:lvl8pPr marL="14128486" algn="l" defTabSz="4036710" rtl="0" eaLnBrk="1" latinLnBrk="0" hangingPunct="1">
        <a:defRPr sz="7946" kern="1200">
          <a:solidFill>
            <a:schemeClr val="tx1"/>
          </a:solidFill>
          <a:latin typeface="+mn-lt"/>
          <a:ea typeface="+mn-ea"/>
          <a:cs typeface="+mn-cs"/>
        </a:defRPr>
      </a:lvl8pPr>
      <a:lvl9pPr marL="16146841" algn="l" defTabSz="4036710" rtl="0" eaLnBrk="1" latinLnBrk="0" hangingPunct="1">
        <a:defRPr sz="79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FFDD5FC-1CD0-D10C-C577-90FB35A9071C}"/>
              </a:ext>
            </a:extLst>
          </p:cNvPr>
          <p:cNvPicPr>
            <a:picLocks noChangeAspect="1"/>
          </p:cNvPicPr>
          <p:nvPr/>
        </p:nvPicPr>
        <p:blipFill>
          <a:blip r:embed="rId3"/>
          <a:srcRect l="10816" t="29863" r="31216" b="40260"/>
          <a:stretch>
            <a:fillRect/>
          </a:stretch>
        </p:blipFill>
        <p:spPr>
          <a:xfrm>
            <a:off x="16781501" y="15287496"/>
            <a:ext cx="4375671" cy="4009309"/>
          </a:xfrm>
          <a:prstGeom prst="rect">
            <a:avLst/>
          </a:prstGeom>
        </p:spPr>
      </p:pic>
      <p:sp>
        <p:nvSpPr>
          <p:cNvPr id="4" name="Text Placeholder 5">
            <a:extLst>
              <a:ext uri="{FF2B5EF4-FFF2-40B4-BE49-F238E27FC236}">
                <a16:creationId xmlns:a16="http://schemas.microsoft.com/office/drawing/2014/main" id="{AC8630ED-EEE8-E770-2D2C-EBDEB61CA410}"/>
              </a:ext>
            </a:extLst>
          </p:cNvPr>
          <p:cNvSpPr txBox="1"/>
          <p:nvPr/>
        </p:nvSpPr>
        <p:spPr>
          <a:xfrm>
            <a:off x="5198936" y="338671"/>
            <a:ext cx="30217153" cy="2712735"/>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r>
              <a:rPr lang="en-US" sz="9000" b="1" dirty="0">
                <a:solidFill>
                  <a:srgbClr val="C5E0B3"/>
                </a:solidFill>
                <a:latin typeface="Calibri" panose="020F0502020204030204" pitchFamily="34" charset="0"/>
              </a:rPr>
              <a:t>Drone-Based Structural Crack Detection and Classification Inspection System</a:t>
            </a:r>
            <a:endParaRPr lang="en-US" sz="9000" dirty="0">
              <a:solidFill>
                <a:schemeClr val="bg1"/>
              </a:solidFill>
              <a:latin typeface="Calibri" panose="020F0502020204030204" pitchFamily="34" charset="0"/>
            </a:endParaRPr>
          </a:p>
        </p:txBody>
      </p:sp>
      <p:sp>
        <p:nvSpPr>
          <p:cNvPr id="5" name="Text Placeholder 5">
            <a:extLst>
              <a:ext uri="{FF2B5EF4-FFF2-40B4-BE49-F238E27FC236}">
                <a16:creationId xmlns:a16="http://schemas.microsoft.com/office/drawing/2014/main" id="{5AC44153-2A22-CDA7-FA17-3151AC82BCB6}"/>
              </a:ext>
            </a:extLst>
          </p:cNvPr>
          <p:cNvSpPr txBox="1"/>
          <p:nvPr/>
        </p:nvSpPr>
        <p:spPr>
          <a:xfrm>
            <a:off x="5669280" y="42416"/>
            <a:ext cx="29555378" cy="6056457"/>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endParaRPr lang="en-US" sz="4046" dirty="0">
              <a:solidFill>
                <a:schemeClr val="bg1"/>
              </a:solidFill>
              <a:latin typeface="Calibri" panose="020F0502020204030204" pitchFamily="34" charset="0"/>
            </a:endParaRPr>
          </a:p>
        </p:txBody>
      </p:sp>
      <p:sp>
        <p:nvSpPr>
          <p:cNvPr id="6" name="Text Placeholder 5">
            <a:extLst>
              <a:ext uri="{FF2B5EF4-FFF2-40B4-BE49-F238E27FC236}">
                <a16:creationId xmlns:a16="http://schemas.microsoft.com/office/drawing/2014/main" id="{BF9BA1BF-A04E-D147-1738-4227D27711F6}"/>
              </a:ext>
            </a:extLst>
          </p:cNvPr>
          <p:cNvSpPr txBox="1"/>
          <p:nvPr/>
        </p:nvSpPr>
        <p:spPr>
          <a:xfrm>
            <a:off x="7688543" y="3205100"/>
            <a:ext cx="25953757" cy="2364788"/>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3458319">
              <a:spcBef>
                <a:spcPct val="20000"/>
              </a:spcBef>
              <a:defRPr/>
            </a:pPr>
            <a:r>
              <a:rPr lang="en-US" sz="4800" dirty="0">
                <a:solidFill>
                  <a:schemeClr val="bg1"/>
                </a:solidFill>
                <a:latin typeface="Calibri" panose="020F0502020204030204" pitchFamily="34" charset="0"/>
                <a:cs typeface="Calibri" panose="020F0502020204030204" pitchFamily="34" charset="0"/>
              </a:rPr>
              <a:t>Mohammed Aldahash, Faisal Alabduljabbar, Mohammed Almezail, </a:t>
            </a:r>
          </a:p>
          <a:p>
            <a:pPr algn="ctr" defTabSz="3458319">
              <a:spcBef>
                <a:spcPct val="20000"/>
              </a:spcBef>
              <a:defRPr/>
            </a:pPr>
            <a:r>
              <a:rPr lang="en-US" sz="4800" dirty="0">
                <a:solidFill>
                  <a:schemeClr val="bg1"/>
                </a:solidFill>
                <a:latin typeface="Calibri" panose="020F0502020204030204" pitchFamily="34" charset="0"/>
                <a:cs typeface="Calibri" panose="020F0502020204030204" pitchFamily="34" charset="0"/>
              </a:rPr>
              <a:t>Abdulrahman Aloufi, Alwaleed Almutairi, Mohammed Alolayan</a:t>
            </a:r>
            <a:br>
              <a:rPr lang="en-US" sz="4800" dirty="0">
                <a:solidFill>
                  <a:schemeClr val="bg1"/>
                </a:solidFill>
                <a:latin typeface="Calibri" panose="020F0502020204030204" pitchFamily="34" charset="0"/>
                <a:cs typeface="Calibri" panose="020F0502020204030204" pitchFamily="34" charset="0"/>
              </a:rPr>
            </a:br>
            <a:r>
              <a:rPr lang="en-US" sz="4800" dirty="0">
                <a:solidFill>
                  <a:schemeClr val="bg1"/>
                </a:solidFill>
                <a:latin typeface="Calibri" panose="020F0502020204030204" pitchFamily="34" charset="0"/>
                <a:cs typeface="Calibri" panose="020F0502020204030204" pitchFamily="34" charset="0"/>
              </a:rPr>
              <a:t>Coach: Esam Alhomaidi</a:t>
            </a:r>
          </a:p>
        </p:txBody>
      </p:sp>
      <p:sp>
        <p:nvSpPr>
          <p:cNvPr id="7" name="TextBox 6">
            <a:extLst>
              <a:ext uri="{FF2B5EF4-FFF2-40B4-BE49-F238E27FC236}">
                <a16:creationId xmlns:a16="http://schemas.microsoft.com/office/drawing/2014/main" id="{A06CAE16-36A2-0680-9435-44BBC2373751}"/>
              </a:ext>
            </a:extLst>
          </p:cNvPr>
          <p:cNvSpPr txBox="1"/>
          <p:nvPr/>
        </p:nvSpPr>
        <p:spPr>
          <a:xfrm>
            <a:off x="355600" y="1400956"/>
            <a:ext cx="4109611" cy="3339376"/>
          </a:xfrm>
          <a:prstGeom prst="rect">
            <a:avLst/>
          </a:prstGeom>
          <a:noFill/>
        </p:spPr>
        <p:txBody>
          <a:bodyPr wrap="square" rtlCol="0">
            <a:spAutoFit/>
          </a:bodyPr>
          <a:lstStyle/>
          <a:p>
            <a:pPr algn="ctr"/>
            <a:r>
              <a:rPr lang="en-US" sz="9600" b="1" dirty="0">
                <a:solidFill>
                  <a:srgbClr val="02616D"/>
                </a:solidFill>
              </a:rPr>
              <a:t>TEAM</a:t>
            </a:r>
            <a:r>
              <a:rPr lang="en-US" sz="8800" b="1" dirty="0">
                <a:solidFill>
                  <a:srgbClr val="02616D"/>
                </a:solidFill>
              </a:rPr>
              <a:t> </a:t>
            </a:r>
          </a:p>
          <a:p>
            <a:pPr algn="ctr"/>
            <a:r>
              <a:rPr lang="en-SG" sz="11500" b="1" dirty="0">
                <a:solidFill>
                  <a:srgbClr val="02616D"/>
                </a:solidFill>
              </a:rPr>
              <a:t>M002</a:t>
            </a:r>
            <a:endParaRPr lang="en-SG" sz="8000" b="1" dirty="0">
              <a:solidFill>
                <a:srgbClr val="02616D"/>
              </a:solidFill>
            </a:endParaRPr>
          </a:p>
        </p:txBody>
      </p:sp>
      <p:sp>
        <p:nvSpPr>
          <p:cNvPr id="8" name="TextBox 19">
            <a:extLst>
              <a:ext uri="{FF2B5EF4-FFF2-40B4-BE49-F238E27FC236}">
                <a16:creationId xmlns:a16="http://schemas.microsoft.com/office/drawing/2014/main" id="{631B57E8-7109-D710-D7FF-8D593C758A85}"/>
              </a:ext>
            </a:extLst>
          </p:cNvPr>
          <p:cNvSpPr txBox="1">
            <a:spLocks noChangeArrowheads="1"/>
          </p:cNvSpPr>
          <p:nvPr/>
        </p:nvSpPr>
        <p:spPr bwMode="auto">
          <a:xfrm>
            <a:off x="925336" y="7660112"/>
            <a:ext cx="9875519" cy="574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Open Sans"/>
                <a:cs typeface="Calibri" panose="020F0502020204030204" pitchFamily="34" charset="0"/>
              </a:rPr>
              <a:t>A semi-autonomous drone system tailored for low-rise buildings that detects, classifies, and assesses structural cracks. It combines drone inspection, onboard AI model, crack measurement, and automated reporting to insure fast and clear building assessment.</a:t>
            </a:r>
          </a:p>
        </p:txBody>
      </p:sp>
      <p:sp>
        <p:nvSpPr>
          <p:cNvPr id="9" name="Rectangle 10">
            <a:extLst>
              <a:ext uri="{FF2B5EF4-FFF2-40B4-BE49-F238E27FC236}">
                <a16:creationId xmlns:a16="http://schemas.microsoft.com/office/drawing/2014/main" id="{0AEAB2CC-F32C-69D9-FC00-E64397B6DB63}"/>
              </a:ext>
            </a:extLst>
          </p:cNvPr>
          <p:cNvSpPr>
            <a:spLocks noChangeArrowheads="1"/>
          </p:cNvSpPr>
          <p:nvPr/>
        </p:nvSpPr>
        <p:spPr bwMode="auto">
          <a:xfrm>
            <a:off x="925337" y="6187437"/>
            <a:ext cx="987552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Introduction</a:t>
            </a:r>
          </a:p>
        </p:txBody>
      </p:sp>
      <p:sp>
        <p:nvSpPr>
          <p:cNvPr id="10" name="Rectangle 10">
            <a:extLst>
              <a:ext uri="{FF2B5EF4-FFF2-40B4-BE49-F238E27FC236}">
                <a16:creationId xmlns:a16="http://schemas.microsoft.com/office/drawing/2014/main" id="{8DEB6504-74CF-2A50-F26A-53409F3CB5E0}"/>
              </a:ext>
            </a:extLst>
          </p:cNvPr>
          <p:cNvSpPr>
            <a:spLocks noChangeArrowheads="1"/>
          </p:cNvSpPr>
          <p:nvPr/>
        </p:nvSpPr>
        <p:spPr bwMode="auto">
          <a:xfrm>
            <a:off x="11313937" y="6211077"/>
            <a:ext cx="987552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Prototype</a:t>
            </a:r>
          </a:p>
        </p:txBody>
      </p:sp>
      <p:sp>
        <p:nvSpPr>
          <p:cNvPr id="11" name="Rectangle 10">
            <a:extLst>
              <a:ext uri="{FF2B5EF4-FFF2-40B4-BE49-F238E27FC236}">
                <a16:creationId xmlns:a16="http://schemas.microsoft.com/office/drawing/2014/main" id="{65BBDC38-55EC-46B5-C2E1-C851E5A941F3}"/>
              </a:ext>
            </a:extLst>
          </p:cNvPr>
          <p:cNvSpPr>
            <a:spLocks noChangeArrowheads="1"/>
          </p:cNvSpPr>
          <p:nvPr/>
        </p:nvSpPr>
        <p:spPr bwMode="auto">
          <a:xfrm>
            <a:off x="21702537" y="6211077"/>
            <a:ext cx="987552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Testing &amp; Validation</a:t>
            </a:r>
          </a:p>
        </p:txBody>
      </p:sp>
      <p:sp>
        <p:nvSpPr>
          <p:cNvPr id="12" name="Rectangle 10">
            <a:extLst>
              <a:ext uri="{FF2B5EF4-FFF2-40B4-BE49-F238E27FC236}">
                <a16:creationId xmlns:a16="http://schemas.microsoft.com/office/drawing/2014/main" id="{06CE33DB-EC92-DE01-8293-97A192E33D8E}"/>
              </a:ext>
            </a:extLst>
          </p:cNvPr>
          <p:cNvSpPr>
            <a:spLocks noChangeArrowheads="1"/>
          </p:cNvSpPr>
          <p:nvPr/>
        </p:nvSpPr>
        <p:spPr bwMode="auto">
          <a:xfrm>
            <a:off x="32091137" y="6211077"/>
            <a:ext cx="987552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Constraints &amp; Specifications</a:t>
            </a:r>
          </a:p>
        </p:txBody>
      </p:sp>
      <p:sp>
        <p:nvSpPr>
          <p:cNvPr id="13" name="TextBox 19">
            <a:extLst>
              <a:ext uri="{FF2B5EF4-FFF2-40B4-BE49-F238E27FC236}">
                <a16:creationId xmlns:a16="http://schemas.microsoft.com/office/drawing/2014/main" id="{92CC9254-2BF9-3998-5B7A-A9098F3AFC0E}"/>
              </a:ext>
            </a:extLst>
          </p:cNvPr>
          <p:cNvSpPr txBox="1">
            <a:spLocks noChangeArrowheads="1"/>
          </p:cNvSpPr>
          <p:nvPr/>
        </p:nvSpPr>
        <p:spPr bwMode="auto">
          <a:xfrm>
            <a:off x="21702527" y="13495001"/>
            <a:ext cx="9858793" cy="150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Open Sans"/>
                <a:cs typeface="Calibri" panose="020F0502020204030204" pitchFamily="34" charset="0"/>
              </a:rPr>
              <a:t>Validating a successful simulation mission with low-latency live video.</a:t>
            </a:r>
          </a:p>
        </p:txBody>
      </p:sp>
      <p:sp>
        <p:nvSpPr>
          <p:cNvPr id="16" name="Rectangle 10">
            <a:extLst>
              <a:ext uri="{FF2B5EF4-FFF2-40B4-BE49-F238E27FC236}">
                <a16:creationId xmlns:a16="http://schemas.microsoft.com/office/drawing/2014/main" id="{449068DC-BF8A-47B6-894A-20E2EF57AFDD}"/>
              </a:ext>
            </a:extLst>
          </p:cNvPr>
          <p:cNvSpPr>
            <a:spLocks noChangeArrowheads="1"/>
          </p:cNvSpPr>
          <p:nvPr/>
        </p:nvSpPr>
        <p:spPr bwMode="auto">
          <a:xfrm>
            <a:off x="925335" y="13498362"/>
            <a:ext cx="987552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Problem Statement</a:t>
            </a:r>
          </a:p>
        </p:txBody>
      </p:sp>
      <p:sp>
        <p:nvSpPr>
          <p:cNvPr id="17" name="Rectangle 10">
            <a:extLst>
              <a:ext uri="{FF2B5EF4-FFF2-40B4-BE49-F238E27FC236}">
                <a16:creationId xmlns:a16="http://schemas.microsoft.com/office/drawing/2014/main" id="{2EF87321-DD9C-1748-57FA-CBAA75011C3B}"/>
              </a:ext>
            </a:extLst>
          </p:cNvPr>
          <p:cNvSpPr>
            <a:spLocks noChangeArrowheads="1"/>
          </p:cNvSpPr>
          <p:nvPr/>
        </p:nvSpPr>
        <p:spPr bwMode="auto">
          <a:xfrm>
            <a:off x="32091131" y="20443046"/>
            <a:ext cx="987552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Conclusion</a:t>
            </a:r>
          </a:p>
        </p:txBody>
      </p:sp>
      <p:sp>
        <p:nvSpPr>
          <p:cNvPr id="18" name="Rectangle 10">
            <a:extLst>
              <a:ext uri="{FF2B5EF4-FFF2-40B4-BE49-F238E27FC236}">
                <a16:creationId xmlns:a16="http://schemas.microsoft.com/office/drawing/2014/main" id="{0ED8BEC1-751F-42C5-1C1E-C41CCFB392A6}"/>
              </a:ext>
            </a:extLst>
          </p:cNvPr>
          <p:cNvSpPr>
            <a:spLocks noChangeArrowheads="1"/>
          </p:cNvSpPr>
          <p:nvPr/>
        </p:nvSpPr>
        <p:spPr bwMode="auto">
          <a:xfrm>
            <a:off x="925335" y="19155612"/>
            <a:ext cx="9875520" cy="1128642"/>
          </a:xfrm>
          <a:prstGeom prst="rect">
            <a:avLst/>
          </a:prstGeom>
          <a:solidFill>
            <a:srgbClr val="C5E0B3"/>
          </a:solidFill>
          <a:ln w="12700">
            <a:noFill/>
            <a:miter lim="800000"/>
          </a:ln>
        </p:spPr>
        <p:txBody>
          <a:bodyPr wrap="none" lIns="252227" tIns="67261" rIns="252227" bIns="63041" anchor="ctr" anchorCtr="0"/>
          <a:lstStyle>
            <a:defPPr>
              <a:defRPr kern="1200"/>
            </a:defPPr>
          </a:lstStyle>
          <a:p>
            <a:pPr algn="ctr" defTabSz="4324030">
              <a:defRPr/>
            </a:pPr>
            <a:r>
              <a:rPr lang="en-US" sz="6000" b="1" dirty="0">
                <a:latin typeface="Nunito" panose="00000500000000000000" pitchFamily="2" charset="0"/>
              </a:rPr>
              <a:t>Deliverables</a:t>
            </a:r>
          </a:p>
        </p:txBody>
      </p:sp>
      <p:pic>
        <p:nvPicPr>
          <p:cNvPr id="20" name="Picture 19" descr="A diagram of a software system&#10;&#10;AI-generated content may be incorrect.">
            <a:extLst>
              <a:ext uri="{FF2B5EF4-FFF2-40B4-BE49-F238E27FC236}">
                <a16:creationId xmlns:a16="http://schemas.microsoft.com/office/drawing/2014/main" id="{ED651738-D06E-CCD9-6EBD-699A8CC77C42}"/>
              </a:ext>
            </a:extLst>
          </p:cNvPr>
          <p:cNvPicPr>
            <a:picLocks noChangeAspect="1"/>
          </p:cNvPicPr>
          <p:nvPr/>
        </p:nvPicPr>
        <p:blipFill>
          <a:blip r:embed="rId4">
            <a:extLst>
              <a:ext uri="{28A0092B-C50C-407E-A947-70E740481C1C}">
                <a14:useLocalDpi xmlns:a14="http://schemas.microsoft.com/office/drawing/2010/main" val="0"/>
              </a:ext>
            </a:extLst>
          </a:blip>
          <a:srcRect r="8280"/>
          <a:stretch>
            <a:fillRect/>
          </a:stretch>
        </p:blipFill>
        <p:spPr>
          <a:xfrm>
            <a:off x="925335" y="20549860"/>
            <a:ext cx="9875520" cy="6056457"/>
          </a:xfrm>
          <a:prstGeom prst="rect">
            <a:avLst/>
          </a:prstGeom>
        </p:spPr>
      </p:pic>
      <p:pic>
        <p:nvPicPr>
          <p:cNvPr id="21" name="Picture 20">
            <a:extLst>
              <a:ext uri="{FF2B5EF4-FFF2-40B4-BE49-F238E27FC236}">
                <a16:creationId xmlns:a16="http://schemas.microsoft.com/office/drawing/2014/main" id="{05C14618-19E3-7218-B1CD-1050F4302E05}"/>
              </a:ext>
            </a:extLst>
          </p:cNvPr>
          <p:cNvPicPr>
            <a:picLocks noChangeAspect="1"/>
          </p:cNvPicPr>
          <p:nvPr/>
        </p:nvPicPr>
        <p:blipFill>
          <a:blip r:embed="rId5"/>
          <a:srcRect l="6987" t="3082" r="2735"/>
          <a:stretch>
            <a:fillRect/>
          </a:stretch>
        </p:blipFill>
        <p:spPr>
          <a:xfrm>
            <a:off x="32091131" y="7339719"/>
            <a:ext cx="9875519" cy="11026434"/>
          </a:xfrm>
          <a:prstGeom prst="rect">
            <a:avLst/>
          </a:prstGeom>
        </p:spPr>
      </p:pic>
      <p:pic>
        <p:nvPicPr>
          <p:cNvPr id="22" name="Picture 21">
            <a:extLst>
              <a:ext uri="{FF2B5EF4-FFF2-40B4-BE49-F238E27FC236}">
                <a16:creationId xmlns:a16="http://schemas.microsoft.com/office/drawing/2014/main" id="{BF2AC13D-EC97-758B-FC73-271E3CD840CC}"/>
              </a:ext>
            </a:extLst>
          </p:cNvPr>
          <p:cNvPicPr>
            <a:picLocks noChangeAspect="1"/>
          </p:cNvPicPr>
          <p:nvPr/>
        </p:nvPicPr>
        <p:blipFill>
          <a:blip r:embed="rId6"/>
          <a:srcRect l="6989" r="2733"/>
          <a:stretch>
            <a:fillRect/>
          </a:stretch>
        </p:blipFill>
        <p:spPr>
          <a:xfrm>
            <a:off x="32154200" y="18366153"/>
            <a:ext cx="9812451" cy="2076893"/>
          </a:xfrm>
          <a:prstGeom prst="rect">
            <a:avLst/>
          </a:prstGeom>
        </p:spPr>
      </p:pic>
      <p:pic>
        <p:nvPicPr>
          <p:cNvPr id="24" name="Picture 23">
            <a:extLst>
              <a:ext uri="{FF2B5EF4-FFF2-40B4-BE49-F238E27FC236}">
                <a16:creationId xmlns:a16="http://schemas.microsoft.com/office/drawing/2014/main" id="{063082A3-9839-3BE0-B8B3-500057AA5504}"/>
              </a:ext>
            </a:extLst>
          </p:cNvPr>
          <p:cNvPicPr>
            <a:picLocks noChangeAspect="1"/>
          </p:cNvPicPr>
          <p:nvPr/>
        </p:nvPicPr>
        <p:blipFill>
          <a:blip r:embed="rId7"/>
          <a:srcRect l="3880" t="23014" r="5838" b="18993"/>
          <a:stretch>
            <a:fillRect/>
          </a:stretch>
        </p:blipFill>
        <p:spPr>
          <a:xfrm>
            <a:off x="11313930" y="15287497"/>
            <a:ext cx="5467571" cy="7696712"/>
          </a:xfrm>
          <a:prstGeom prst="rect">
            <a:avLst/>
          </a:prstGeom>
        </p:spPr>
      </p:pic>
      <p:pic>
        <p:nvPicPr>
          <p:cNvPr id="25" name="Picture 24">
            <a:extLst>
              <a:ext uri="{FF2B5EF4-FFF2-40B4-BE49-F238E27FC236}">
                <a16:creationId xmlns:a16="http://schemas.microsoft.com/office/drawing/2014/main" id="{21D6809A-EF66-B845-2043-64212E04D3E6}"/>
              </a:ext>
            </a:extLst>
          </p:cNvPr>
          <p:cNvPicPr>
            <a:picLocks noChangeAspect="1"/>
          </p:cNvPicPr>
          <p:nvPr/>
        </p:nvPicPr>
        <p:blipFill>
          <a:blip r:embed="rId8"/>
          <a:srcRect t="25342" b="25442"/>
          <a:stretch>
            <a:fillRect/>
          </a:stretch>
        </p:blipFill>
        <p:spPr>
          <a:xfrm>
            <a:off x="11313930" y="7435096"/>
            <a:ext cx="4937762" cy="4727042"/>
          </a:xfrm>
          <a:prstGeom prst="rect">
            <a:avLst/>
          </a:prstGeom>
        </p:spPr>
      </p:pic>
      <p:sp>
        <p:nvSpPr>
          <p:cNvPr id="26" name="TextBox 19">
            <a:extLst>
              <a:ext uri="{FF2B5EF4-FFF2-40B4-BE49-F238E27FC236}">
                <a16:creationId xmlns:a16="http://schemas.microsoft.com/office/drawing/2014/main" id="{49CD8633-EFAC-E0B8-8ADA-6AC82162263A}"/>
              </a:ext>
            </a:extLst>
          </p:cNvPr>
          <p:cNvSpPr txBox="1">
            <a:spLocks noChangeArrowheads="1"/>
          </p:cNvSpPr>
          <p:nvPr/>
        </p:nvSpPr>
        <p:spPr bwMode="auto">
          <a:xfrm>
            <a:off x="837112" y="14717288"/>
            <a:ext cx="9875519" cy="433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Open Sans"/>
                <a:cs typeface="Calibri" panose="020F0502020204030204" pitchFamily="34" charset="0"/>
              </a:rPr>
              <a:t>Manual crack inspection is slow, expensive, and unsafe. Existing drones only capture images, but engineers still need to review defects. Our system closes this gap by turning inspection data into actionable crack information.</a:t>
            </a:r>
          </a:p>
        </p:txBody>
      </p:sp>
      <p:sp>
        <p:nvSpPr>
          <p:cNvPr id="27" name="TextBox 19">
            <a:extLst>
              <a:ext uri="{FF2B5EF4-FFF2-40B4-BE49-F238E27FC236}">
                <a16:creationId xmlns:a16="http://schemas.microsoft.com/office/drawing/2014/main" id="{4EE81737-9B93-934C-CF7C-2F04DE9B6348}"/>
              </a:ext>
            </a:extLst>
          </p:cNvPr>
          <p:cNvSpPr txBox="1">
            <a:spLocks noChangeArrowheads="1"/>
          </p:cNvSpPr>
          <p:nvPr/>
        </p:nvSpPr>
        <p:spPr bwMode="auto">
          <a:xfrm>
            <a:off x="32091131" y="21683892"/>
            <a:ext cx="9875519" cy="50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Open Sans"/>
                <a:cs typeface="Calibri" panose="020F0502020204030204" pitchFamily="34" charset="0"/>
              </a:rPr>
              <a:t>Prototype proved that drone-based crack inspection can be safer, faster, and more consistent than manual methods. It integrates detection, classification, measurement, and reporting in one workflow offering a solution to low-rise buildings.</a:t>
            </a:r>
          </a:p>
        </p:txBody>
      </p:sp>
      <p:pic>
        <p:nvPicPr>
          <p:cNvPr id="28" name="Picture 27">
            <a:extLst>
              <a:ext uri="{FF2B5EF4-FFF2-40B4-BE49-F238E27FC236}">
                <a16:creationId xmlns:a16="http://schemas.microsoft.com/office/drawing/2014/main" id="{1EF492E7-2973-8046-0BE2-4AEA1CB108AA}"/>
              </a:ext>
            </a:extLst>
          </p:cNvPr>
          <p:cNvPicPr>
            <a:picLocks noChangeAspect="1"/>
          </p:cNvPicPr>
          <p:nvPr/>
        </p:nvPicPr>
        <p:blipFill>
          <a:blip r:embed="rId9"/>
          <a:srcRect t="37307" b="24980"/>
          <a:stretch>
            <a:fillRect/>
          </a:stretch>
        </p:blipFill>
        <p:spPr>
          <a:xfrm>
            <a:off x="16251696" y="8023953"/>
            <a:ext cx="4937761" cy="3310557"/>
          </a:xfrm>
          <a:prstGeom prst="rect">
            <a:avLst/>
          </a:prstGeom>
        </p:spPr>
      </p:pic>
      <p:pic>
        <p:nvPicPr>
          <p:cNvPr id="32" name="Picture 31">
            <a:extLst>
              <a:ext uri="{FF2B5EF4-FFF2-40B4-BE49-F238E27FC236}">
                <a16:creationId xmlns:a16="http://schemas.microsoft.com/office/drawing/2014/main" id="{F927BC0A-99A0-720D-16BA-067FCD7EAA90}"/>
              </a:ext>
            </a:extLst>
          </p:cNvPr>
          <p:cNvPicPr>
            <a:picLocks noChangeAspect="1"/>
          </p:cNvPicPr>
          <p:nvPr/>
        </p:nvPicPr>
        <p:blipFill>
          <a:blip r:embed="rId10"/>
          <a:srcRect l="15169" t="14854" r="24420" b="47245"/>
          <a:stretch>
            <a:fillRect/>
          </a:stretch>
        </p:blipFill>
        <p:spPr>
          <a:xfrm>
            <a:off x="16781501" y="19296805"/>
            <a:ext cx="4407956" cy="3687404"/>
          </a:xfrm>
          <a:prstGeom prst="rect">
            <a:avLst/>
          </a:prstGeom>
        </p:spPr>
      </p:pic>
      <p:pic>
        <p:nvPicPr>
          <p:cNvPr id="34" name="Picture 33">
            <a:extLst>
              <a:ext uri="{FF2B5EF4-FFF2-40B4-BE49-F238E27FC236}">
                <a16:creationId xmlns:a16="http://schemas.microsoft.com/office/drawing/2014/main" id="{CF551CB4-5012-1215-A768-0254E9317D70}"/>
              </a:ext>
            </a:extLst>
          </p:cNvPr>
          <p:cNvPicPr>
            <a:picLocks noChangeAspect="1"/>
          </p:cNvPicPr>
          <p:nvPr/>
        </p:nvPicPr>
        <p:blipFill>
          <a:blip r:embed="rId11"/>
          <a:stretch>
            <a:fillRect/>
          </a:stretch>
        </p:blipFill>
        <p:spPr>
          <a:xfrm>
            <a:off x="21702528" y="7348476"/>
            <a:ext cx="9858793" cy="5750313"/>
          </a:xfrm>
          <a:prstGeom prst="rect">
            <a:avLst/>
          </a:prstGeom>
        </p:spPr>
      </p:pic>
      <p:pic>
        <p:nvPicPr>
          <p:cNvPr id="37" name="Picture 36">
            <a:extLst>
              <a:ext uri="{FF2B5EF4-FFF2-40B4-BE49-F238E27FC236}">
                <a16:creationId xmlns:a16="http://schemas.microsoft.com/office/drawing/2014/main" id="{DCBCAA0C-6A7D-10C2-A6B9-2D7A863F5750}"/>
              </a:ext>
            </a:extLst>
          </p:cNvPr>
          <p:cNvPicPr>
            <a:picLocks noChangeAspect="1"/>
          </p:cNvPicPr>
          <p:nvPr/>
        </p:nvPicPr>
        <p:blipFill>
          <a:blip r:embed="rId12"/>
          <a:stretch>
            <a:fillRect/>
          </a:stretch>
        </p:blipFill>
        <p:spPr>
          <a:xfrm>
            <a:off x="26720095" y="15391770"/>
            <a:ext cx="4857962" cy="4892484"/>
          </a:xfrm>
          <a:prstGeom prst="rect">
            <a:avLst/>
          </a:prstGeom>
        </p:spPr>
      </p:pic>
      <p:sp>
        <p:nvSpPr>
          <p:cNvPr id="38" name="TextBox 19">
            <a:extLst>
              <a:ext uri="{FF2B5EF4-FFF2-40B4-BE49-F238E27FC236}">
                <a16:creationId xmlns:a16="http://schemas.microsoft.com/office/drawing/2014/main" id="{64230B57-87ED-EAB3-AD17-FD853D8D5807}"/>
              </a:ext>
            </a:extLst>
          </p:cNvPr>
          <p:cNvSpPr txBox="1">
            <a:spLocks noChangeArrowheads="1"/>
          </p:cNvSpPr>
          <p:nvPr/>
        </p:nvSpPr>
        <p:spPr bwMode="auto">
          <a:xfrm>
            <a:off x="11313926" y="12920375"/>
            <a:ext cx="9875519" cy="220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Open Sans"/>
                <a:cs typeface="Calibri" panose="020F0502020204030204" pitchFamily="34" charset="0"/>
              </a:rPr>
              <a:t>The drone includes an S500 quadrotor, Pixhawk controller, Raspberry Pi 5, and Intel RealSense D435 camera.</a:t>
            </a:r>
          </a:p>
        </p:txBody>
      </p:sp>
      <p:sp>
        <p:nvSpPr>
          <p:cNvPr id="40" name="TextBox 19">
            <a:extLst>
              <a:ext uri="{FF2B5EF4-FFF2-40B4-BE49-F238E27FC236}">
                <a16:creationId xmlns:a16="http://schemas.microsoft.com/office/drawing/2014/main" id="{1101B0CF-AA01-5AC2-D301-9CD2BB52504E}"/>
              </a:ext>
            </a:extLst>
          </p:cNvPr>
          <p:cNvSpPr txBox="1">
            <a:spLocks noChangeArrowheads="1"/>
          </p:cNvSpPr>
          <p:nvPr/>
        </p:nvSpPr>
        <p:spPr bwMode="auto">
          <a:xfrm>
            <a:off x="11330667" y="23197785"/>
            <a:ext cx="9842049" cy="291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Open Sans"/>
                <a:cs typeface="Calibri" panose="020F0502020204030204" pitchFamily="34" charset="0"/>
              </a:rPr>
              <a:t>The model performs structure scanning, revisits detected cracks, measures depth, and generates a final inspection report.</a:t>
            </a:r>
          </a:p>
        </p:txBody>
      </p:sp>
      <p:sp>
        <p:nvSpPr>
          <p:cNvPr id="2" name="TextBox 19">
            <a:extLst>
              <a:ext uri="{FF2B5EF4-FFF2-40B4-BE49-F238E27FC236}">
                <a16:creationId xmlns:a16="http://schemas.microsoft.com/office/drawing/2014/main" id="{E576E7E2-BA60-C099-B34D-4EF07FAF3C42}"/>
              </a:ext>
            </a:extLst>
          </p:cNvPr>
          <p:cNvSpPr txBox="1">
            <a:spLocks noChangeArrowheads="1"/>
          </p:cNvSpPr>
          <p:nvPr/>
        </p:nvSpPr>
        <p:spPr bwMode="auto">
          <a:xfrm>
            <a:off x="21989316" y="15391770"/>
            <a:ext cx="4407956" cy="433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r>
              <a:rPr lang="en-US" sz="4600" dirty="0">
                <a:latin typeface="Calibri" panose="020F0502020204030204" pitchFamily="34" charset="0"/>
                <a:ea typeface="Open Sans"/>
                <a:cs typeface="Calibri" panose="020F0502020204030204" pitchFamily="34" charset="0"/>
              </a:rPr>
              <a:t>Validating an AI model trained on a 1,400+ image dataset, reaching 65% accuracy in crack detection.</a:t>
            </a:r>
          </a:p>
        </p:txBody>
      </p:sp>
      <p:pic>
        <p:nvPicPr>
          <p:cNvPr id="14" name="Picture 13">
            <a:extLst>
              <a:ext uri="{FF2B5EF4-FFF2-40B4-BE49-F238E27FC236}">
                <a16:creationId xmlns:a16="http://schemas.microsoft.com/office/drawing/2014/main" id="{952F4382-E174-0992-3B34-A268C29BCC46}"/>
              </a:ext>
            </a:extLst>
          </p:cNvPr>
          <p:cNvPicPr>
            <a:picLocks noChangeAspect="1"/>
          </p:cNvPicPr>
          <p:nvPr/>
        </p:nvPicPr>
        <p:blipFill>
          <a:blip r:embed="rId13">
            <a:extLst>
              <a:ext uri="{28A0092B-C50C-407E-A947-70E740481C1C}">
                <a14:useLocalDpi xmlns:a14="http://schemas.microsoft.com/office/drawing/2010/main" val="0"/>
              </a:ext>
            </a:extLst>
          </a:blip>
          <a:srcRect b="7885"/>
          <a:stretch>
            <a:fillRect/>
          </a:stretch>
        </p:blipFill>
        <p:spPr>
          <a:xfrm>
            <a:off x="21989316" y="20415332"/>
            <a:ext cx="4337153" cy="6654782"/>
          </a:xfrm>
          <a:prstGeom prst="rect">
            <a:avLst/>
          </a:prstGeom>
        </p:spPr>
      </p:pic>
      <p:sp>
        <p:nvSpPr>
          <p:cNvPr id="23" name="TextBox 19">
            <a:extLst>
              <a:ext uri="{FF2B5EF4-FFF2-40B4-BE49-F238E27FC236}">
                <a16:creationId xmlns:a16="http://schemas.microsoft.com/office/drawing/2014/main" id="{B3B27AC7-B96C-2386-6DAA-FEE9BA43829B}"/>
              </a:ext>
            </a:extLst>
          </p:cNvPr>
          <p:cNvSpPr txBox="1">
            <a:spLocks noChangeArrowheads="1"/>
          </p:cNvSpPr>
          <p:nvPr/>
        </p:nvSpPr>
        <p:spPr bwMode="auto">
          <a:xfrm>
            <a:off x="26720095" y="22605925"/>
            <a:ext cx="4407956" cy="291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056" tIns="42028" rIns="84056" bIns="42028"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r>
              <a:rPr lang="en-US" sz="4600" dirty="0">
                <a:latin typeface="Calibri" panose="020F0502020204030204" pitchFamily="34" charset="0"/>
                <a:ea typeface="Open Sans"/>
                <a:cs typeface="Calibri" panose="020F0502020204030204" pitchFamily="34" charset="0"/>
              </a:rPr>
              <a:t>Validating successful drone flight and stable hovering.</a:t>
            </a:r>
          </a:p>
        </p:txBody>
      </p:sp>
      <p:pic>
        <p:nvPicPr>
          <p:cNvPr id="31" name="Picture 30">
            <a:extLst>
              <a:ext uri="{FF2B5EF4-FFF2-40B4-BE49-F238E27FC236}">
                <a16:creationId xmlns:a16="http://schemas.microsoft.com/office/drawing/2014/main" id="{21333FD4-598C-6EEF-4010-FEC045FB0F6C}"/>
              </a:ext>
            </a:extLst>
          </p:cNvPr>
          <p:cNvPicPr>
            <a:picLocks noChangeAspect="1"/>
          </p:cNvPicPr>
          <p:nvPr/>
        </p:nvPicPr>
        <p:blipFill>
          <a:blip r:embed="rId14"/>
          <a:stretch>
            <a:fillRect/>
          </a:stretch>
        </p:blipFill>
        <p:spPr>
          <a:xfrm>
            <a:off x="35995872" y="436200"/>
            <a:ext cx="6134100" cy="4924425"/>
          </a:xfrm>
          <a:prstGeom prst="rect">
            <a:avLst/>
          </a:prstGeom>
        </p:spPr>
      </p:pic>
    </p:spTree>
    <p:extLst>
      <p:ext uri="{BB962C8B-B14F-4D97-AF65-F5344CB8AC3E}">
        <p14:creationId xmlns:p14="http://schemas.microsoft.com/office/powerpoint/2010/main" val="38986670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C504F1786A834AB0A43A8D2AD0E2A1" ma:contentTypeVersion="17" ma:contentTypeDescription="Create a new document." ma:contentTypeScope="" ma:versionID="1dd54b39039cc3a2789d5d1d3fc10e6e">
  <xsd:schema xmlns:xsd="http://www.w3.org/2001/XMLSchema" xmlns:xs="http://www.w3.org/2001/XMLSchema" xmlns:p="http://schemas.microsoft.com/office/2006/metadata/properties" xmlns:ns2="feb4cfa2-2a6f-43b7-9935-58898877aa70" xmlns:ns3="23f71ece-6f79-4b9a-94f9-3a27ffba8014" targetNamespace="http://schemas.microsoft.com/office/2006/metadata/properties" ma:root="true" ma:fieldsID="9ed85d63b31bb9f0e74e4febb6f854bd" ns2:_="" ns3:_="">
    <xsd:import namespace="feb4cfa2-2a6f-43b7-9935-58898877aa70"/>
    <xsd:import namespace="23f71ece-6f79-4b9a-94f9-3a27ffba80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4cfa2-2a6f-43b7-9935-58898877a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f4d030-a2bd-4159-b459-856363f4e7e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f71ece-6f79-4b9a-94f9-3a27ffba80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70740f3-2cf5-4288-af9a-52d3becc7e83}" ma:internalName="TaxCatchAll" ma:showField="CatchAllData" ma:web="23f71ece-6f79-4b9a-94f9-3a27ffba80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b4cfa2-2a6f-43b7-9935-58898877aa70">
      <Terms xmlns="http://schemas.microsoft.com/office/infopath/2007/PartnerControls"/>
    </lcf76f155ced4ddcb4097134ff3c332f>
    <TaxCatchAll xmlns="23f71ece-6f79-4b9a-94f9-3a27ffba8014" xsi:nil="true"/>
  </documentManagement>
</p:properties>
</file>

<file path=customXml/itemProps1.xml><?xml version="1.0" encoding="utf-8"?>
<ds:datastoreItem xmlns:ds="http://schemas.openxmlformats.org/officeDocument/2006/customXml" ds:itemID="{AF25D246-5501-48AD-84C5-149F8FC9211D}"/>
</file>

<file path=customXml/itemProps2.xml><?xml version="1.0" encoding="utf-8"?>
<ds:datastoreItem xmlns:ds="http://schemas.openxmlformats.org/officeDocument/2006/customXml" ds:itemID="{AEEEAC4C-983C-46F7-B208-99C768596CAA}"/>
</file>

<file path=customXml/itemProps3.xml><?xml version="1.0" encoding="utf-8"?>
<ds:datastoreItem xmlns:ds="http://schemas.openxmlformats.org/officeDocument/2006/customXml" ds:itemID="{F2F94498-9BBD-4C31-84AF-5FE3D5E66274}"/>
</file>

<file path=docProps/app.xml><?xml version="1.0" encoding="utf-8"?>
<Properties xmlns="http://schemas.openxmlformats.org/officeDocument/2006/extended-properties" xmlns:vt="http://schemas.openxmlformats.org/officeDocument/2006/docPropsVTypes">
  <Template>Office Theme</Template>
  <TotalTime>1754</TotalTime>
  <Words>241</Words>
  <Application>Microsoft Office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Aptos Display</vt:lpstr>
      <vt:lpstr>Arial</vt:lpstr>
      <vt:lpstr>Calibri</vt:lpstr>
      <vt:lpstr>Nunito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Darim Ferry</dc:creator>
  <cp:lastModifiedBy>ABDULRAHMAN EID ALOUFI</cp:lastModifiedBy>
  <cp:revision>14</cp:revision>
  <cp:lastPrinted>2026-04-23T20:01:44Z</cp:lastPrinted>
  <dcterms:created xsi:type="dcterms:W3CDTF">2025-04-20T10:29:18Z</dcterms:created>
  <dcterms:modified xsi:type="dcterms:W3CDTF">2026-05-02T22:36:19Z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0x0101007EC504F1786A834AB0A43A8D2AD0E2A1</vt:lpwstr>
  </property>
</Properties>
</file>