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42803763" cy="30275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85FC2-231D-F3DF-A50A-A93B0440277A}" v="1" dt="2026-05-02T20:59:00.169"/>
    <p1510:client id="{06A5B175-FB06-360A-A5FC-A4D5A8B4BDDD}" v="240" dt="2026-05-02T22:42:35.621"/>
    <p1510:client id="{27F0FA5D-3051-BC74-60BD-4381E91F6833}" v="122" dt="2026-05-02T18:03:56.334"/>
    <p1510:client id="{45528E51-D5DF-A1F1-0543-0AB6ABAEE2CA}" v="86" dt="2026-05-02T22:54:23.157"/>
    <p1510:client id="{5C41888C-D06F-3AE0-632E-9BB3B1CEF019}" v="9" dt="2026-05-02T17:36:24.963"/>
    <p1510:client id="{5E952FD3-C0F6-2B21-F2A3-34322BE84395}" v="13" dt="2026-05-02T22:57:49.555"/>
    <p1510:client id="{63AAC31A-3DCB-EC27-B5A8-107A0F64BA78}" v="8" dt="2026-05-02T18:18:06.952"/>
    <p1510:client id="{6D028780-08EE-8903-19BD-B773870DF346}" v="15" dt="2026-05-02T17:22:44.868"/>
    <p1510:client id="{7FD4FB25-99A8-8315-1378-CFC3A08469E6}" v="8" dt="2026-05-02T17:33:56.011"/>
    <p1510:client id="{95BD5791-E55D-F970-2831-5F055BDA3D37}" v="23" dt="2026-05-02T17:31:46.719"/>
    <p1510:client id="{C7B6E002-D244-4F0C-DC5E-847D0AD12C2A}" v="195" dt="2026-05-02T19:55:07.231"/>
    <p1510:client id="{CC81BCAC-625D-5CC9-5CE4-CF9C477C3FFF}" v="15" dt="2026-05-02T17:19:39.280"/>
    <p1510:client id="{D399080E-5E6B-C1B7-7BFE-190F61C706D8}" v="44" dt="2026-05-02T17:11:50.601"/>
    <p1510:client id="{E4D19FF0-FA3B-B0C3-FBE6-962396F286A8}" v="3" dt="2026-05-02T18:26:21.793"/>
    <p1510:client id="{E719E063-59D5-1E51-E95E-07C62740FFA8}" v="204" dt="2026-05-02T16:48:32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11" Type="http://schemas.openxmlformats.org/officeDocument/2006/relationships/customXml" Target="../customXml/item3.xml"/><Relationship Id="rId5" Type="http://schemas.openxmlformats.org/officeDocument/2006/relationships/theme" Target="theme/theme1.xml"/><Relationship Id="rId10" Type="http://schemas.openxmlformats.org/officeDocument/2006/relationships/customXml" Target="../customXml/item2.xml"/><Relationship Id="rId4" Type="http://schemas.openxmlformats.org/officeDocument/2006/relationships/viewProps" Target="viewProps.xml"/><Relationship Id="rId9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AA ADEL ALHASSAN" userId="S::s202168790@kfupm.edu.sa::35121bd5-e0e5-40b3-b769-dd5f369107b2" providerId="AD" clId="Web-{45528E51-D5DF-A1F1-0543-0AB6ABAEE2CA}"/>
    <pc:docChg chg="modSld">
      <pc:chgData name="DUAA ADEL ALHASSAN" userId="S::s202168790@kfupm.edu.sa::35121bd5-e0e5-40b3-b769-dd5f369107b2" providerId="AD" clId="Web-{45528E51-D5DF-A1F1-0543-0AB6ABAEE2CA}" dt="2026-05-02T22:54:23.157" v="59" actId="20577"/>
      <pc:docMkLst>
        <pc:docMk/>
      </pc:docMkLst>
      <pc:sldChg chg="addSp delSp modSp">
        <pc:chgData name="DUAA ADEL ALHASSAN" userId="S::s202168790@kfupm.edu.sa::35121bd5-e0e5-40b3-b769-dd5f369107b2" providerId="AD" clId="Web-{45528E51-D5DF-A1F1-0543-0AB6ABAEE2CA}" dt="2026-05-02T22:54:23.157" v="59" actId="20577"/>
        <pc:sldMkLst>
          <pc:docMk/>
          <pc:sldMk cId="3898667025" sldId="256"/>
        </pc:sldMkLst>
        <pc:spChg chg="mod">
          <ac:chgData name="DUAA ADEL ALHASSAN" userId="S::s202168790@kfupm.edu.sa::35121bd5-e0e5-40b3-b769-dd5f369107b2" providerId="AD" clId="Web-{45528E51-D5DF-A1F1-0543-0AB6ABAEE2CA}" dt="2026-05-02T22:54:23.157" v="59" actId="20577"/>
          <ac:spMkLst>
            <pc:docMk/>
            <pc:sldMk cId="3898667025" sldId="256"/>
            <ac:spMk id="4" creationId="{AC8630ED-EEE8-E770-2D2C-EBDEB61CA410}"/>
          </ac:spMkLst>
        </pc:spChg>
        <pc:spChg chg="mod">
          <ac:chgData name="DUAA ADEL ALHASSAN" userId="S::s202168790@kfupm.edu.sa::35121bd5-e0e5-40b3-b769-dd5f369107b2" providerId="AD" clId="Web-{45528E51-D5DF-A1F1-0543-0AB6ABAEE2CA}" dt="2026-05-02T22:54:11.438" v="54" actId="20577"/>
          <ac:spMkLst>
            <pc:docMk/>
            <pc:sldMk cId="3898667025" sldId="256"/>
            <ac:spMk id="6" creationId="{BF9BA1BF-A04E-D147-1738-4227D27711F6}"/>
          </ac:spMkLst>
        </pc:spChg>
        <pc:spChg chg="add mod">
          <ac:chgData name="DUAA ADEL ALHASSAN" userId="S::s202168790@kfupm.edu.sa::35121bd5-e0e5-40b3-b769-dd5f369107b2" providerId="AD" clId="Web-{45528E51-D5DF-A1F1-0543-0AB6ABAEE2CA}" dt="2026-05-02T22:52:48.093" v="46" actId="1076"/>
          <ac:spMkLst>
            <pc:docMk/>
            <pc:sldMk cId="3898667025" sldId="256"/>
            <ac:spMk id="15" creationId="{A8D9D222-E80D-3977-B995-C6F568B64DE3}"/>
          </ac:spMkLst>
        </pc:spChg>
        <pc:spChg chg="mod">
          <ac:chgData name="DUAA ADEL ALHASSAN" userId="S::s202168790@kfupm.edu.sa::35121bd5-e0e5-40b3-b769-dd5f369107b2" providerId="AD" clId="Web-{45528E51-D5DF-A1F1-0543-0AB6ABAEE2CA}" dt="2026-05-02T22:53:04.796" v="49" actId="1076"/>
          <ac:spMkLst>
            <pc:docMk/>
            <pc:sldMk cId="3898667025" sldId="256"/>
            <ac:spMk id="17" creationId="{5E363D0F-B650-0FB3-8CD9-B5E574272809}"/>
          </ac:spMkLst>
        </pc:spChg>
        <pc:spChg chg="mod">
          <ac:chgData name="DUAA ADEL ALHASSAN" userId="S::s202168790@kfupm.edu.sa::35121bd5-e0e5-40b3-b769-dd5f369107b2" providerId="AD" clId="Web-{45528E51-D5DF-A1F1-0543-0AB6ABAEE2CA}" dt="2026-05-02T22:50:38.073" v="33" actId="1076"/>
          <ac:spMkLst>
            <pc:docMk/>
            <pc:sldMk cId="3898667025" sldId="256"/>
            <ac:spMk id="19" creationId="{143340C8-854D-4613-B529-E59DF6F43FC6}"/>
          </ac:spMkLst>
        </pc:spChg>
        <pc:spChg chg="mod">
          <ac:chgData name="DUAA ADEL ALHASSAN" userId="S::s202168790@kfupm.edu.sa::35121bd5-e0e5-40b3-b769-dd5f369107b2" providerId="AD" clId="Web-{45528E51-D5DF-A1F1-0543-0AB6ABAEE2CA}" dt="2026-05-02T22:49:27.992" v="32" actId="20577"/>
          <ac:spMkLst>
            <pc:docMk/>
            <pc:sldMk cId="3898667025" sldId="256"/>
            <ac:spMk id="26" creationId="{120C4943-03E2-8FEF-0548-A5D3343C2651}"/>
          </ac:spMkLst>
        </pc:spChg>
        <pc:picChg chg="del">
          <ac:chgData name="DUAA ADEL ALHASSAN" userId="S::s202168790@kfupm.edu.sa::35121bd5-e0e5-40b3-b769-dd5f369107b2" providerId="AD" clId="Web-{45528E51-D5DF-A1F1-0543-0AB6ABAEE2CA}" dt="2026-05-02T22:46:10.325" v="0"/>
          <ac:picMkLst>
            <pc:docMk/>
            <pc:sldMk cId="3898667025" sldId="256"/>
            <ac:picMk id="2" creationId="{271581EA-E11C-8212-64A6-2C2D3CAD31DD}"/>
          </ac:picMkLst>
        </pc:picChg>
        <pc:picChg chg="add mod">
          <ac:chgData name="DUAA ADEL ALHASSAN" userId="S::s202168790@kfupm.edu.sa::35121bd5-e0e5-40b3-b769-dd5f369107b2" providerId="AD" clId="Web-{45528E51-D5DF-A1F1-0543-0AB6ABAEE2CA}" dt="2026-05-02T22:46:47.734" v="5" actId="1076"/>
          <ac:picMkLst>
            <pc:docMk/>
            <pc:sldMk cId="3898667025" sldId="256"/>
            <ac:picMk id="12" creationId="{1E170921-1031-5B6D-CD2C-A213A706CB1D}"/>
          </ac:picMkLst>
        </pc:picChg>
        <pc:picChg chg="mod">
          <ac:chgData name="DUAA ADEL ALHASSAN" userId="S::s202168790@kfupm.edu.sa::35121bd5-e0e5-40b3-b769-dd5f369107b2" providerId="AD" clId="Web-{45528E51-D5DF-A1F1-0543-0AB6ABAEE2CA}" dt="2026-05-02T22:53:01.093" v="48" actId="1076"/>
          <ac:picMkLst>
            <pc:docMk/>
            <pc:sldMk cId="3898667025" sldId="256"/>
            <ac:picMk id="25" creationId="{F50164BA-26E6-C441-7186-E630EA344188}"/>
          </ac:picMkLst>
        </pc:picChg>
      </pc:sldChg>
    </pc:docChg>
  </pc:docChgLst>
  <pc:docChgLst>
    <pc:chgData name="DUAA ADEL ALHASSAN" userId="S::s202168790@kfupm.edu.sa::35121bd5-e0e5-40b3-b769-dd5f369107b2" providerId="AD" clId="Web-{04385FC2-231D-F3DF-A50A-A93B0440277A}"/>
    <pc:docChg chg="modSld">
      <pc:chgData name="DUAA ADEL ALHASSAN" userId="S::s202168790@kfupm.edu.sa::35121bd5-e0e5-40b3-b769-dd5f369107b2" providerId="AD" clId="Web-{04385FC2-231D-F3DF-A50A-A93B0440277A}" dt="2026-05-02T20:59:00.169" v="0" actId="14100"/>
      <pc:docMkLst>
        <pc:docMk/>
      </pc:docMkLst>
      <pc:sldChg chg="modSp">
        <pc:chgData name="DUAA ADEL ALHASSAN" userId="S::s202168790@kfupm.edu.sa::35121bd5-e0e5-40b3-b769-dd5f369107b2" providerId="AD" clId="Web-{04385FC2-231D-F3DF-A50A-A93B0440277A}" dt="2026-05-02T20:59:00.169" v="0" actId="14100"/>
        <pc:sldMkLst>
          <pc:docMk/>
          <pc:sldMk cId="3898667025" sldId="256"/>
        </pc:sldMkLst>
        <pc:picChg chg="mod">
          <ac:chgData name="DUAA ADEL ALHASSAN" userId="S::s202168790@kfupm.edu.sa::35121bd5-e0e5-40b3-b769-dd5f369107b2" providerId="AD" clId="Web-{04385FC2-231D-F3DF-A50A-A93B0440277A}" dt="2026-05-02T20:59:00.169" v="0" actId="14100"/>
          <ac:picMkLst>
            <pc:docMk/>
            <pc:sldMk cId="3898667025" sldId="256"/>
            <ac:picMk id="25" creationId="{EEDD884F-FC28-1771-6C68-034C858FB666}"/>
          </ac:picMkLst>
        </pc:picChg>
      </pc:sldChg>
    </pc:docChg>
  </pc:docChgLst>
  <pc:docChgLst>
    <pc:chgData name="DUAA ADEL ALHASSAN" userId="S::s202168790@kfupm.edu.sa::35121bd5-e0e5-40b3-b769-dd5f369107b2" providerId="AD" clId="Web-{5E952FD3-C0F6-2B21-F2A3-34322BE84395}"/>
    <pc:docChg chg="modSld">
      <pc:chgData name="DUAA ADEL ALHASSAN" userId="S::s202168790@kfupm.edu.sa::35121bd5-e0e5-40b3-b769-dd5f369107b2" providerId="AD" clId="Web-{5E952FD3-C0F6-2B21-F2A3-34322BE84395}" dt="2026-05-02T22:57:49.555" v="12" actId="1076"/>
      <pc:docMkLst>
        <pc:docMk/>
      </pc:docMkLst>
      <pc:sldChg chg="modSp">
        <pc:chgData name="DUAA ADEL ALHASSAN" userId="S::s202168790@kfupm.edu.sa::35121bd5-e0e5-40b3-b769-dd5f369107b2" providerId="AD" clId="Web-{5E952FD3-C0F6-2B21-F2A3-34322BE84395}" dt="2026-05-02T22:57:49.555" v="12" actId="1076"/>
        <pc:sldMkLst>
          <pc:docMk/>
          <pc:sldMk cId="3898667025" sldId="256"/>
        </pc:sldMkLst>
        <pc:spChg chg="mod">
          <ac:chgData name="DUAA ADEL ALHASSAN" userId="S::s202168790@kfupm.edu.sa::35121bd5-e0e5-40b3-b769-dd5f369107b2" providerId="AD" clId="Web-{5E952FD3-C0F6-2B21-F2A3-34322BE84395}" dt="2026-05-02T22:57:49.555" v="12" actId="1076"/>
          <ac:spMkLst>
            <pc:docMk/>
            <pc:sldMk cId="3898667025" sldId="256"/>
            <ac:spMk id="4" creationId="{AC8630ED-EEE8-E770-2D2C-EBDEB61CA410}"/>
          </ac:spMkLst>
        </pc:spChg>
      </pc:sldChg>
    </pc:docChg>
  </pc:docChgLst>
  <pc:docChgLst>
    <pc:chgData name="TAYF DAHASH ALRASHEEDI" userId="S::s202222960@kfupm.edu.sa::6087ca51-0d01-4030-8f06-c0db10f67421" providerId="AD" clId="Web-{E4D19FF0-FA3B-B0C3-FBE6-962396F286A8}"/>
    <pc:docChg chg="modSld">
      <pc:chgData name="TAYF DAHASH ALRASHEEDI" userId="S::s202222960@kfupm.edu.sa::6087ca51-0d01-4030-8f06-c0db10f67421" providerId="AD" clId="Web-{E4D19FF0-FA3B-B0C3-FBE6-962396F286A8}" dt="2026-05-02T18:26:21.793" v="2" actId="1076"/>
      <pc:docMkLst>
        <pc:docMk/>
      </pc:docMkLst>
      <pc:sldChg chg="modSp">
        <pc:chgData name="TAYF DAHASH ALRASHEEDI" userId="S::s202222960@kfupm.edu.sa::6087ca51-0d01-4030-8f06-c0db10f67421" providerId="AD" clId="Web-{E4D19FF0-FA3B-B0C3-FBE6-962396F286A8}" dt="2026-05-02T18:26:21.793" v="2" actId="1076"/>
        <pc:sldMkLst>
          <pc:docMk/>
          <pc:sldMk cId="3898667025" sldId="256"/>
        </pc:sldMkLst>
        <pc:picChg chg="mod">
          <ac:chgData name="TAYF DAHASH ALRASHEEDI" userId="S::s202222960@kfupm.edu.sa::6087ca51-0d01-4030-8f06-c0db10f67421" providerId="AD" clId="Web-{E4D19FF0-FA3B-B0C3-FBE6-962396F286A8}" dt="2026-05-02T18:26:21.793" v="2" actId="1076"/>
          <ac:picMkLst>
            <pc:docMk/>
            <pc:sldMk cId="3898667025" sldId="256"/>
            <ac:picMk id="25" creationId="{EEDD884F-FC28-1771-6C68-034C858FB666}"/>
          </ac:picMkLst>
        </pc:picChg>
      </pc:sldChg>
    </pc:docChg>
  </pc:docChgLst>
  <pc:docChgLst>
    <pc:chgData name="DUAA ADEL ALHASSAN" userId="S::s202168790@kfupm.edu.sa::35121bd5-e0e5-40b3-b769-dd5f369107b2" providerId="AD" clId="Web-{C7B6E002-D244-4F0C-DC5E-847D0AD12C2A}"/>
    <pc:docChg chg="modSld">
      <pc:chgData name="DUAA ADEL ALHASSAN" userId="S::s202168790@kfupm.edu.sa::35121bd5-e0e5-40b3-b769-dd5f369107b2" providerId="AD" clId="Web-{C7B6E002-D244-4F0C-DC5E-847D0AD12C2A}" dt="2026-05-02T19:55:07.231" v="135" actId="14100"/>
      <pc:docMkLst>
        <pc:docMk/>
      </pc:docMkLst>
      <pc:sldChg chg="addSp delSp modSp">
        <pc:chgData name="DUAA ADEL ALHASSAN" userId="S::s202168790@kfupm.edu.sa::35121bd5-e0e5-40b3-b769-dd5f369107b2" providerId="AD" clId="Web-{C7B6E002-D244-4F0C-DC5E-847D0AD12C2A}" dt="2026-05-02T19:55:07.231" v="135" actId="14100"/>
        <pc:sldMkLst>
          <pc:docMk/>
          <pc:sldMk cId="3898667025" sldId="256"/>
        </pc:sldMkLst>
        <pc:spChg chg="mod">
          <ac:chgData name="DUAA ADEL ALHASSAN" userId="S::s202168790@kfupm.edu.sa::35121bd5-e0e5-40b3-b769-dd5f369107b2" providerId="AD" clId="Web-{C7B6E002-D244-4F0C-DC5E-847D0AD12C2A}" dt="2026-05-02T19:29:39.761" v="128" actId="20577"/>
          <ac:spMkLst>
            <pc:docMk/>
            <pc:sldMk cId="3898667025" sldId="256"/>
            <ac:spMk id="8" creationId="{631B57E8-7109-D710-D7FF-8D593C758A85}"/>
          </ac:spMkLst>
        </pc:spChg>
        <pc:spChg chg="del mod">
          <ac:chgData name="DUAA ADEL ALHASSAN" userId="S::s202168790@kfupm.edu.sa::35121bd5-e0e5-40b3-b769-dd5f369107b2" providerId="AD" clId="Web-{C7B6E002-D244-4F0C-DC5E-847D0AD12C2A}" dt="2026-05-02T19:03:33.287" v="80"/>
          <ac:spMkLst>
            <pc:docMk/>
            <pc:sldMk cId="3898667025" sldId="256"/>
            <ac:spMk id="13" creationId="{92CC9254-2BF9-3998-5B7A-A9098F3AFC0E}"/>
          </ac:spMkLst>
        </pc:spChg>
        <pc:spChg chg="mod">
          <ac:chgData name="DUAA ADEL ALHASSAN" userId="S::s202168790@kfupm.edu.sa::35121bd5-e0e5-40b3-b769-dd5f369107b2" providerId="AD" clId="Web-{C7B6E002-D244-4F0C-DC5E-847D0AD12C2A}" dt="2026-05-02T19:06:43.962" v="96" actId="1076"/>
          <ac:spMkLst>
            <pc:docMk/>
            <pc:sldMk cId="3898667025" sldId="256"/>
            <ac:spMk id="16" creationId="{00881BD9-9EF1-F96B-A067-3E5BE3DD1C5D}"/>
          </ac:spMkLst>
        </pc:spChg>
        <pc:spChg chg="add del mod">
          <ac:chgData name="DUAA ADEL ALHASSAN" userId="S::s202168790@kfupm.edu.sa::35121bd5-e0e5-40b3-b769-dd5f369107b2" providerId="AD" clId="Web-{C7B6E002-D244-4F0C-DC5E-847D0AD12C2A}" dt="2026-05-02T19:29:53.371" v="130" actId="20577"/>
          <ac:spMkLst>
            <pc:docMk/>
            <pc:sldMk cId="3898667025" sldId="256"/>
            <ac:spMk id="18" creationId="{DDFFBC43-4B44-6697-F962-8F04B2EB647B}"/>
          </ac:spMkLst>
        </pc:spChg>
        <pc:spChg chg="mod">
          <ac:chgData name="DUAA ADEL ALHASSAN" userId="S::s202168790@kfupm.edu.sa::35121bd5-e0e5-40b3-b769-dd5f369107b2" providerId="AD" clId="Web-{C7B6E002-D244-4F0C-DC5E-847D0AD12C2A}" dt="2026-05-02T18:34:06.495" v="63" actId="1076"/>
          <ac:spMkLst>
            <pc:docMk/>
            <pc:sldMk cId="3898667025" sldId="256"/>
            <ac:spMk id="19" creationId="{143340C8-854D-4613-B529-E59DF6F43FC6}"/>
          </ac:spMkLst>
        </pc:spChg>
        <pc:spChg chg="mod">
          <ac:chgData name="DUAA ADEL ALHASSAN" userId="S::s202168790@kfupm.edu.sa::35121bd5-e0e5-40b3-b769-dd5f369107b2" providerId="AD" clId="Web-{C7B6E002-D244-4F0C-DC5E-847D0AD12C2A}" dt="2026-05-02T19:11:42.312" v="120" actId="1076"/>
          <ac:spMkLst>
            <pc:docMk/>
            <pc:sldMk cId="3898667025" sldId="256"/>
            <ac:spMk id="21" creationId="{6B8CC53E-7977-80DB-3647-75BE7240AF63}"/>
          </ac:spMkLst>
        </pc:spChg>
        <pc:spChg chg="mod">
          <ac:chgData name="DUAA ADEL ALHASSAN" userId="S::s202168790@kfupm.edu.sa::35121bd5-e0e5-40b3-b769-dd5f369107b2" providerId="AD" clId="Web-{C7B6E002-D244-4F0C-DC5E-847D0AD12C2A}" dt="2026-05-02T19:11:50.031" v="122" actId="1076"/>
          <ac:spMkLst>
            <pc:docMk/>
            <pc:sldMk cId="3898667025" sldId="256"/>
            <ac:spMk id="26" creationId="{120C4943-03E2-8FEF-0548-A5D3343C2651}"/>
          </ac:spMkLst>
        </pc:spChg>
        <pc:picChg chg="mod modCrop">
          <ac:chgData name="DUAA ADEL ALHASSAN" userId="S::s202168790@kfupm.edu.sa::35121bd5-e0e5-40b3-b769-dd5f369107b2" providerId="AD" clId="Web-{C7B6E002-D244-4F0C-DC5E-847D0AD12C2A}" dt="2026-05-02T19:03:00.818" v="77" actId="14100"/>
          <ac:picMkLst>
            <pc:docMk/>
            <pc:sldMk cId="3898667025" sldId="256"/>
            <ac:picMk id="14" creationId="{D55D2ADE-7721-B18D-B668-5064BE921350}"/>
          </ac:picMkLst>
        </pc:picChg>
        <pc:picChg chg="mod modCrop">
          <ac:chgData name="DUAA ADEL ALHASSAN" userId="S::s202168790@kfupm.edu.sa::35121bd5-e0e5-40b3-b769-dd5f369107b2" providerId="AD" clId="Web-{C7B6E002-D244-4F0C-DC5E-847D0AD12C2A}" dt="2026-05-02T19:12:33.502" v="124"/>
          <ac:picMkLst>
            <pc:docMk/>
            <pc:sldMk cId="3898667025" sldId="256"/>
            <ac:picMk id="20" creationId="{C1F6DE5B-3B7A-0955-469D-86F0DA4074DB}"/>
          </ac:picMkLst>
        </pc:picChg>
        <pc:picChg chg="del">
          <ac:chgData name="DUAA ADEL ALHASSAN" userId="S::s202168790@kfupm.edu.sa::35121bd5-e0e5-40b3-b769-dd5f369107b2" providerId="AD" clId="Web-{C7B6E002-D244-4F0C-DC5E-847D0AD12C2A}" dt="2026-05-02T19:09:35.634" v="110"/>
          <ac:picMkLst>
            <pc:docMk/>
            <pc:sldMk cId="3898667025" sldId="256"/>
            <ac:picMk id="23" creationId="{A31B1ED1-D229-00EF-6C09-200E9877015B}"/>
          </ac:picMkLst>
        </pc:picChg>
        <pc:picChg chg="mod">
          <ac:chgData name="DUAA ADEL ALHASSAN" userId="S::s202168790@kfupm.edu.sa::35121bd5-e0e5-40b3-b769-dd5f369107b2" providerId="AD" clId="Web-{C7B6E002-D244-4F0C-DC5E-847D0AD12C2A}" dt="2026-05-02T19:11:33.374" v="118" actId="1076"/>
          <ac:picMkLst>
            <pc:docMk/>
            <pc:sldMk cId="3898667025" sldId="256"/>
            <ac:picMk id="24" creationId="{EE4FD352-AEDB-DAF4-0496-8EB95AF1B603}"/>
          </ac:picMkLst>
        </pc:picChg>
        <pc:picChg chg="add del mod">
          <ac:chgData name="DUAA ADEL ALHASSAN" userId="S::s202168790@kfupm.edu.sa::35121bd5-e0e5-40b3-b769-dd5f369107b2" providerId="AD" clId="Web-{C7B6E002-D244-4F0C-DC5E-847D0AD12C2A}" dt="2026-05-02T19:55:07.231" v="135" actId="14100"/>
          <ac:picMkLst>
            <pc:docMk/>
            <pc:sldMk cId="3898667025" sldId="256"/>
            <ac:picMk id="25" creationId="{EEDD884F-FC28-1771-6C68-034C858FB666}"/>
          </ac:picMkLst>
        </pc:picChg>
      </pc:sldChg>
    </pc:docChg>
  </pc:docChgLst>
  <pc:docChgLst>
    <pc:chgData name="DUAA ADEL ALHASSAN" userId="S::s202168790@kfupm.edu.sa::35121bd5-e0e5-40b3-b769-dd5f369107b2" providerId="AD" clId="Web-{06A5B175-FB06-360A-A5FC-A4D5A8B4BDDD}"/>
    <pc:docChg chg="modSld">
      <pc:chgData name="DUAA ADEL ALHASSAN" userId="S::s202168790@kfupm.edu.sa::35121bd5-e0e5-40b3-b769-dd5f369107b2" providerId="AD" clId="Web-{06A5B175-FB06-360A-A5FC-A4D5A8B4BDDD}" dt="2026-05-02T22:42:30.871" v="180" actId="20577"/>
      <pc:docMkLst>
        <pc:docMk/>
      </pc:docMkLst>
      <pc:sldChg chg="addSp delSp modSp">
        <pc:chgData name="DUAA ADEL ALHASSAN" userId="S::s202168790@kfupm.edu.sa::35121bd5-e0e5-40b3-b769-dd5f369107b2" providerId="AD" clId="Web-{06A5B175-FB06-360A-A5FC-A4D5A8B4BDDD}" dt="2026-05-02T22:42:30.871" v="180" actId="20577"/>
        <pc:sldMkLst>
          <pc:docMk/>
          <pc:sldMk cId="3898667025" sldId="256"/>
        </pc:sldMkLst>
        <pc:spChg chg="mod">
          <ac:chgData name="DUAA ADEL ALHASSAN" userId="S::s202168790@kfupm.edu.sa::35121bd5-e0e5-40b3-b769-dd5f369107b2" providerId="AD" clId="Web-{06A5B175-FB06-360A-A5FC-A4D5A8B4BDDD}" dt="2026-05-02T22:31:48.206" v="96" actId="1076"/>
          <ac:spMkLst>
            <pc:docMk/>
            <pc:sldMk cId="3898667025" sldId="256"/>
            <ac:spMk id="3" creationId="{1A458B7F-823B-2D5C-D269-D3F7091A3496}"/>
          </ac:spMkLst>
        </pc:spChg>
        <pc:spChg chg="add del">
          <ac:chgData name="DUAA ADEL ALHASSAN" userId="S::s202168790@kfupm.edu.sa::35121bd5-e0e5-40b3-b769-dd5f369107b2" providerId="AD" clId="Web-{06A5B175-FB06-360A-A5FC-A4D5A8B4BDDD}" dt="2026-05-02T22:03:33.473" v="49"/>
          <ac:spMkLst>
            <pc:docMk/>
            <pc:sldMk cId="3898667025" sldId="256"/>
            <ac:spMk id="12" creationId="{8F214C43-6E45-9F23-624E-4F2D73B52F7A}"/>
          </ac:spMkLst>
        </pc:spChg>
        <pc:spChg chg="add mod">
          <ac:chgData name="DUAA ADEL ALHASSAN" userId="S::s202168790@kfupm.edu.sa::35121bd5-e0e5-40b3-b769-dd5f369107b2" providerId="AD" clId="Web-{06A5B175-FB06-360A-A5FC-A4D5A8B4BDDD}" dt="2026-05-02T22:41:54.527" v="177" actId="20577"/>
          <ac:spMkLst>
            <pc:docMk/>
            <pc:sldMk cId="3898667025" sldId="256"/>
            <ac:spMk id="13" creationId="{34676FF6-1801-FA38-0ED8-2AA98169F25D}"/>
          </ac:spMkLst>
        </pc:spChg>
        <pc:spChg chg="del mod">
          <ac:chgData name="DUAA ADEL ALHASSAN" userId="S::s202168790@kfupm.edu.sa::35121bd5-e0e5-40b3-b769-dd5f369107b2" providerId="AD" clId="Web-{06A5B175-FB06-360A-A5FC-A4D5A8B4BDDD}" dt="2026-05-02T22:03:28.520" v="47"/>
          <ac:spMkLst>
            <pc:docMk/>
            <pc:sldMk cId="3898667025" sldId="256"/>
            <ac:spMk id="15" creationId="{C8CA4F78-4568-8C6A-697D-8134B592CB76}"/>
          </ac:spMkLst>
        </pc:spChg>
        <pc:spChg chg="mod">
          <ac:chgData name="DUAA ADEL ALHASSAN" userId="S::s202168790@kfupm.edu.sa::35121bd5-e0e5-40b3-b769-dd5f369107b2" providerId="AD" clId="Web-{06A5B175-FB06-360A-A5FC-A4D5A8B4BDDD}" dt="2026-05-02T22:32:02.503" v="99" actId="1076"/>
          <ac:spMkLst>
            <pc:docMk/>
            <pc:sldMk cId="3898667025" sldId="256"/>
            <ac:spMk id="16" creationId="{00881BD9-9EF1-F96B-A067-3E5BE3DD1C5D}"/>
          </ac:spMkLst>
        </pc:spChg>
        <pc:spChg chg="add mod">
          <ac:chgData name="DUAA ADEL ALHASSAN" userId="S::s202168790@kfupm.edu.sa::35121bd5-e0e5-40b3-b769-dd5f369107b2" providerId="AD" clId="Web-{06A5B175-FB06-360A-A5FC-A4D5A8B4BDDD}" dt="2026-05-02T22:42:30.871" v="180" actId="20577"/>
          <ac:spMkLst>
            <pc:docMk/>
            <pc:sldMk cId="3898667025" sldId="256"/>
            <ac:spMk id="17" creationId="{5E363D0F-B650-0FB3-8CD9-B5E574272809}"/>
          </ac:spMkLst>
        </pc:spChg>
        <pc:spChg chg="del">
          <ac:chgData name="DUAA ADEL ALHASSAN" userId="S::s202168790@kfupm.edu.sa::35121bd5-e0e5-40b3-b769-dd5f369107b2" providerId="AD" clId="Web-{06A5B175-FB06-360A-A5FC-A4D5A8B4BDDD}" dt="2026-05-02T21:35:15.426" v="0"/>
          <ac:spMkLst>
            <pc:docMk/>
            <pc:sldMk cId="3898667025" sldId="256"/>
            <ac:spMk id="17" creationId="{68387BA6-AA7B-03FB-BB8E-A2CB25602003}"/>
          </ac:spMkLst>
        </pc:spChg>
        <pc:spChg chg="mod">
          <ac:chgData name="DUAA ADEL ALHASSAN" userId="S::s202168790@kfupm.edu.sa::35121bd5-e0e5-40b3-b769-dd5f369107b2" providerId="AD" clId="Web-{06A5B175-FB06-360A-A5FC-A4D5A8B4BDDD}" dt="2026-05-02T22:32:08.316" v="100" actId="1076"/>
          <ac:spMkLst>
            <pc:docMk/>
            <pc:sldMk cId="3898667025" sldId="256"/>
            <ac:spMk id="18" creationId="{DDFFBC43-4B44-6697-F962-8F04B2EB647B}"/>
          </ac:spMkLst>
        </pc:spChg>
        <pc:picChg chg="add mod">
          <ac:chgData name="DUAA ADEL ALHASSAN" userId="S::s202168790@kfupm.edu.sa::35121bd5-e0e5-40b3-b769-dd5f369107b2" providerId="AD" clId="Web-{06A5B175-FB06-360A-A5FC-A4D5A8B4BDDD}" dt="2026-05-02T22:31:53.987" v="97" actId="1076"/>
          <ac:picMkLst>
            <pc:docMk/>
            <pc:sldMk cId="3898667025" sldId="256"/>
            <ac:picMk id="2" creationId="{271581EA-E11C-8212-64A6-2C2D3CAD31DD}"/>
          </ac:picMkLst>
        </pc:picChg>
        <pc:picChg chg="add del">
          <ac:chgData name="DUAA ADEL ALHASSAN" userId="S::s202168790@kfupm.edu.sa::35121bd5-e0e5-40b3-b769-dd5f369107b2" providerId="AD" clId="Web-{06A5B175-FB06-360A-A5FC-A4D5A8B4BDDD}" dt="2026-05-02T22:03:30.208" v="48"/>
          <ac:picMkLst>
            <pc:docMk/>
            <pc:sldMk cId="3898667025" sldId="256"/>
            <ac:picMk id="2" creationId="{ED48B7CB-D003-99A4-8BCE-66AF9FF95DB5}"/>
          </ac:picMkLst>
        </pc:picChg>
        <pc:picChg chg="add del mod">
          <ac:chgData name="DUAA ADEL ALHASSAN" userId="S::s202168790@kfupm.edu.sa::35121bd5-e0e5-40b3-b769-dd5f369107b2" providerId="AD" clId="Web-{06A5B175-FB06-360A-A5FC-A4D5A8B4BDDD}" dt="2026-05-02T22:36:13.311" v="146"/>
          <ac:picMkLst>
            <pc:docMk/>
            <pc:sldMk cId="3898667025" sldId="256"/>
            <ac:picMk id="12" creationId="{C61F7591-9E91-E04A-AE3A-B911A7532A3D}"/>
          </ac:picMkLst>
        </pc:picChg>
        <pc:picChg chg="add del mod">
          <ac:chgData name="DUAA ADEL ALHASSAN" userId="S::s202168790@kfupm.edu.sa::35121bd5-e0e5-40b3-b769-dd5f369107b2" providerId="AD" clId="Web-{06A5B175-FB06-360A-A5FC-A4D5A8B4BDDD}" dt="2026-05-02T21:53:07.201" v="39"/>
          <ac:picMkLst>
            <pc:docMk/>
            <pc:sldMk cId="3898667025" sldId="256"/>
            <ac:picMk id="13" creationId="{74984969-F315-1D82-50A3-515357CD0FB2}"/>
          </ac:picMkLst>
        </pc:picChg>
        <pc:picChg chg="add del mod">
          <ac:chgData name="DUAA ADEL ALHASSAN" userId="S::s202168790@kfupm.edu.sa::35121bd5-e0e5-40b3-b769-dd5f369107b2" providerId="AD" clId="Web-{06A5B175-FB06-360A-A5FC-A4D5A8B4BDDD}" dt="2026-05-02T22:39:38.367" v="166"/>
          <ac:picMkLst>
            <pc:docMk/>
            <pc:sldMk cId="3898667025" sldId="256"/>
            <ac:picMk id="15" creationId="{EB454CE6-7BD7-D521-72B7-E363C3CA9F4F}"/>
          </ac:picMkLst>
        </pc:picChg>
        <pc:picChg chg="add del mod">
          <ac:chgData name="DUAA ADEL ALHASSAN" userId="S::s202168790@kfupm.edu.sa::35121bd5-e0e5-40b3-b769-dd5f369107b2" providerId="AD" clId="Web-{06A5B175-FB06-360A-A5FC-A4D5A8B4BDDD}" dt="2026-05-02T22:31:05.438" v="93"/>
          <ac:picMkLst>
            <pc:docMk/>
            <pc:sldMk cId="3898667025" sldId="256"/>
            <ac:picMk id="23" creationId="{1407C31C-A2D6-F4AB-EA16-BAE15E007B38}"/>
          </ac:picMkLst>
        </pc:picChg>
        <pc:picChg chg="del">
          <ac:chgData name="DUAA ADEL ALHASSAN" userId="S::s202168790@kfupm.edu.sa::35121bd5-e0e5-40b3-b769-dd5f369107b2" providerId="AD" clId="Web-{06A5B175-FB06-360A-A5FC-A4D5A8B4BDDD}" dt="2026-05-02T21:37:10.632" v="11"/>
          <ac:picMkLst>
            <pc:docMk/>
            <pc:sldMk cId="3898667025" sldId="256"/>
            <ac:picMk id="25" creationId="{EEDD884F-FC28-1771-6C68-034C858FB666}"/>
          </ac:picMkLst>
        </pc:picChg>
        <pc:picChg chg="add mod">
          <ac:chgData name="DUAA ADEL ALHASSAN" userId="S::s202168790@kfupm.edu.sa::35121bd5-e0e5-40b3-b769-dd5f369107b2" providerId="AD" clId="Web-{06A5B175-FB06-360A-A5FC-A4D5A8B4BDDD}" dt="2026-05-02T22:41:22.354" v="172" actId="1076"/>
          <ac:picMkLst>
            <pc:docMk/>
            <pc:sldMk cId="3898667025" sldId="256"/>
            <ac:picMk id="25" creationId="{F50164BA-26E6-C441-7186-E630EA344188}"/>
          </ac:picMkLst>
        </pc:picChg>
        <pc:picChg chg="add mod">
          <ac:chgData name="DUAA ADEL ALHASSAN" userId="S::s202168790@kfupm.edu.sa::35121bd5-e0e5-40b3-b769-dd5f369107b2" providerId="AD" clId="Web-{06A5B175-FB06-360A-A5FC-A4D5A8B4BDDD}" dt="2026-05-02T22:35:05.292" v="109" actId="1076"/>
          <ac:picMkLst>
            <pc:docMk/>
            <pc:sldMk cId="3898667025" sldId="256"/>
            <ac:picMk id="27" creationId="{69EFCE1C-63EE-9B9C-1437-D0988860487C}"/>
          </ac:picMkLst>
        </pc:picChg>
        <pc:picChg chg="add del mod">
          <ac:chgData name="DUAA ADEL ALHASSAN" userId="S::s202168790@kfupm.edu.sa::35121bd5-e0e5-40b3-b769-dd5f369107b2" providerId="AD" clId="Web-{06A5B175-FB06-360A-A5FC-A4D5A8B4BDDD}" dt="2026-05-02T22:30:31.545" v="86"/>
          <ac:picMkLst>
            <pc:docMk/>
            <pc:sldMk cId="3898667025" sldId="256"/>
            <ac:picMk id="28" creationId="{472E275E-E6F4-C929-C0EF-D4456CABB91D}"/>
          </ac:picMkLst>
        </pc:picChg>
        <pc:picChg chg="del">
          <ac:chgData name="DUAA ADEL ALHASSAN" userId="S::s202168790@kfupm.edu.sa::35121bd5-e0e5-40b3-b769-dd5f369107b2" providerId="AD" clId="Web-{06A5B175-FB06-360A-A5FC-A4D5A8B4BDDD}" dt="2026-05-02T22:03:22.926" v="45"/>
          <ac:picMkLst>
            <pc:docMk/>
            <pc:sldMk cId="3898667025" sldId="256"/>
            <ac:picMk id="29" creationId="{BEFC9CB6-906D-85E9-192A-3DF764BEFEE9}"/>
          </ac:picMkLst>
        </pc:picChg>
        <pc:picChg chg="add mod modCrop">
          <ac:chgData name="DUAA ADEL ALHASSAN" userId="S::s202168790@kfupm.edu.sa::35121bd5-e0e5-40b3-b769-dd5f369107b2" providerId="AD" clId="Web-{06A5B175-FB06-360A-A5FC-A4D5A8B4BDDD}" dt="2026-05-02T22:32:13.472" v="101" actId="1076"/>
          <ac:picMkLst>
            <pc:docMk/>
            <pc:sldMk cId="3898667025" sldId="256"/>
            <ac:picMk id="30" creationId="{A48077A1-A2C5-BDB9-FF77-76FDAED3908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0282" y="4954765"/>
            <a:ext cx="36383199" cy="10540259"/>
          </a:xfrm>
        </p:spPr>
        <p:txBody>
          <a:bodyPr anchor="b"/>
          <a:lstStyle>
            <a:lvl1pPr algn="ctr">
              <a:defRPr sz="2648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0471" y="15901497"/>
            <a:ext cx="32102822" cy="7309499"/>
          </a:xfrm>
        </p:spPr>
        <p:txBody>
          <a:bodyPr/>
          <a:lstStyle>
            <a:lvl1pPr marL="0" indent="0" algn="ctr">
              <a:buNone/>
              <a:defRPr sz="10595"/>
            </a:lvl1pPr>
            <a:lvl2pPr marL="2018355" indent="0" algn="ctr">
              <a:buNone/>
              <a:defRPr sz="8829"/>
            </a:lvl2pPr>
            <a:lvl3pPr marL="4036710" indent="0" algn="ctr">
              <a:buNone/>
              <a:defRPr sz="7946"/>
            </a:lvl3pPr>
            <a:lvl4pPr marL="6055065" indent="0" algn="ctr">
              <a:buNone/>
              <a:defRPr sz="7063"/>
            </a:lvl4pPr>
            <a:lvl5pPr marL="8073420" indent="0" algn="ctr">
              <a:buNone/>
              <a:defRPr sz="7063"/>
            </a:lvl5pPr>
            <a:lvl6pPr marL="10091776" indent="0" algn="ctr">
              <a:buNone/>
              <a:defRPr sz="7063"/>
            </a:lvl6pPr>
            <a:lvl7pPr marL="12110131" indent="0" algn="ctr">
              <a:buNone/>
              <a:defRPr sz="7063"/>
            </a:lvl7pPr>
            <a:lvl8pPr marL="14128486" indent="0" algn="ctr">
              <a:buNone/>
              <a:defRPr sz="7063"/>
            </a:lvl8pPr>
            <a:lvl9pPr marL="16146841" indent="0" algn="ctr">
              <a:buNone/>
              <a:defRPr sz="706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8486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2736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31445" y="1611875"/>
            <a:ext cx="9229561" cy="256568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42761" y="1611875"/>
            <a:ext cx="27153637" cy="256568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8412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947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467" y="7547788"/>
            <a:ext cx="36918246" cy="12593645"/>
          </a:xfrm>
        </p:spPr>
        <p:txBody>
          <a:bodyPr anchor="b"/>
          <a:lstStyle>
            <a:lvl1pPr>
              <a:defRPr sz="2648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0467" y="20260574"/>
            <a:ext cx="36918246" cy="6622701"/>
          </a:xfrm>
        </p:spPr>
        <p:txBody>
          <a:bodyPr/>
          <a:lstStyle>
            <a:lvl1pPr marL="0" indent="0">
              <a:buNone/>
              <a:defRPr sz="10595">
                <a:solidFill>
                  <a:schemeClr val="tx1">
                    <a:tint val="82000"/>
                  </a:schemeClr>
                </a:solidFill>
              </a:defRPr>
            </a:lvl1pPr>
            <a:lvl2pPr marL="2018355" indent="0">
              <a:buNone/>
              <a:defRPr sz="8829">
                <a:solidFill>
                  <a:schemeClr val="tx1">
                    <a:tint val="82000"/>
                  </a:schemeClr>
                </a:solidFill>
              </a:defRPr>
            </a:lvl2pPr>
            <a:lvl3pPr marL="4036710" indent="0">
              <a:buNone/>
              <a:defRPr sz="7946">
                <a:solidFill>
                  <a:schemeClr val="tx1">
                    <a:tint val="82000"/>
                  </a:schemeClr>
                </a:solidFill>
              </a:defRPr>
            </a:lvl3pPr>
            <a:lvl4pPr marL="6055065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4pPr>
            <a:lvl5pPr marL="8073420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5pPr>
            <a:lvl6pPr marL="10091776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6pPr>
            <a:lvl7pPr marL="12110131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7pPr>
            <a:lvl8pPr marL="14128486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8pPr>
            <a:lvl9pPr marL="16146841" indent="0">
              <a:buNone/>
              <a:defRPr sz="706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03832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2759" y="8059374"/>
            <a:ext cx="18191599" cy="1920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69405" y="8059374"/>
            <a:ext cx="18191599" cy="1920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794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1611882"/>
            <a:ext cx="36918246" cy="58518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8339" y="7421634"/>
            <a:ext cx="18107995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8339" y="11058863"/>
            <a:ext cx="18107995" cy="162659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669408" y="7421634"/>
            <a:ext cx="18197174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669408" y="11058863"/>
            <a:ext cx="18197174" cy="162659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4970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6186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6274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97174" y="4359077"/>
            <a:ext cx="21669405" cy="21515024"/>
          </a:xfrm>
        </p:spPr>
        <p:txBody>
          <a:bodyPr/>
          <a:lstStyle>
            <a:lvl1pPr>
              <a:defRPr sz="14127"/>
            </a:lvl1pPr>
            <a:lvl2pPr>
              <a:defRPr sz="12361"/>
            </a:lvl2pPr>
            <a:lvl3pPr>
              <a:defRPr sz="10595"/>
            </a:lvl3pPr>
            <a:lvl4pPr>
              <a:defRPr sz="8829"/>
            </a:lvl4pPr>
            <a:lvl5pPr>
              <a:defRPr sz="8829"/>
            </a:lvl5pPr>
            <a:lvl6pPr>
              <a:defRPr sz="8829"/>
            </a:lvl6pPr>
            <a:lvl7pPr>
              <a:defRPr sz="8829"/>
            </a:lvl7pPr>
            <a:lvl8pPr>
              <a:defRPr sz="8829"/>
            </a:lvl8pPr>
            <a:lvl9pPr>
              <a:defRPr sz="88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4382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197174" y="4359077"/>
            <a:ext cx="21669405" cy="21515024"/>
          </a:xfrm>
        </p:spPr>
        <p:txBody>
          <a:bodyPr anchor="t"/>
          <a:lstStyle>
            <a:lvl1pPr marL="0" indent="0">
              <a:buNone/>
              <a:defRPr sz="14127"/>
            </a:lvl1pPr>
            <a:lvl2pPr marL="2018355" indent="0">
              <a:buNone/>
              <a:defRPr sz="12361"/>
            </a:lvl2pPr>
            <a:lvl3pPr marL="4036710" indent="0">
              <a:buNone/>
              <a:defRPr sz="10595"/>
            </a:lvl3pPr>
            <a:lvl4pPr marL="6055065" indent="0">
              <a:buNone/>
              <a:defRPr sz="8829"/>
            </a:lvl4pPr>
            <a:lvl5pPr marL="8073420" indent="0">
              <a:buNone/>
              <a:defRPr sz="8829"/>
            </a:lvl5pPr>
            <a:lvl6pPr marL="10091776" indent="0">
              <a:buNone/>
              <a:defRPr sz="8829"/>
            </a:lvl6pPr>
            <a:lvl7pPr marL="12110131" indent="0">
              <a:buNone/>
              <a:defRPr sz="8829"/>
            </a:lvl7pPr>
            <a:lvl8pPr marL="14128486" indent="0">
              <a:buNone/>
              <a:defRPr sz="8829"/>
            </a:lvl8pPr>
            <a:lvl9pPr marL="16146841" indent="0">
              <a:buNone/>
              <a:defRPr sz="882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190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2759" y="1611882"/>
            <a:ext cx="36918246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759" y="8059374"/>
            <a:ext cx="36918246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759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98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15CABD-16CE-4F1A-8158-AEA5E90F7EA3}" type="datetimeFigureOut">
              <a:rPr lang="en-SG" smtClean="0"/>
              <a:t>2/5/2026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78747" y="28060644"/>
            <a:ext cx="14446270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98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230157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98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A9747C-E882-4A12-9F78-A604ABF2E8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6524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036710" rtl="0" eaLnBrk="1" latinLnBrk="0" hangingPunct="1">
        <a:lnSpc>
          <a:spcPct val="90000"/>
        </a:lnSpc>
        <a:spcBef>
          <a:spcPct val="0"/>
        </a:spcBef>
        <a:buNone/>
        <a:defRPr sz="19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9178" indent="-1009178" algn="l" defTabSz="4036710" rtl="0" eaLnBrk="1" latinLnBrk="0" hangingPunct="1">
        <a:lnSpc>
          <a:spcPct val="90000"/>
        </a:lnSpc>
        <a:spcBef>
          <a:spcPts val="4415"/>
        </a:spcBef>
        <a:buFont typeface="Arial" panose="020B0604020202020204" pitchFamily="34" charset="0"/>
        <a:buChar char="•"/>
        <a:defRPr sz="12361" kern="1200">
          <a:solidFill>
            <a:schemeClr val="tx1"/>
          </a:solidFill>
          <a:latin typeface="+mn-lt"/>
          <a:ea typeface="+mn-ea"/>
          <a:cs typeface="+mn-cs"/>
        </a:defRPr>
      </a:lvl1pPr>
      <a:lvl2pPr marL="302753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10595" kern="1200">
          <a:solidFill>
            <a:schemeClr val="tx1"/>
          </a:solidFill>
          <a:latin typeface="+mn-lt"/>
          <a:ea typeface="+mn-ea"/>
          <a:cs typeface="+mn-cs"/>
        </a:defRPr>
      </a:lvl2pPr>
      <a:lvl3pPr marL="504588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8829" kern="1200">
          <a:solidFill>
            <a:schemeClr val="tx1"/>
          </a:solidFill>
          <a:latin typeface="+mn-lt"/>
          <a:ea typeface="+mn-ea"/>
          <a:cs typeface="+mn-cs"/>
        </a:defRPr>
      </a:lvl3pPr>
      <a:lvl4pPr marL="706424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908259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110095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311930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513766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7156019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1pPr>
      <a:lvl2pPr marL="201835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403671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3pPr>
      <a:lvl4pPr marL="605506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807342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009177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211013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412848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614684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C8630ED-EEE8-E770-2D2C-EBDEB61CA410}"/>
              </a:ext>
            </a:extLst>
          </p:cNvPr>
          <p:cNvSpPr txBox="1"/>
          <p:nvPr/>
        </p:nvSpPr>
        <p:spPr>
          <a:xfrm>
            <a:off x="5873656" y="360226"/>
            <a:ext cx="28681011" cy="51873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defPPr>
              <a:defRPr kern="1200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58319">
              <a:spcBef>
                <a:spcPct val="20000"/>
              </a:spcBef>
              <a:defRPr/>
            </a:pPr>
            <a:r>
              <a:rPr lang="en-US" sz="9000" b="1">
                <a:solidFill>
                  <a:srgbClr val="C5E0B3"/>
                </a:solidFill>
                <a:latin typeface="Calibri"/>
                <a:ea typeface="Calibri"/>
                <a:cs typeface="Calibri"/>
              </a:rPr>
              <a:t>Smart AR Guided Operation and Maintenan</a:t>
            </a:r>
            <a:r>
              <a:rPr lang="en-US" sz="9000" b="1" dirty="0">
                <a:solidFill>
                  <a:srgbClr val="C5E0B3"/>
                </a:solidFill>
                <a:latin typeface="Calibri"/>
                <a:ea typeface="Calibri"/>
                <a:cs typeface="Calibri"/>
              </a:rPr>
              <a:t>ce System for Linear Swell Tester Equipment</a:t>
            </a:r>
            <a:endParaRPr lang="ar-SA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AC44153-2A22-CDA7-FA17-3151AC82BCB6}"/>
              </a:ext>
            </a:extLst>
          </p:cNvPr>
          <p:cNvSpPr txBox="1"/>
          <p:nvPr/>
        </p:nvSpPr>
        <p:spPr>
          <a:xfrm>
            <a:off x="5669280" y="42416"/>
            <a:ext cx="29555378" cy="60564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kern="1200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58319">
              <a:spcBef>
                <a:spcPct val="20000"/>
              </a:spcBef>
              <a:defRPr/>
            </a:pPr>
            <a:endParaRPr lang="en-US" sz="4046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9BA1BF-A04E-D147-1738-4227D27711F6}"/>
              </a:ext>
            </a:extLst>
          </p:cNvPr>
          <p:cNvSpPr txBox="1"/>
          <p:nvPr/>
        </p:nvSpPr>
        <p:spPr>
          <a:xfrm>
            <a:off x="6771714" y="3471315"/>
            <a:ext cx="27348524" cy="178737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defPPr>
              <a:defRPr kern="1200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58319">
              <a:spcBef>
                <a:spcPct val="20000"/>
              </a:spcBef>
              <a:defRPr/>
            </a:pPr>
            <a:r>
              <a:rPr lang="en-US" sz="4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Manar </a:t>
            </a:r>
            <a:r>
              <a:rPr lang="en-US" sz="48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Almaskeen</a:t>
            </a:r>
            <a:r>
              <a:rPr lang="en-US" sz="4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 Raneem Almousa,  Duaa Alhassan, Fatimah </a:t>
            </a:r>
            <a:r>
              <a:rPr lang="en-US" sz="48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Alshabaan</a:t>
            </a:r>
            <a:r>
              <a:rPr lang="en-US" sz="4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 Fatima </a:t>
            </a:r>
            <a:r>
              <a:rPr lang="en-US" sz="48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Muqaibel</a:t>
            </a:r>
            <a:r>
              <a:rPr lang="en-US" sz="4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48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Tayf</a:t>
            </a:r>
            <a:r>
              <a:rPr lang="en-US" sz="4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Alrasheedi</a:t>
            </a:r>
            <a:b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Coach: Ismail Al-Maraj</a:t>
            </a:r>
          </a:p>
          <a:p>
            <a:pPr algn="ctr" defTabSz="3458319">
              <a:spcBef>
                <a:spcPct val="20000"/>
              </a:spcBef>
              <a:defRPr/>
            </a:pPr>
            <a:endParaRPr lang="en-US" sz="48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CAE16-36A2-0680-9435-44BBC2373751}"/>
              </a:ext>
            </a:extLst>
          </p:cNvPr>
          <p:cNvSpPr txBox="1"/>
          <p:nvPr/>
        </p:nvSpPr>
        <p:spPr>
          <a:xfrm>
            <a:off x="698951" y="891869"/>
            <a:ext cx="376626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02616D"/>
                </a:solidFill>
              </a:rPr>
              <a:t>TEAM</a:t>
            </a:r>
            <a:r>
              <a:rPr lang="en-US" sz="9000" b="1">
                <a:solidFill>
                  <a:srgbClr val="02616D"/>
                </a:solidFill>
              </a:rPr>
              <a:t> </a:t>
            </a:r>
          </a:p>
          <a:p>
            <a:pPr algn="ctr"/>
            <a:r>
              <a:rPr lang="en-SG" sz="16600" b="1">
                <a:solidFill>
                  <a:srgbClr val="02616D"/>
                </a:solidFill>
              </a:rPr>
              <a:t>030</a:t>
            </a:r>
            <a:endParaRPr lang="en-SG" sz="9600" b="1">
              <a:solidFill>
                <a:srgbClr val="02616D"/>
              </a:solidFill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631B57E8-7109-D710-D7FF-8D593C758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511" y="7657746"/>
            <a:ext cx="9802057" cy="362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056" tIns="42028" rIns="84056" bIns="42028" anchor="t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buFont typeface="Arial"/>
              <a:buChar char="•"/>
            </a:pPr>
            <a:r>
              <a:rPr lang="en-US" sz="4600">
                <a:latin typeface="Calibri"/>
                <a:ea typeface="Calibri"/>
                <a:cs typeface="Calibri"/>
              </a:rPr>
              <a:t> Early-stage clay swelling tests need careful handling.</a:t>
            </a:r>
            <a:endParaRPr lang="en-US">
              <a:latin typeface="Calibri"/>
              <a:ea typeface="Calibri"/>
              <a:cs typeface="Calibri"/>
            </a:endParaRPr>
          </a:p>
          <a:p>
            <a:pPr algn="just">
              <a:buFont typeface="Arial"/>
              <a:buChar char="•"/>
            </a:pPr>
            <a:r>
              <a:rPr lang="en-US" sz="4600">
                <a:latin typeface="Calibri"/>
                <a:ea typeface="Calibri"/>
                <a:cs typeface="Calibri"/>
              </a:rPr>
              <a:t> Clay is sensitive to fluid interaction. </a:t>
            </a:r>
            <a:endParaRPr lang="en-US">
              <a:latin typeface="Calibri"/>
              <a:ea typeface="Calibri"/>
              <a:cs typeface="Calibri"/>
            </a:endParaRPr>
          </a:p>
          <a:p>
            <a:pPr algn="just">
              <a:buFont typeface="Arial"/>
              <a:buChar char="•"/>
            </a:pPr>
            <a:r>
              <a:rPr lang="en-US" sz="4600">
                <a:latin typeface="Calibri"/>
                <a:ea typeface="Calibri"/>
                <a:cs typeface="Calibri"/>
              </a:rPr>
              <a:t> Measurements depend on proper use of testing equipment.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0AEAB2CC-F32C-69D9-FC00-E64397B6D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337" y="6187437"/>
            <a:ext cx="9875520" cy="1128642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>
                <a:latin typeface="Nunito"/>
              </a:rPr>
              <a:t>Introduction / Background</a:t>
            </a:r>
            <a:endParaRPr 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8DEB6504-74CF-2A50-F26A-53409F3CB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3937" y="6211077"/>
            <a:ext cx="9875520" cy="1128642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>
                <a:latin typeface="Nunito" panose="00000500000000000000" pitchFamily="2" charset="0"/>
              </a:rPr>
              <a:t>Constraints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BBDC38-55EC-46B5-C2E1-C851E5A94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02537" y="6211077"/>
            <a:ext cx="9875520" cy="1128642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>
                <a:latin typeface="Nunito"/>
              </a:rPr>
              <a:t>Prototype Design </a:t>
            </a:r>
            <a:endParaRPr lang="en-US" sz="6000" b="1">
              <a:latin typeface="Nunito" panose="00000500000000000000" pitchFamily="2" charset="0"/>
            </a:endParaRP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143340C8-854D-4613-B529-E59DF6F43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9083" y="13689891"/>
            <a:ext cx="9875520" cy="1128642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>
                <a:latin typeface="Nunito" panose="00000500000000000000" pitchFamily="2" charset="0"/>
              </a:rPr>
              <a:t>Specifications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458B7F-823B-2D5C-D269-D3F7091A3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27539" y="6201113"/>
            <a:ext cx="9875520" cy="1128642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>
                <a:latin typeface="Nunito"/>
              </a:rPr>
              <a:t>Test / Validation </a:t>
            </a:r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00881BD9-9EF1-F96B-A067-3E5BE3DD1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3019" y="22056631"/>
            <a:ext cx="9875520" cy="1128642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>
                <a:latin typeface="Nunito"/>
              </a:rPr>
              <a:t>Conclusion </a:t>
            </a:r>
            <a:endParaRPr lang="en-US" sz="6000" b="1">
              <a:latin typeface="Nunito" panose="00000500000000000000" pitchFamily="2" charset="0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DDFFBC43-4B44-6697-F962-8F04B2EB6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6682" y="23402577"/>
            <a:ext cx="9838631" cy="433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056" tIns="42028" rIns="84056" bIns="42028" anchor="t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marL="285750" indent="-285750" algn="just">
              <a:buFont typeface="Arial"/>
              <a:buChar char="•"/>
            </a:pPr>
            <a:r>
              <a:rPr lang="en-US" sz="4600">
                <a:latin typeface="Calibri"/>
                <a:ea typeface="Calibri"/>
                <a:cs typeface="Calibri"/>
              </a:rPr>
              <a:t> Practical solution for Linear Swell Tester maintenance.</a:t>
            </a:r>
            <a:endParaRPr lang="en-US"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4600">
                <a:latin typeface="Calibri"/>
                <a:ea typeface="Calibri"/>
                <a:cs typeface="Calibri"/>
              </a:rPr>
              <a:t> Provides step-by-step guidance and monitoring.</a:t>
            </a:r>
            <a:endParaRPr lang="en-US"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4600">
                <a:latin typeface="Calibri"/>
                <a:ea typeface="Calibri"/>
                <a:cs typeface="Calibri"/>
              </a:rPr>
              <a:t> Reduces time and  operator idle time.</a:t>
            </a:r>
            <a:endParaRPr lang="en-US"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4600">
                <a:latin typeface="Calibri"/>
                <a:ea typeface="Calibri"/>
                <a:cs typeface="Calibri"/>
              </a:rPr>
              <a:t> Enhances training and reliability.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6B8CC53E-7977-80DB-3647-75BE7240A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337" y="18508292"/>
            <a:ext cx="9875520" cy="1128642"/>
          </a:xfrm>
          <a:prstGeom prst="rect">
            <a:avLst/>
          </a:prstGeom>
          <a:solidFill>
            <a:srgbClr val="C5E0B3"/>
          </a:solidFill>
          <a:ln w="12700">
            <a:noFill/>
            <a:miter lim="800000"/>
          </a:ln>
        </p:spPr>
        <p:txBody>
          <a:bodyPr wrap="none" lIns="252227" tIns="67261" rIns="252227" bIns="63041" anchor="ctr" anchorCtr="0"/>
          <a:lstStyle>
            <a:defPPr>
              <a:defRPr kern="1200"/>
            </a:defPPr>
          </a:lstStyle>
          <a:p>
            <a:pPr algn="ctr" defTabSz="4324030">
              <a:defRPr/>
            </a:pPr>
            <a:r>
              <a:rPr lang="en-US" sz="6000" b="1">
                <a:latin typeface="Nunito"/>
              </a:rPr>
              <a:t>Problem Statement  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0C4943-03E2-8FEF-0548-A5D3343C2651}"/>
              </a:ext>
            </a:extLst>
          </p:cNvPr>
          <p:cNvSpPr txBox="1"/>
          <p:nvPr/>
        </p:nvSpPr>
        <p:spPr>
          <a:xfrm>
            <a:off x="925338" y="19856177"/>
            <a:ext cx="9875519" cy="75405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4600">
                <a:latin typeface="Calibri"/>
                <a:ea typeface="Calibri"/>
                <a:cs typeface="Calibri"/>
              </a:rPr>
              <a:t>Current maintenance relies heavily on manual instructions and technician experience, with no real-time validation or performance tracking.</a:t>
            </a:r>
            <a:endParaRPr lang="en-US">
              <a:latin typeface="Calibri"/>
              <a:ea typeface="Calibri"/>
              <a:cs typeface="Calibri"/>
            </a:endParaRPr>
          </a:p>
          <a:p>
            <a:pPr algn="just"/>
            <a:r>
              <a:rPr lang="en-US" sz="4600">
                <a:latin typeface="Calibri"/>
                <a:ea typeface="Calibri"/>
                <a:cs typeface="Calibri"/>
              </a:rPr>
              <a:t>This leads to:</a:t>
            </a:r>
            <a:endParaRPr lang="en-US">
              <a:latin typeface="Calibri"/>
              <a:ea typeface="Calibri"/>
              <a:cs typeface="Calibri"/>
            </a:endParaRPr>
          </a:p>
          <a:p>
            <a:pPr marL="685800" indent="-685800" algn="just">
              <a:buFont typeface="Arial"/>
              <a:buChar char="•"/>
            </a:pPr>
            <a:r>
              <a:rPr lang="en-US" sz="4600" b="1">
                <a:latin typeface="Calibri"/>
                <a:ea typeface="Calibri"/>
                <a:cs typeface="Calibri"/>
              </a:rPr>
              <a:t>20–30% longer task time</a:t>
            </a:r>
            <a:r>
              <a:rPr lang="en-US" sz="4600" dirty="0">
                <a:latin typeface="Calibri"/>
                <a:ea typeface="Calibri"/>
                <a:cs typeface="Calibri"/>
              </a:rPr>
              <a:t> </a:t>
            </a:r>
            <a:endParaRPr lang="en-US">
              <a:latin typeface="Calibri"/>
              <a:ea typeface="Calibri"/>
              <a:cs typeface="Calibri"/>
            </a:endParaRPr>
          </a:p>
          <a:p>
            <a:pPr marL="685800" indent="-685800" algn="just">
              <a:buFont typeface="Arial"/>
              <a:buChar char="•"/>
            </a:pPr>
            <a:r>
              <a:rPr lang="en-US" sz="4600" b="1">
                <a:latin typeface="Calibri"/>
                <a:ea typeface="Calibri"/>
                <a:cs typeface="Calibri"/>
              </a:rPr>
              <a:t>15–25% higher error rates</a:t>
            </a:r>
            <a:r>
              <a:rPr lang="en-US" sz="4600" dirty="0">
                <a:latin typeface="Calibri"/>
                <a:ea typeface="Calibri"/>
                <a:cs typeface="Calibri"/>
              </a:rPr>
              <a:t> </a:t>
            </a:r>
            <a:endParaRPr lang="en-US">
              <a:latin typeface="Calibri"/>
              <a:ea typeface="Calibri"/>
              <a:cs typeface="Calibri"/>
            </a:endParaRPr>
          </a:p>
          <a:p>
            <a:pPr marL="685800" indent="-685800" algn="just">
              <a:buFont typeface="Arial"/>
              <a:buChar char="•"/>
            </a:pPr>
            <a:r>
              <a:rPr lang="en-US" sz="4600" b="1">
                <a:latin typeface="Calibri"/>
                <a:ea typeface="Calibri"/>
                <a:cs typeface="Calibri"/>
              </a:rPr>
              <a:t>10–20% increased idle time</a:t>
            </a:r>
            <a:r>
              <a:rPr lang="en-US" sz="4600" dirty="0">
                <a:latin typeface="Calibri"/>
                <a:ea typeface="Calibri"/>
                <a:cs typeface="Calibri"/>
              </a:rPr>
              <a:t> 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endParaRPr lang="en-US" sz="2000" dirty="0">
              <a:latin typeface="Calibri"/>
              <a:ea typeface="Calibri"/>
              <a:cs typeface="Calibri"/>
            </a:endParaRPr>
          </a:p>
          <a:p>
            <a:pPr algn="just"/>
            <a:r>
              <a:rPr lang="en-US" sz="4600">
                <a:latin typeface="Calibri"/>
                <a:ea typeface="Calibri"/>
                <a:cs typeface="Calibri"/>
              </a:rPr>
              <a:t>Result: </a:t>
            </a:r>
            <a:r>
              <a:rPr lang="en-US" sz="4600" b="1" dirty="0">
                <a:latin typeface="Calibri"/>
                <a:ea typeface="Calibri"/>
                <a:cs typeface="Calibri"/>
              </a:rPr>
              <a:t>Lower productivity and lack of </a:t>
            </a:r>
            <a:r>
              <a:rPr lang="en-US" sz="4600" b="1">
                <a:latin typeface="Calibri"/>
                <a:ea typeface="Calibri"/>
                <a:cs typeface="Calibri"/>
              </a:rPr>
              <a:t>standardization.</a:t>
            </a:r>
            <a:endParaRPr lang="en-US" b="1">
              <a:latin typeface="Calibri"/>
              <a:ea typeface="Calibri"/>
              <a:cs typeface="Calibri"/>
            </a:endParaRPr>
          </a:p>
        </p:txBody>
      </p:sp>
      <p:pic>
        <p:nvPicPr>
          <p:cNvPr id="22" name="صورة 21" descr="صورة تحتوي على نص, قصاصة فنية, الخط, شعار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CB12E78D-6D3C-05F4-8610-8EA103A523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29" t="-1560" r="10990" b="8326"/>
          <a:stretch>
            <a:fillRect/>
          </a:stretch>
        </p:blipFill>
        <p:spPr>
          <a:xfrm>
            <a:off x="36276306" y="103362"/>
            <a:ext cx="5330247" cy="5116063"/>
          </a:xfrm>
          <a:prstGeom prst="rect">
            <a:avLst/>
          </a:prstGeom>
        </p:spPr>
      </p:pic>
      <p:pic>
        <p:nvPicPr>
          <p:cNvPr id="24" name="Picture 23" descr="A person wearing a hard hat and gloves using a caliper&#10;&#10;AI-generated content may be incorrect.">
            <a:extLst>
              <a:ext uri="{FF2B5EF4-FFF2-40B4-BE49-F238E27FC236}">
                <a16:creationId xmlns:a16="http://schemas.microsoft.com/office/drawing/2014/main" id="{EE4FD352-AEDB-DAF4-0496-8EB95AF1B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16" y="11612151"/>
            <a:ext cx="9814195" cy="6432555"/>
          </a:xfrm>
          <a:prstGeom prst="rect">
            <a:avLst/>
          </a:prstGeom>
        </p:spPr>
      </p:pic>
      <p:pic>
        <p:nvPicPr>
          <p:cNvPr id="14" name="Picture 13" descr="A diagram of a diagram&#10;&#10;AI-generated content may be incorrect.">
            <a:extLst>
              <a:ext uri="{FF2B5EF4-FFF2-40B4-BE49-F238E27FC236}">
                <a16:creationId xmlns:a16="http://schemas.microsoft.com/office/drawing/2014/main" id="{D55D2ADE-7721-B18D-B668-5064BE9213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62" t="14425" r="1671" b="8033"/>
          <a:stretch>
            <a:fillRect/>
          </a:stretch>
        </p:blipFill>
        <p:spPr>
          <a:xfrm>
            <a:off x="11148055" y="7668011"/>
            <a:ext cx="10265542" cy="56846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F6DE5B-3B7A-0955-469D-86F0DA4074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58" t="62" r="-218" b="-67"/>
          <a:stretch>
            <a:fillRect/>
          </a:stretch>
        </p:blipFill>
        <p:spPr>
          <a:xfrm>
            <a:off x="11147806" y="15129677"/>
            <a:ext cx="10256638" cy="12354692"/>
          </a:xfrm>
          <a:prstGeom prst="rect">
            <a:avLst/>
          </a:prstGeom>
        </p:spPr>
      </p:pic>
      <p:pic>
        <p:nvPicPr>
          <p:cNvPr id="27" name="Picture 26" descr="A diagram of a machine&#10;&#10;AI-generated content may be incorrect.">
            <a:extLst>
              <a:ext uri="{FF2B5EF4-FFF2-40B4-BE49-F238E27FC236}">
                <a16:creationId xmlns:a16="http://schemas.microsoft.com/office/drawing/2014/main" id="{69EFCE1C-63EE-9B9C-1437-D098886048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51259" y="8634667"/>
            <a:ext cx="9856256" cy="10488015"/>
          </a:xfrm>
          <a:prstGeom prst="rect">
            <a:avLst/>
          </a:prstGeom>
        </p:spPr>
      </p:pic>
      <p:pic>
        <p:nvPicPr>
          <p:cNvPr id="30" name="Picture 2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48077A1-A2C5-BDB9-FF77-76FDAED390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539" t="54663" r="1036"/>
          <a:stretch>
            <a:fillRect/>
          </a:stretch>
        </p:blipFill>
        <p:spPr>
          <a:xfrm>
            <a:off x="32192087" y="14576011"/>
            <a:ext cx="9798463" cy="7014024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34676FF6-1801-FA38-0ED8-2AA98169F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6236" y="7657809"/>
            <a:ext cx="5834387" cy="7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056" tIns="42028" rIns="84056" bIns="42028" anchor="t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marL="685800" indent="-685800" algn="just">
              <a:buFont typeface="Arial"/>
              <a:buChar char="•"/>
            </a:pPr>
            <a:r>
              <a:rPr lang="en-US" sz="4600" dirty="0">
                <a:latin typeface="Calibri"/>
                <a:ea typeface="Calibri"/>
                <a:cs typeface="Calibri"/>
              </a:rPr>
              <a:t>System </a:t>
            </a:r>
            <a:r>
              <a:rPr lang="en-US" sz="4600">
                <a:latin typeface="Calibri"/>
                <a:ea typeface="Calibri"/>
                <a:cs typeface="Calibri"/>
              </a:rPr>
              <a:t>Architecture</a:t>
            </a:r>
            <a:endParaRPr lang="en-US" sz="4600" dirty="0">
              <a:latin typeface="Calibri"/>
              <a:ea typeface="Calibri"/>
              <a:cs typeface="Calibri"/>
            </a:endParaRP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5E363D0F-B650-0FB3-8CD9-B5E574272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9237" y="19810693"/>
            <a:ext cx="8726078" cy="150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056" tIns="42028" rIns="84056" bIns="42028" anchor="t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marL="685800" indent="-685800" algn="just">
              <a:buFont typeface="Arial"/>
              <a:buChar char="•"/>
            </a:pPr>
            <a:r>
              <a:rPr lang="en-US" sz="4600">
                <a:latin typeface="Calibri"/>
                <a:ea typeface="Calibri"/>
                <a:cs typeface="Calibri"/>
              </a:rPr>
              <a:t>Object Detection Performance Metrics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pic>
        <p:nvPicPr>
          <p:cNvPr id="25" name="Picture 2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50164BA-26E6-C441-7186-E630EA3441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09215" y="21405331"/>
            <a:ext cx="9519390" cy="3540637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E170921-1031-5B6D-CD2C-A213A706CB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22360" y="7658159"/>
            <a:ext cx="9851079" cy="6357004"/>
          </a:xfrm>
          <a:prstGeom prst="rect">
            <a:avLst/>
          </a:prstGeom>
        </p:spPr>
      </p:pic>
      <p:sp>
        <p:nvSpPr>
          <p:cNvPr id="15" name="TextBox 19">
            <a:extLst>
              <a:ext uri="{FF2B5EF4-FFF2-40B4-BE49-F238E27FC236}">
                <a16:creationId xmlns:a16="http://schemas.microsoft.com/office/drawing/2014/main" id="{A8D9D222-E80D-3977-B995-C6F568B64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783" y="25257031"/>
            <a:ext cx="8726078" cy="220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056" tIns="42028" rIns="84056" bIns="42028" anchor="t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/>
            <a:r>
              <a:rPr lang="en-US" sz="4600" dirty="0">
                <a:latin typeface="Calibri"/>
                <a:ea typeface="Calibri"/>
                <a:cs typeface="Calibri"/>
              </a:rPr>
              <a:t>The model achieves high accuracy across key metrics, ensuring reliable component detection in real-time.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8667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C504F1786A834AB0A43A8D2AD0E2A1" ma:contentTypeVersion="17" ma:contentTypeDescription="Create a new document." ma:contentTypeScope="" ma:versionID="1dd54b39039cc3a2789d5d1d3fc10e6e">
  <xsd:schema xmlns:xsd="http://www.w3.org/2001/XMLSchema" xmlns:xs="http://www.w3.org/2001/XMLSchema" xmlns:p="http://schemas.microsoft.com/office/2006/metadata/properties" xmlns:ns2="feb4cfa2-2a6f-43b7-9935-58898877aa70" xmlns:ns3="23f71ece-6f79-4b9a-94f9-3a27ffba8014" targetNamespace="http://schemas.microsoft.com/office/2006/metadata/properties" ma:root="true" ma:fieldsID="9ed85d63b31bb9f0e74e4febb6f854bd" ns2:_="" ns3:_="">
    <xsd:import namespace="feb4cfa2-2a6f-43b7-9935-58898877aa70"/>
    <xsd:import namespace="23f71ece-6f79-4b9a-94f9-3a27ffba80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b4cfa2-2a6f-43b7-9935-58898877aa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7f4d030-a2bd-4159-b459-856363f4e7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71ece-6f79-4b9a-94f9-3a27ffba801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70740f3-2cf5-4288-af9a-52d3becc7e83}" ma:internalName="TaxCatchAll" ma:showField="CatchAllData" ma:web="23f71ece-6f79-4b9a-94f9-3a27ffba80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b4cfa2-2a6f-43b7-9935-58898877aa70">
      <Terms xmlns="http://schemas.microsoft.com/office/infopath/2007/PartnerControls"/>
    </lcf76f155ced4ddcb4097134ff3c332f>
    <TaxCatchAll xmlns="23f71ece-6f79-4b9a-94f9-3a27ffba8014" xsi:nil="true"/>
  </documentManagement>
</p:properties>
</file>

<file path=customXml/itemProps1.xml><?xml version="1.0" encoding="utf-8"?>
<ds:datastoreItem xmlns:ds="http://schemas.openxmlformats.org/officeDocument/2006/customXml" ds:itemID="{2B1CA312-D8F0-4299-A71D-05C9454DF29C}"/>
</file>

<file path=customXml/itemProps2.xml><?xml version="1.0" encoding="utf-8"?>
<ds:datastoreItem xmlns:ds="http://schemas.openxmlformats.org/officeDocument/2006/customXml" ds:itemID="{3D2F6670-3B43-441D-BEB6-F9326E72E3FD}"/>
</file>

<file path=customXml/itemProps3.xml><?xml version="1.0" encoding="utf-8"?>
<ds:datastoreItem xmlns:ds="http://schemas.openxmlformats.org/officeDocument/2006/customXml" ds:itemID="{E6223CD9-3871-493F-9EAB-39C54103509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Darim Ferry</dc:creator>
  <cp:revision>102</cp:revision>
  <dcterms:created xsi:type="dcterms:W3CDTF">2025-04-20T10:29:18Z</dcterms:created>
  <dcterms:modified xsi:type="dcterms:W3CDTF">2026-05-02T22:57:52Z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0x0101007EC504F1786A834AB0A43A8D2AD0E2A1</vt:lpwstr>
  </property>
</Properties>
</file>