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21388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7"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660"/>
  </p:normalViewPr>
  <p:slideViewPr>
    <p:cSldViewPr snapToGrid="0" showGuides="1">
      <p:cViewPr varScale="1">
        <p:scale>
          <a:sx n="37" d="100"/>
          <a:sy n="37" d="100"/>
        </p:scale>
        <p:origin x="1842" y="108"/>
      </p:cViewPr>
      <p:guideLst>
        <p:guide orient="horz" pos="6737"/>
        <p:guide pos="9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500370"/>
            <a:ext cx="25733931" cy="7446328"/>
          </a:xfrm>
        </p:spPr>
        <p:txBody>
          <a:bodyPr anchor="b"/>
          <a:lstStyle>
            <a:lvl1pPr algn="ctr">
              <a:defRPr sz="18713"/>
            </a:lvl1pPr>
          </a:lstStyle>
          <a:p>
            <a:r>
              <a:rPr lang="en-US"/>
              <a:t>Click to edit Master title style</a:t>
            </a:r>
            <a:endParaRPr lang="en-US" dirty="0"/>
          </a:p>
        </p:txBody>
      </p:sp>
      <p:sp>
        <p:nvSpPr>
          <p:cNvPr id="3" name="Subtitle 2"/>
          <p:cNvSpPr>
            <a:spLocks noGrp="1"/>
          </p:cNvSpPr>
          <p:nvPr>
            <p:ph type="subTitle" idx="1"/>
          </p:nvPr>
        </p:nvSpPr>
        <p:spPr>
          <a:xfrm>
            <a:off x="3784402" y="11233856"/>
            <a:ext cx="22706410" cy="5163908"/>
          </a:xfrm>
        </p:spPr>
        <p:txBody>
          <a:bodyPr/>
          <a:lstStyle>
            <a:lvl1pPr marL="0" indent="0" algn="ctr">
              <a:buNone/>
              <a:defRPr sz="7485"/>
            </a:lvl1pPr>
            <a:lvl2pPr marL="1425915" indent="0" algn="ctr">
              <a:buNone/>
              <a:defRPr sz="6238"/>
            </a:lvl2pPr>
            <a:lvl3pPr marL="2851831" indent="0" algn="ctr">
              <a:buNone/>
              <a:defRPr sz="5614"/>
            </a:lvl3pPr>
            <a:lvl4pPr marL="4277746" indent="0" algn="ctr">
              <a:buNone/>
              <a:defRPr sz="4990"/>
            </a:lvl4pPr>
            <a:lvl5pPr marL="5703661" indent="0" algn="ctr">
              <a:buNone/>
              <a:defRPr sz="4990"/>
            </a:lvl5pPr>
            <a:lvl6pPr marL="7129577" indent="0" algn="ctr">
              <a:buNone/>
              <a:defRPr sz="4990"/>
            </a:lvl6pPr>
            <a:lvl7pPr marL="8555492" indent="0" algn="ctr">
              <a:buNone/>
              <a:defRPr sz="4990"/>
            </a:lvl7pPr>
            <a:lvl8pPr marL="9981408" indent="0" algn="ctr">
              <a:buNone/>
              <a:defRPr sz="4990"/>
            </a:lvl8pPr>
            <a:lvl9pPr marL="11407323" indent="0" algn="ctr">
              <a:buNone/>
              <a:defRPr sz="499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1869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19115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734"/>
            <a:ext cx="6528093" cy="181256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734"/>
            <a:ext cx="19205838" cy="181256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2632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6933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2250"/>
            <a:ext cx="26112371" cy="8896974"/>
          </a:xfrm>
        </p:spPr>
        <p:txBody>
          <a:bodyPr anchor="b"/>
          <a:lstStyle>
            <a:lvl1pPr>
              <a:defRPr sz="18713"/>
            </a:lvl1pPr>
          </a:lstStyle>
          <a:p>
            <a:r>
              <a:rPr lang="en-US"/>
              <a:t>Click to edit Master title style</a:t>
            </a:r>
            <a:endParaRPr lang="en-US" dirty="0"/>
          </a:p>
        </p:txBody>
      </p:sp>
      <p:sp>
        <p:nvSpPr>
          <p:cNvPr id="3" name="Text Placeholder 2"/>
          <p:cNvSpPr>
            <a:spLocks noGrp="1"/>
          </p:cNvSpPr>
          <p:nvPr>
            <p:ph type="body" idx="1"/>
          </p:nvPr>
        </p:nvSpPr>
        <p:spPr>
          <a:xfrm>
            <a:off x="2065654" y="14313393"/>
            <a:ext cx="26112371" cy="4678708"/>
          </a:xfrm>
        </p:spPr>
        <p:txBody>
          <a:bodyPr/>
          <a:lstStyle>
            <a:lvl1pPr marL="0" indent="0">
              <a:buNone/>
              <a:defRPr sz="7485">
                <a:solidFill>
                  <a:schemeClr val="tx1"/>
                </a:solidFill>
              </a:defRPr>
            </a:lvl1pPr>
            <a:lvl2pPr marL="1425915" indent="0">
              <a:buNone/>
              <a:defRPr sz="6238">
                <a:solidFill>
                  <a:schemeClr val="tx1">
                    <a:tint val="75000"/>
                  </a:schemeClr>
                </a:solidFill>
              </a:defRPr>
            </a:lvl2pPr>
            <a:lvl3pPr marL="2851831" indent="0">
              <a:buNone/>
              <a:defRPr sz="5614">
                <a:solidFill>
                  <a:schemeClr val="tx1">
                    <a:tint val="75000"/>
                  </a:schemeClr>
                </a:solidFill>
              </a:defRPr>
            </a:lvl3pPr>
            <a:lvl4pPr marL="4277746" indent="0">
              <a:buNone/>
              <a:defRPr sz="4990">
                <a:solidFill>
                  <a:schemeClr val="tx1">
                    <a:tint val="75000"/>
                  </a:schemeClr>
                </a:solidFill>
              </a:defRPr>
            </a:lvl4pPr>
            <a:lvl5pPr marL="5703661" indent="0">
              <a:buNone/>
              <a:defRPr sz="4990">
                <a:solidFill>
                  <a:schemeClr val="tx1">
                    <a:tint val="75000"/>
                  </a:schemeClr>
                </a:solidFill>
              </a:defRPr>
            </a:lvl5pPr>
            <a:lvl6pPr marL="7129577" indent="0">
              <a:buNone/>
              <a:defRPr sz="4990">
                <a:solidFill>
                  <a:schemeClr val="tx1">
                    <a:tint val="75000"/>
                  </a:schemeClr>
                </a:solidFill>
              </a:defRPr>
            </a:lvl6pPr>
            <a:lvl7pPr marL="8555492" indent="0">
              <a:buNone/>
              <a:defRPr sz="4990">
                <a:solidFill>
                  <a:schemeClr val="tx1">
                    <a:tint val="75000"/>
                  </a:schemeClr>
                </a:solidFill>
              </a:defRPr>
            </a:lvl7pPr>
            <a:lvl8pPr marL="9981408" indent="0">
              <a:buNone/>
              <a:defRPr sz="4990">
                <a:solidFill>
                  <a:schemeClr val="tx1">
                    <a:tint val="75000"/>
                  </a:schemeClr>
                </a:solidFill>
              </a:defRPr>
            </a:lvl8pPr>
            <a:lvl9pPr marL="11407323" indent="0">
              <a:buNone/>
              <a:defRPr sz="499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379E88-DE07-472B-A6FA-DD49010A3946}"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429241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3668"/>
            <a:ext cx="12866966" cy="1357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3668"/>
            <a:ext cx="12866966" cy="13570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79E88-DE07-472B-A6FA-DD49010A3946}"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93365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738"/>
            <a:ext cx="26112371" cy="4134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3127"/>
            <a:ext cx="12807832" cy="2569576"/>
          </a:xfrm>
        </p:spPr>
        <p:txBody>
          <a:bodyPr anchor="b"/>
          <a:lstStyle>
            <a:lvl1pPr marL="0" indent="0">
              <a:buNone/>
              <a:defRPr sz="7485" b="1"/>
            </a:lvl1pPr>
            <a:lvl2pPr marL="1425915" indent="0">
              <a:buNone/>
              <a:defRPr sz="6238" b="1"/>
            </a:lvl2pPr>
            <a:lvl3pPr marL="2851831" indent="0">
              <a:buNone/>
              <a:defRPr sz="5614" b="1"/>
            </a:lvl3pPr>
            <a:lvl4pPr marL="4277746" indent="0">
              <a:buNone/>
              <a:defRPr sz="4990" b="1"/>
            </a:lvl4pPr>
            <a:lvl5pPr marL="5703661" indent="0">
              <a:buNone/>
              <a:defRPr sz="4990" b="1"/>
            </a:lvl5pPr>
            <a:lvl6pPr marL="7129577" indent="0">
              <a:buNone/>
              <a:defRPr sz="4990" b="1"/>
            </a:lvl6pPr>
            <a:lvl7pPr marL="8555492" indent="0">
              <a:buNone/>
              <a:defRPr sz="4990" b="1"/>
            </a:lvl7pPr>
            <a:lvl8pPr marL="9981408" indent="0">
              <a:buNone/>
              <a:defRPr sz="4990" b="1"/>
            </a:lvl8pPr>
            <a:lvl9pPr marL="11407323" indent="0">
              <a:buNone/>
              <a:defRPr sz="4990" b="1"/>
            </a:lvl9pPr>
          </a:lstStyle>
          <a:p>
            <a:pPr lvl="0"/>
            <a:r>
              <a:rPr lang="en-US"/>
              <a:t>Edit Master text styles</a:t>
            </a:r>
          </a:p>
        </p:txBody>
      </p:sp>
      <p:sp>
        <p:nvSpPr>
          <p:cNvPr id="4" name="Content Placeholder 3"/>
          <p:cNvSpPr>
            <a:spLocks noGrp="1"/>
          </p:cNvSpPr>
          <p:nvPr>
            <p:ph sz="half" idx="2"/>
          </p:nvPr>
        </p:nvSpPr>
        <p:spPr>
          <a:xfrm>
            <a:off x="2085368" y="7812703"/>
            <a:ext cx="12807832" cy="11491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3127"/>
            <a:ext cx="12870909" cy="2569576"/>
          </a:xfrm>
        </p:spPr>
        <p:txBody>
          <a:bodyPr anchor="b"/>
          <a:lstStyle>
            <a:lvl1pPr marL="0" indent="0">
              <a:buNone/>
              <a:defRPr sz="7485" b="1"/>
            </a:lvl1pPr>
            <a:lvl2pPr marL="1425915" indent="0">
              <a:buNone/>
              <a:defRPr sz="6238" b="1"/>
            </a:lvl2pPr>
            <a:lvl3pPr marL="2851831" indent="0">
              <a:buNone/>
              <a:defRPr sz="5614" b="1"/>
            </a:lvl3pPr>
            <a:lvl4pPr marL="4277746" indent="0">
              <a:buNone/>
              <a:defRPr sz="4990" b="1"/>
            </a:lvl4pPr>
            <a:lvl5pPr marL="5703661" indent="0">
              <a:buNone/>
              <a:defRPr sz="4990" b="1"/>
            </a:lvl5pPr>
            <a:lvl6pPr marL="7129577" indent="0">
              <a:buNone/>
              <a:defRPr sz="4990" b="1"/>
            </a:lvl6pPr>
            <a:lvl7pPr marL="8555492" indent="0">
              <a:buNone/>
              <a:defRPr sz="4990" b="1"/>
            </a:lvl7pPr>
            <a:lvl8pPr marL="9981408" indent="0">
              <a:buNone/>
              <a:defRPr sz="4990" b="1"/>
            </a:lvl8pPr>
            <a:lvl9pPr marL="11407323" indent="0">
              <a:buNone/>
              <a:defRPr sz="4990" b="1"/>
            </a:lvl9pPr>
          </a:lstStyle>
          <a:p>
            <a:pPr lvl="0"/>
            <a:r>
              <a:rPr lang="en-US"/>
              <a:t>Edit Master text styles</a:t>
            </a:r>
          </a:p>
        </p:txBody>
      </p:sp>
      <p:sp>
        <p:nvSpPr>
          <p:cNvPr id="6" name="Content Placeholder 5"/>
          <p:cNvSpPr>
            <a:spLocks noGrp="1"/>
          </p:cNvSpPr>
          <p:nvPr>
            <p:ph sz="quarter" idx="4"/>
          </p:nvPr>
        </p:nvSpPr>
        <p:spPr>
          <a:xfrm>
            <a:off x="15326828" y="7812703"/>
            <a:ext cx="12870909" cy="114913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79E88-DE07-472B-A6FA-DD49010A3946}"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8664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379E88-DE07-472B-A6FA-DD49010A3946}" type="datetimeFigureOut">
              <a:rPr lang="en-US" smtClean="0"/>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0113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79E88-DE07-472B-A6FA-DD49010A3946}" type="datetimeFigureOut">
              <a:rPr lang="en-US" smtClean="0"/>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265011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892"/>
            <a:ext cx="9764544" cy="4990624"/>
          </a:xfrm>
        </p:spPr>
        <p:txBody>
          <a:bodyPr anchor="b"/>
          <a:lstStyle>
            <a:lvl1pPr>
              <a:defRPr sz="9980"/>
            </a:lvl1pPr>
          </a:lstStyle>
          <a:p>
            <a:r>
              <a:rPr lang="en-US"/>
              <a:t>Click to edit Master title style</a:t>
            </a:r>
            <a:endParaRPr lang="en-US" dirty="0"/>
          </a:p>
        </p:txBody>
      </p:sp>
      <p:sp>
        <p:nvSpPr>
          <p:cNvPr id="3" name="Content Placeholder 2"/>
          <p:cNvSpPr>
            <a:spLocks noGrp="1"/>
          </p:cNvSpPr>
          <p:nvPr>
            <p:ph idx="1"/>
          </p:nvPr>
        </p:nvSpPr>
        <p:spPr>
          <a:xfrm>
            <a:off x="12870909" y="3079537"/>
            <a:ext cx="15326827" cy="15199618"/>
          </a:xfrm>
        </p:spPr>
        <p:txBody>
          <a:bodyPr/>
          <a:lstStyle>
            <a:lvl1pPr>
              <a:defRPr sz="9980"/>
            </a:lvl1pPr>
            <a:lvl2pPr>
              <a:defRPr sz="8733"/>
            </a:lvl2pPr>
            <a:lvl3pPr>
              <a:defRPr sz="7485"/>
            </a:lvl3pPr>
            <a:lvl4pPr>
              <a:defRPr sz="6238"/>
            </a:lvl4pPr>
            <a:lvl5pPr>
              <a:defRPr sz="6238"/>
            </a:lvl5pPr>
            <a:lvl6pPr>
              <a:defRPr sz="6238"/>
            </a:lvl6pPr>
            <a:lvl7pPr>
              <a:defRPr sz="6238"/>
            </a:lvl7pPr>
            <a:lvl8pPr>
              <a:defRPr sz="6238"/>
            </a:lvl8pPr>
            <a:lvl9pPr>
              <a:defRPr sz="623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6517"/>
            <a:ext cx="9764544" cy="11887390"/>
          </a:xfrm>
        </p:spPr>
        <p:txBody>
          <a:bodyPr/>
          <a:lstStyle>
            <a:lvl1pPr marL="0" indent="0">
              <a:buNone/>
              <a:defRPr sz="4990"/>
            </a:lvl1pPr>
            <a:lvl2pPr marL="1425915" indent="0">
              <a:buNone/>
              <a:defRPr sz="4366"/>
            </a:lvl2pPr>
            <a:lvl3pPr marL="2851831" indent="0">
              <a:buNone/>
              <a:defRPr sz="3743"/>
            </a:lvl3pPr>
            <a:lvl4pPr marL="4277746" indent="0">
              <a:buNone/>
              <a:defRPr sz="3119"/>
            </a:lvl4pPr>
            <a:lvl5pPr marL="5703661" indent="0">
              <a:buNone/>
              <a:defRPr sz="3119"/>
            </a:lvl5pPr>
            <a:lvl6pPr marL="7129577" indent="0">
              <a:buNone/>
              <a:defRPr sz="3119"/>
            </a:lvl6pPr>
            <a:lvl7pPr marL="8555492" indent="0">
              <a:buNone/>
              <a:defRPr sz="3119"/>
            </a:lvl7pPr>
            <a:lvl8pPr marL="9981408" indent="0">
              <a:buNone/>
              <a:defRPr sz="3119"/>
            </a:lvl8pPr>
            <a:lvl9pPr marL="11407323" indent="0">
              <a:buNone/>
              <a:defRPr sz="311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165108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892"/>
            <a:ext cx="9764544" cy="4990624"/>
          </a:xfrm>
        </p:spPr>
        <p:txBody>
          <a:bodyPr anchor="b"/>
          <a:lstStyle>
            <a:lvl1pPr>
              <a:defRPr sz="99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9537"/>
            <a:ext cx="15326827" cy="15199618"/>
          </a:xfrm>
        </p:spPr>
        <p:txBody>
          <a:bodyPr anchor="t"/>
          <a:lstStyle>
            <a:lvl1pPr marL="0" indent="0">
              <a:buNone/>
              <a:defRPr sz="9980"/>
            </a:lvl1pPr>
            <a:lvl2pPr marL="1425915" indent="0">
              <a:buNone/>
              <a:defRPr sz="8733"/>
            </a:lvl2pPr>
            <a:lvl3pPr marL="2851831" indent="0">
              <a:buNone/>
              <a:defRPr sz="7485"/>
            </a:lvl3pPr>
            <a:lvl4pPr marL="4277746" indent="0">
              <a:buNone/>
              <a:defRPr sz="6238"/>
            </a:lvl4pPr>
            <a:lvl5pPr marL="5703661" indent="0">
              <a:buNone/>
              <a:defRPr sz="6238"/>
            </a:lvl5pPr>
            <a:lvl6pPr marL="7129577" indent="0">
              <a:buNone/>
              <a:defRPr sz="6238"/>
            </a:lvl6pPr>
            <a:lvl7pPr marL="8555492" indent="0">
              <a:buNone/>
              <a:defRPr sz="6238"/>
            </a:lvl7pPr>
            <a:lvl8pPr marL="9981408" indent="0">
              <a:buNone/>
              <a:defRPr sz="6238"/>
            </a:lvl8pPr>
            <a:lvl9pPr marL="11407323" indent="0">
              <a:buNone/>
              <a:defRPr sz="6238"/>
            </a:lvl9pPr>
          </a:lstStyle>
          <a:p>
            <a:r>
              <a:rPr lang="en-US"/>
              <a:t>Click icon to add picture</a:t>
            </a:r>
            <a:endParaRPr lang="en-US" dirty="0"/>
          </a:p>
        </p:txBody>
      </p:sp>
      <p:sp>
        <p:nvSpPr>
          <p:cNvPr id="4" name="Text Placeholder 3"/>
          <p:cNvSpPr>
            <a:spLocks noGrp="1"/>
          </p:cNvSpPr>
          <p:nvPr>
            <p:ph type="body" sz="half" idx="2"/>
          </p:nvPr>
        </p:nvSpPr>
        <p:spPr>
          <a:xfrm>
            <a:off x="2085364" y="6416517"/>
            <a:ext cx="9764544" cy="11887390"/>
          </a:xfrm>
        </p:spPr>
        <p:txBody>
          <a:bodyPr/>
          <a:lstStyle>
            <a:lvl1pPr marL="0" indent="0">
              <a:buNone/>
              <a:defRPr sz="4990"/>
            </a:lvl1pPr>
            <a:lvl2pPr marL="1425915" indent="0">
              <a:buNone/>
              <a:defRPr sz="4366"/>
            </a:lvl2pPr>
            <a:lvl3pPr marL="2851831" indent="0">
              <a:buNone/>
              <a:defRPr sz="3743"/>
            </a:lvl3pPr>
            <a:lvl4pPr marL="4277746" indent="0">
              <a:buNone/>
              <a:defRPr sz="3119"/>
            </a:lvl4pPr>
            <a:lvl5pPr marL="5703661" indent="0">
              <a:buNone/>
              <a:defRPr sz="3119"/>
            </a:lvl5pPr>
            <a:lvl6pPr marL="7129577" indent="0">
              <a:buNone/>
              <a:defRPr sz="3119"/>
            </a:lvl6pPr>
            <a:lvl7pPr marL="8555492" indent="0">
              <a:buNone/>
              <a:defRPr sz="3119"/>
            </a:lvl7pPr>
            <a:lvl8pPr marL="9981408" indent="0">
              <a:buNone/>
              <a:defRPr sz="3119"/>
            </a:lvl8pPr>
            <a:lvl9pPr marL="11407323" indent="0">
              <a:buNone/>
              <a:defRPr sz="3119"/>
            </a:lvl9pPr>
          </a:lstStyle>
          <a:p>
            <a:pPr lvl="0"/>
            <a:r>
              <a:rPr lang="en-US"/>
              <a:t>Edit Master text styles</a:t>
            </a:r>
          </a:p>
        </p:txBody>
      </p:sp>
      <p:sp>
        <p:nvSpPr>
          <p:cNvPr id="5" name="Date Placeholder 4"/>
          <p:cNvSpPr>
            <a:spLocks noGrp="1"/>
          </p:cNvSpPr>
          <p:nvPr>
            <p:ph type="dt" sz="half" idx="10"/>
          </p:nvPr>
        </p:nvSpPr>
        <p:spPr/>
        <p:txBody>
          <a:bodyPr/>
          <a:lstStyle/>
          <a:p>
            <a:fld id="{BF379E88-DE07-472B-A6FA-DD49010A3946}" type="datetimeFigureOut">
              <a:rPr lang="en-US" smtClean="0"/>
              <a:t>12/5/24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7A92-D4AC-4CF9-B7A1-DC061756AA54}" type="slidenum">
              <a:rPr lang="en-US" smtClean="0"/>
              <a:t>‹#›</a:t>
            </a:fld>
            <a:endParaRPr lang="en-US"/>
          </a:p>
        </p:txBody>
      </p:sp>
    </p:spTree>
    <p:extLst>
      <p:ext uri="{BB962C8B-B14F-4D97-AF65-F5344CB8AC3E}">
        <p14:creationId xmlns:p14="http://schemas.microsoft.com/office/powerpoint/2010/main" val="307839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738"/>
            <a:ext cx="26112371" cy="41341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3668"/>
            <a:ext cx="26112371" cy="135707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23872"/>
            <a:ext cx="6811923" cy="1138734"/>
          </a:xfrm>
          <a:prstGeom prst="rect">
            <a:avLst/>
          </a:prstGeom>
        </p:spPr>
        <p:txBody>
          <a:bodyPr vert="horz" lIns="91440" tIns="45720" rIns="91440" bIns="45720" rtlCol="0" anchor="ctr"/>
          <a:lstStyle>
            <a:lvl1pPr algn="l">
              <a:defRPr sz="3743">
                <a:solidFill>
                  <a:schemeClr val="tx1">
                    <a:tint val="75000"/>
                  </a:schemeClr>
                </a:solidFill>
              </a:defRPr>
            </a:lvl1pPr>
          </a:lstStyle>
          <a:p>
            <a:fld id="{BF379E88-DE07-472B-A6FA-DD49010A3946}" type="datetimeFigureOut">
              <a:rPr lang="en-US" smtClean="0"/>
              <a:t>12/5/24</a:t>
            </a:fld>
            <a:endParaRPr lang="en-US"/>
          </a:p>
        </p:txBody>
      </p:sp>
      <p:sp>
        <p:nvSpPr>
          <p:cNvPr id="5" name="Footer Placeholder 4"/>
          <p:cNvSpPr>
            <a:spLocks noGrp="1"/>
          </p:cNvSpPr>
          <p:nvPr>
            <p:ph type="ftr" sz="quarter" idx="3"/>
          </p:nvPr>
        </p:nvSpPr>
        <p:spPr>
          <a:xfrm>
            <a:off x="10028665" y="19823872"/>
            <a:ext cx="10217884" cy="1138734"/>
          </a:xfrm>
          <a:prstGeom prst="rect">
            <a:avLst/>
          </a:prstGeom>
        </p:spPr>
        <p:txBody>
          <a:bodyPr vert="horz" lIns="91440" tIns="45720" rIns="91440" bIns="45720" rtlCol="0" anchor="ctr"/>
          <a:lstStyle>
            <a:lvl1pPr algn="ctr">
              <a:defRPr sz="3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23872"/>
            <a:ext cx="6811923" cy="1138734"/>
          </a:xfrm>
          <a:prstGeom prst="rect">
            <a:avLst/>
          </a:prstGeom>
        </p:spPr>
        <p:txBody>
          <a:bodyPr vert="horz" lIns="91440" tIns="45720" rIns="91440" bIns="45720" rtlCol="0" anchor="ctr"/>
          <a:lstStyle>
            <a:lvl1pPr algn="r">
              <a:defRPr sz="3743">
                <a:solidFill>
                  <a:schemeClr val="tx1">
                    <a:tint val="75000"/>
                  </a:schemeClr>
                </a:solidFill>
              </a:defRPr>
            </a:lvl1pPr>
          </a:lstStyle>
          <a:p>
            <a:fld id="{623B7A92-D4AC-4CF9-B7A1-DC061756AA54}" type="slidenum">
              <a:rPr lang="en-US" smtClean="0"/>
              <a:t>‹#›</a:t>
            </a:fld>
            <a:endParaRPr lang="en-US"/>
          </a:p>
        </p:txBody>
      </p:sp>
    </p:spTree>
    <p:extLst>
      <p:ext uri="{BB962C8B-B14F-4D97-AF65-F5344CB8AC3E}">
        <p14:creationId xmlns:p14="http://schemas.microsoft.com/office/powerpoint/2010/main" val="887742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831" rtl="0" eaLnBrk="1" latinLnBrk="0" hangingPunct="1">
        <a:lnSpc>
          <a:spcPct val="90000"/>
        </a:lnSpc>
        <a:spcBef>
          <a:spcPct val="0"/>
        </a:spcBef>
        <a:buNone/>
        <a:defRPr sz="13723" kern="1200">
          <a:solidFill>
            <a:schemeClr val="tx1"/>
          </a:solidFill>
          <a:latin typeface="+mj-lt"/>
          <a:ea typeface="+mj-ea"/>
          <a:cs typeface="+mj-cs"/>
        </a:defRPr>
      </a:lvl1pPr>
    </p:titleStyle>
    <p:bodyStyle>
      <a:lvl1pPr marL="712958" indent="-712958" algn="l" defTabSz="2851831" rtl="0" eaLnBrk="1" latinLnBrk="0" hangingPunct="1">
        <a:lnSpc>
          <a:spcPct val="90000"/>
        </a:lnSpc>
        <a:spcBef>
          <a:spcPts val="3119"/>
        </a:spcBef>
        <a:buFont typeface="Arial" panose="020B0604020202020204" pitchFamily="34" charset="0"/>
        <a:buChar char="•"/>
        <a:defRPr sz="8733" kern="1200">
          <a:solidFill>
            <a:schemeClr val="tx1"/>
          </a:solidFill>
          <a:latin typeface="+mn-lt"/>
          <a:ea typeface="+mn-ea"/>
          <a:cs typeface="+mn-cs"/>
        </a:defRPr>
      </a:lvl1pPr>
      <a:lvl2pPr marL="2138873" indent="-712958" algn="l" defTabSz="2851831" rtl="0" eaLnBrk="1" latinLnBrk="0" hangingPunct="1">
        <a:lnSpc>
          <a:spcPct val="90000"/>
        </a:lnSpc>
        <a:spcBef>
          <a:spcPts val="1559"/>
        </a:spcBef>
        <a:buFont typeface="Arial" panose="020B0604020202020204" pitchFamily="34" charset="0"/>
        <a:buChar char="•"/>
        <a:defRPr sz="7485" kern="1200">
          <a:solidFill>
            <a:schemeClr val="tx1"/>
          </a:solidFill>
          <a:latin typeface="+mn-lt"/>
          <a:ea typeface="+mn-ea"/>
          <a:cs typeface="+mn-cs"/>
        </a:defRPr>
      </a:lvl2pPr>
      <a:lvl3pPr marL="3564788" indent="-712958" algn="l" defTabSz="2851831" rtl="0" eaLnBrk="1" latinLnBrk="0" hangingPunct="1">
        <a:lnSpc>
          <a:spcPct val="90000"/>
        </a:lnSpc>
        <a:spcBef>
          <a:spcPts val="1559"/>
        </a:spcBef>
        <a:buFont typeface="Arial" panose="020B0604020202020204" pitchFamily="34" charset="0"/>
        <a:buChar char="•"/>
        <a:defRPr sz="6238" kern="1200">
          <a:solidFill>
            <a:schemeClr val="tx1"/>
          </a:solidFill>
          <a:latin typeface="+mn-lt"/>
          <a:ea typeface="+mn-ea"/>
          <a:cs typeface="+mn-cs"/>
        </a:defRPr>
      </a:lvl3pPr>
      <a:lvl4pPr marL="499070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4pPr>
      <a:lvl5pPr marL="6416619"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5pPr>
      <a:lvl6pPr marL="7842534"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6pPr>
      <a:lvl7pPr marL="9268450"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7pPr>
      <a:lvl8pPr marL="10694365"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8pPr>
      <a:lvl9pPr marL="12120281" indent="-712958" algn="l" defTabSz="2851831" rtl="0" eaLnBrk="1" latinLnBrk="0" hangingPunct="1">
        <a:lnSpc>
          <a:spcPct val="90000"/>
        </a:lnSpc>
        <a:spcBef>
          <a:spcPts val="1559"/>
        </a:spcBef>
        <a:buFont typeface="Arial" panose="020B0604020202020204" pitchFamily="34" charset="0"/>
        <a:buChar char="•"/>
        <a:defRPr sz="5614" kern="1200">
          <a:solidFill>
            <a:schemeClr val="tx1"/>
          </a:solidFill>
          <a:latin typeface="+mn-lt"/>
          <a:ea typeface="+mn-ea"/>
          <a:cs typeface="+mn-cs"/>
        </a:defRPr>
      </a:lvl9pPr>
    </p:bodyStyle>
    <p:otherStyle>
      <a:defPPr>
        <a:defRPr lang="en-US"/>
      </a:defPPr>
      <a:lvl1pPr marL="0" algn="l" defTabSz="2851831" rtl="0" eaLnBrk="1" latinLnBrk="0" hangingPunct="1">
        <a:defRPr sz="5614" kern="1200">
          <a:solidFill>
            <a:schemeClr val="tx1"/>
          </a:solidFill>
          <a:latin typeface="+mn-lt"/>
          <a:ea typeface="+mn-ea"/>
          <a:cs typeface="+mn-cs"/>
        </a:defRPr>
      </a:lvl1pPr>
      <a:lvl2pPr marL="1425915" algn="l" defTabSz="2851831" rtl="0" eaLnBrk="1" latinLnBrk="0" hangingPunct="1">
        <a:defRPr sz="5614" kern="1200">
          <a:solidFill>
            <a:schemeClr val="tx1"/>
          </a:solidFill>
          <a:latin typeface="+mn-lt"/>
          <a:ea typeface="+mn-ea"/>
          <a:cs typeface="+mn-cs"/>
        </a:defRPr>
      </a:lvl2pPr>
      <a:lvl3pPr marL="2851831" algn="l" defTabSz="2851831" rtl="0" eaLnBrk="1" latinLnBrk="0" hangingPunct="1">
        <a:defRPr sz="5614" kern="1200">
          <a:solidFill>
            <a:schemeClr val="tx1"/>
          </a:solidFill>
          <a:latin typeface="+mn-lt"/>
          <a:ea typeface="+mn-ea"/>
          <a:cs typeface="+mn-cs"/>
        </a:defRPr>
      </a:lvl3pPr>
      <a:lvl4pPr marL="4277746" algn="l" defTabSz="2851831" rtl="0" eaLnBrk="1" latinLnBrk="0" hangingPunct="1">
        <a:defRPr sz="5614" kern="1200">
          <a:solidFill>
            <a:schemeClr val="tx1"/>
          </a:solidFill>
          <a:latin typeface="+mn-lt"/>
          <a:ea typeface="+mn-ea"/>
          <a:cs typeface="+mn-cs"/>
        </a:defRPr>
      </a:lvl4pPr>
      <a:lvl5pPr marL="5703661" algn="l" defTabSz="2851831" rtl="0" eaLnBrk="1" latinLnBrk="0" hangingPunct="1">
        <a:defRPr sz="5614" kern="1200">
          <a:solidFill>
            <a:schemeClr val="tx1"/>
          </a:solidFill>
          <a:latin typeface="+mn-lt"/>
          <a:ea typeface="+mn-ea"/>
          <a:cs typeface="+mn-cs"/>
        </a:defRPr>
      </a:lvl5pPr>
      <a:lvl6pPr marL="7129577" algn="l" defTabSz="2851831" rtl="0" eaLnBrk="1" latinLnBrk="0" hangingPunct="1">
        <a:defRPr sz="5614" kern="1200">
          <a:solidFill>
            <a:schemeClr val="tx1"/>
          </a:solidFill>
          <a:latin typeface="+mn-lt"/>
          <a:ea typeface="+mn-ea"/>
          <a:cs typeface="+mn-cs"/>
        </a:defRPr>
      </a:lvl6pPr>
      <a:lvl7pPr marL="8555492" algn="l" defTabSz="2851831" rtl="0" eaLnBrk="1" latinLnBrk="0" hangingPunct="1">
        <a:defRPr sz="5614" kern="1200">
          <a:solidFill>
            <a:schemeClr val="tx1"/>
          </a:solidFill>
          <a:latin typeface="+mn-lt"/>
          <a:ea typeface="+mn-ea"/>
          <a:cs typeface="+mn-cs"/>
        </a:defRPr>
      </a:lvl7pPr>
      <a:lvl8pPr marL="9981408" algn="l" defTabSz="2851831" rtl="0" eaLnBrk="1" latinLnBrk="0" hangingPunct="1">
        <a:defRPr sz="5614" kern="1200">
          <a:solidFill>
            <a:schemeClr val="tx1"/>
          </a:solidFill>
          <a:latin typeface="+mn-lt"/>
          <a:ea typeface="+mn-ea"/>
          <a:cs typeface="+mn-cs"/>
        </a:defRPr>
      </a:lvl8pPr>
      <a:lvl9pPr marL="11407323" algn="l" defTabSz="2851831" rtl="0" eaLnBrk="1" latinLnBrk="0" hangingPunct="1">
        <a:defRPr sz="56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656D-3084-4F52-826E-B4C8D6FC87BE}"/>
              </a:ext>
            </a:extLst>
          </p:cNvPr>
          <p:cNvSpPr>
            <a:spLocks noGrp="1"/>
          </p:cNvSpPr>
          <p:nvPr>
            <p:ph type="ctrTitle"/>
          </p:nvPr>
        </p:nvSpPr>
        <p:spPr>
          <a:xfrm>
            <a:off x="2270641" y="3500370"/>
            <a:ext cx="25733931" cy="7446328"/>
          </a:xfrm>
        </p:spPr>
        <p:txBody>
          <a:bodyPr/>
          <a:lstStyle/>
          <a:p>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9FDFFBE-D2DE-49CA-A1BA-7752F24D2110}"/>
              </a:ext>
            </a:extLst>
          </p:cNvPr>
          <p:cNvSpPr>
            <a:spLocks noGrp="1"/>
          </p:cNvSpPr>
          <p:nvPr>
            <p:ph type="subTitle" idx="1"/>
          </p:nvPr>
        </p:nvSpPr>
        <p:spPr>
          <a:xfrm>
            <a:off x="3784402" y="11233856"/>
            <a:ext cx="22706410" cy="5163908"/>
          </a:xfrm>
        </p:spPr>
        <p:txBody>
          <a:bodyPr/>
          <a:lstStyle/>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6BE2347-5EEC-4EED-A537-780BD20C6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1"/>
            <a:ext cx="30275213" cy="21384365"/>
          </a:xfrm>
          <a:prstGeom prst="rect">
            <a:avLst/>
          </a:prstGeom>
        </p:spPr>
      </p:pic>
      <p:sp>
        <p:nvSpPr>
          <p:cNvPr id="5" name="Text Placeholder 5">
            <a:extLst>
              <a:ext uri="{FF2B5EF4-FFF2-40B4-BE49-F238E27FC236}">
                <a16:creationId xmlns:a16="http://schemas.microsoft.com/office/drawing/2014/main" id="{C3CE8918-3D9B-4CAF-87A3-92F2BF77208F}"/>
              </a:ext>
            </a:extLst>
          </p:cNvPr>
          <p:cNvSpPr txBox="1"/>
          <p:nvPr/>
        </p:nvSpPr>
        <p:spPr>
          <a:xfrm>
            <a:off x="1515293" y="1209857"/>
            <a:ext cx="25244698" cy="1795102"/>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298768">
              <a:spcBef>
                <a:spcPct val="20000"/>
              </a:spcBef>
              <a:defRPr/>
            </a:pPr>
            <a:r>
              <a:rPr lang="en-US" sz="8000" dirty="0">
                <a:solidFill>
                  <a:schemeClr val="bg1"/>
                </a:solidFill>
                <a:latin typeface="Times New Roman" panose="02020603050405020304" pitchFamily="18" charset="0"/>
                <a:cs typeface="Times New Roman" panose="02020603050405020304" pitchFamily="18" charset="0"/>
              </a:rPr>
              <a:t>Utilizing</a:t>
            </a:r>
            <a:r>
              <a:rPr lang="en-US" sz="7200" dirty="0">
                <a:solidFill>
                  <a:schemeClr val="bg1"/>
                </a:solidFill>
                <a:latin typeface="Times New Roman" panose="02020603050405020304" pitchFamily="18" charset="0"/>
                <a:cs typeface="Times New Roman" panose="02020603050405020304" pitchFamily="18" charset="0"/>
              </a:rPr>
              <a:t> the emitted carbon dioxide and using it as cooling agent</a:t>
            </a:r>
          </a:p>
        </p:txBody>
      </p:sp>
      <p:sp>
        <p:nvSpPr>
          <p:cNvPr id="4" name="TextBox 3">
            <a:extLst>
              <a:ext uri="{FF2B5EF4-FFF2-40B4-BE49-F238E27FC236}">
                <a16:creationId xmlns:a16="http://schemas.microsoft.com/office/drawing/2014/main" id="{C98239A5-7419-413A-A4E3-DBD141F3F053}"/>
              </a:ext>
            </a:extLst>
          </p:cNvPr>
          <p:cNvSpPr txBox="1"/>
          <p:nvPr/>
        </p:nvSpPr>
        <p:spPr>
          <a:xfrm>
            <a:off x="6651809" y="3292117"/>
            <a:ext cx="4216494" cy="1754326"/>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Faisal Al-</a:t>
            </a:r>
            <a:r>
              <a:rPr lang="en-US" sz="3600" dirty="0" err="1">
                <a:solidFill>
                  <a:schemeClr val="bg1"/>
                </a:solidFill>
                <a:latin typeface="Times New Roman" panose="02020603050405020304" pitchFamily="18" charset="0"/>
                <a:cs typeface="Times New Roman" panose="02020603050405020304" pitchFamily="18" charset="0"/>
              </a:rPr>
              <a:t>Malki</a:t>
            </a:r>
            <a:r>
              <a:rPr lang="en-US" sz="3600" dirty="0">
                <a:solidFill>
                  <a:schemeClr val="bg1"/>
                </a:solidFill>
                <a:latin typeface="Times New Roman" panose="02020603050405020304" pitchFamily="18" charset="0"/>
                <a:cs typeface="Times New Roman" panose="02020603050405020304" pitchFamily="18" charset="0"/>
              </a:rPr>
              <a:t>	 	CHE</a:t>
            </a:r>
          </a:p>
          <a:p>
            <a:pPr algn="ctr"/>
            <a:r>
              <a:rPr lang="en-US" sz="3600" dirty="0">
                <a:solidFill>
                  <a:schemeClr val="bg1"/>
                </a:solidFill>
                <a:latin typeface="Times New Roman" panose="02020603050405020304" pitchFamily="18" charset="0"/>
                <a:cs typeface="Times New Roman" panose="02020603050405020304" pitchFamily="18" charset="0"/>
              </a:rPr>
              <a:t>	201916650</a:t>
            </a:r>
          </a:p>
        </p:txBody>
      </p:sp>
      <p:sp>
        <p:nvSpPr>
          <p:cNvPr id="8" name="TextBox 7">
            <a:extLst>
              <a:ext uri="{FF2B5EF4-FFF2-40B4-BE49-F238E27FC236}">
                <a16:creationId xmlns:a16="http://schemas.microsoft.com/office/drawing/2014/main" id="{49E31CDF-79F5-4FE6-97C8-0244F642643E}"/>
              </a:ext>
            </a:extLst>
          </p:cNvPr>
          <p:cNvSpPr txBox="1"/>
          <p:nvPr/>
        </p:nvSpPr>
        <p:spPr>
          <a:xfrm>
            <a:off x="10281390" y="3292117"/>
            <a:ext cx="4596064" cy="1754326"/>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Abdulaziz</a:t>
            </a:r>
            <a:r>
              <a:rPr lang="en-US" sz="3600" dirty="0">
                <a:solidFill>
                  <a:schemeClr val="bg1"/>
                </a:solidFill>
                <a:latin typeface="Times New Roman" panose="02020603050405020304" pitchFamily="18" charset="0"/>
                <a:cs typeface="Times New Roman" panose="02020603050405020304" pitchFamily="18" charset="0"/>
              </a:rPr>
              <a:t> AL-</a:t>
            </a:r>
            <a:r>
              <a:rPr lang="en-US" sz="3600" dirty="0" err="1">
                <a:solidFill>
                  <a:schemeClr val="bg1"/>
                </a:solidFill>
                <a:latin typeface="Times New Roman" panose="02020603050405020304" pitchFamily="18" charset="0"/>
                <a:cs typeface="Times New Roman" panose="02020603050405020304" pitchFamily="18" charset="0"/>
              </a:rPr>
              <a:t>Halafi</a:t>
            </a:r>
            <a:endParaRPr lang="en-US" sz="3600" dirty="0">
              <a:solidFill>
                <a:schemeClr val="bg1"/>
              </a:solidFill>
              <a:latin typeface="Times New Roman" panose="02020603050405020304" pitchFamily="18" charset="0"/>
              <a:cs typeface="Times New Roman" panose="02020603050405020304" pitchFamily="18" charset="0"/>
            </a:endParaRPr>
          </a:p>
          <a:p>
            <a:pPr algn="ctr"/>
            <a:r>
              <a:rPr lang="en-US" sz="3600" dirty="0">
                <a:solidFill>
                  <a:schemeClr val="bg1"/>
                </a:solidFill>
                <a:latin typeface="Times New Roman" panose="02020603050405020304" pitchFamily="18" charset="0"/>
                <a:cs typeface="Times New Roman" panose="02020603050405020304" pitchFamily="18" charset="0"/>
              </a:rPr>
              <a:t>CHE </a:t>
            </a:r>
          </a:p>
          <a:p>
            <a:pPr algn="ctr"/>
            <a:r>
              <a:rPr lang="en-US" sz="3600" dirty="0">
                <a:solidFill>
                  <a:schemeClr val="bg1"/>
                </a:solidFill>
                <a:latin typeface="Times New Roman" panose="02020603050405020304" pitchFamily="18" charset="0"/>
                <a:cs typeface="Times New Roman" panose="02020603050405020304" pitchFamily="18" charset="0"/>
              </a:rPr>
              <a:t>201951710</a:t>
            </a:r>
          </a:p>
        </p:txBody>
      </p:sp>
      <p:sp>
        <p:nvSpPr>
          <p:cNvPr id="9" name="TextBox 8">
            <a:extLst>
              <a:ext uri="{FF2B5EF4-FFF2-40B4-BE49-F238E27FC236}">
                <a16:creationId xmlns:a16="http://schemas.microsoft.com/office/drawing/2014/main" id="{0C04536F-4295-45B9-80AC-798A4C750F4B}"/>
              </a:ext>
            </a:extLst>
          </p:cNvPr>
          <p:cNvSpPr txBox="1"/>
          <p:nvPr/>
        </p:nvSpPr>
        <p:spPr>
          <a:xfrm>
            <a:off x="14715454" y="3292117"/>
            <a:ext cx="4851758" cy="1754326"/>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Mohammed </a:t>
            </a:r>
            <a:r>
              <a:rPr lang="en-US" sz="3600" dirty="0" err="1">
                <a:solidFill>
                  <a:schemeClr val="bg1"/>
                </a:solidFill>
                <a:latin typeface="Times New Roman" panose="02020603050405020304" pitchFamily="18" charset="0"/>
                <a:cs typeface="Times New Roman" panose="02020603050405020304" pitchFamily="18" charset="0"/>
              </a:rPr>
              <a:t>Khomayes</a:t>
            </a:r>
            <a:endParaRPr lang="en-US" sz="3600" dirty="0">
              <a:solidFill>
                <a:schemeClr val="bg1"/>
              </a:solidFill>
              <a:latin typeface="Times New Roman" panose="02020603050405020304" pitchFamily="18" charset="0"/>
              <a:cs typeface="Times New Roman" panose="02020603050405020304" pitchFamily="18" charset="0"/>
            </a:endParaRPr>
          </a:p>
          <a:p>
            <a:pPr algn="ctr"/>
            <a:r>
              <a:rPr lang="en-US" sz="3600" dirty="0">
                <a:solidFill>
                  <a:schemeClr val="bg1"/>
                </a:solidFill>
                <a:latin typeface="Times New Roman" panose="02020603050405020304" pitchFamily="18" charset="0"/>
                <a:cs typeface="Times New Roman" panose="02020603050405020304" pitchFamily="18" charset="0"/>
              </a:rPr>
              <a:t>ISE</a:t>
            </a:r>
          </a:p>
          <a:p>
            <a:pPr algn="ctr"/>
            <a:r>
              <a:rPr lang="en-US" sz="3600" dirty="0">
                <a:solidFill>
                  <a:schemeClr val="bg1"/>
                </a:solidFill>
                <a:latin typeface="Times New Roman" panose="02020603050405020304" pitchFamily="18" charset="0"/>
                <a:cs typeface="Times New Roman" panose="02020603050405020304" pitchFamily="18" charset="0"/>
              </a:rPr>
              <a:t>201971390</a:t>
            </a:r>
          </a:p>
        </p:txBody>
      </p:sp>
      <p:sp>
        <p:nvSpPr>
          <p:cNvPr id="10" name="TextBox 9">
            <a:extLst>
              <a:ext uri="{FF2B5EF4-FFF2-40B4-BE49-F238E27FC236}">
                <a16:creationId xmlns:a16="http://schemas.microsoft.com/office/drawing/2014/main" id="{25E6BF61-850C-43D1-9884-CB4FCAF49B5E}"/>
              </a:ext>
            </a:extLst>
          </p:cNvPr>
          <p:cNvSpPr txBox="1"/>
          <p:nvPr/>
        </p:nvSpPr>
        <p:spPr>
          <a:xfrm>
            <a:off x="19562377" y="3323597"/>
            <a:ext cx="3289779" cy="1754326"/>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Turki</a:t>
            </a:r>
            <a:r>
              <a:rPr lang="en-US" sz="3600" dirty="0">
                <a:solidFill>
                  <a:schemeClr val="bg1"/>
                </a:solidFill>
                <a:latin typeface="Times New Roman" panose="02020603050405020304" pitchFamily="18" charset="0"/>
                <a:cs typeface="Times New Roman" panose="02020603050405020304" pitchFamily="18" charset="0"/>
              </a:rPr>
              <a:t> Al-</a:t>
            </a:r>
            <a:r>
              <a:rPr lang="en-US" sz="3600" dirty="0" err="1">
                <a:solidFill>
                  <a:schemeClr val="bg1"/>
                </a:solidFill>
                <a:latin typeface="Times New Roman" panose="02020603050405020304" pitchFamily="18" charset="0"/>
                <a:cs typeface="Times New Roman" panose="02020603050405020304" pitchFamily="18" charset="0"/>
              </a:rPr>
              <a:t>Subhi</a:t>
            </a:r>
            <a:endParaRPr lang="en-US" sz="3600" dirty="0">
              <a:solidFill>
                <a:schemeClr val="bg1"/>
              </a:solidFill>
              <a:latin typeface="Times New Roman" panose="02020603050405020304" pitchFamily="18" charset="0"/>
              <a:cs typeface="Times New Roman" panose="02020603050405020304" pitchFamily="18" charset="0"/>
            </a:endParaRPr>
          </a:p>
          <a:p>
            <a:pPr algn="ctr"/>
            <a:r>
              <a:rPr lang="en-US" sz="3600" dirty="0">
                <a:solidFill>
                  <a:schemeClr val="bg1"/>
                </a:solidFill>
                <a:latin typeface="Times New Roman" panose="02020603050405020304" pitchFamily="18" charset="0"/>
                <a:cs typeface="Times New Roman" panose="02020603050405020304" pitchFamily="18" charset="0"/>
              </a:rPr>
              <a:t>ISE</a:t>
            </a:r>
          </a:p>
          <a:p>
            <a:pPr algn="ctr"/>
            <a:r>
              <a:rPr lang="en-US" sz="3600" dirty="0">
                <a:solidFill>
                  <a:schemeClr val="bg1"/>
                </a:solidFill>
                <a:latin typeface="Times New Roman" panose="02020603050405020304" pitchFamily="18" charset="0"/>
                <a:cs typeface="Times New Roman" panose="02020603050405020304" pitchFamily="18" charset="0"/>
              </a:rPr>
              <a:t>201934290</a:t>
            </a:r>
          </a:p>
        </p:txBody>
      </p:sp>
      <p:grpSp>
        <p:nvGrpSpPr>
          <p:cNvPr id="11" name="Group 10">
            <a:extLst>
              <a:ext uri="{FF2B5EF4-FFF2-40B4-BE49-F238E27FC236}">
                <a16:creationId xmlns:a16="http://schemas.microsoft.com/office/drawing/2014/main" id="{C9A9F855-CA73-4B69-A8D9-381B3147AF0B}"/>
              </a:ext>
            </a:extLst>
          </p:cNvPr>
          <p:cNvGrpSpPr/>
          <p:nvPr/>
        </p:nvGrpSpPr>
        <p:grpSpPr>
          <a:xfrm>
            <a:off x="627538" y="5640534"/>
            <a:ext cx="3401169" cy="769442"/>
            <a:chOff x="619432" y="7936247"/>
            <a:chExt cx="5565546" cy="1259087"/>
          </a:xfrm>
        </p:grpSpPr>
        <p:sp>
          <p:nvSpPr>
            <p:cNvPr id="12" name="TextBox 11">
              <a:extLst>
                <a:ext uri="{FF2B5EF4-FFF2-40B4-BE49-F238E27FC236}">
                  <a16:creationId xmlns:a16="http://schemas.microsoft.com/office/drawing/2014/main" id="{81630AE9-1E4C-458C-8804-44CC7FF9EF3A}"/>
                </a:ext>
              </a:extLst>
            </p:cNvPr>
            <p:cNvSpPr txBox="1"/>
            <p:nvPr/>
          </p:nvSpPr>
          <p:spPr>
            <a:xfrm>
              <a:off x="1066797" y="7936249"/>
              <a:ext cx="5118181" cy="1259085"/>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400" dirty="0">
                  <a:solidFill>
                    <a:srgbClr val="6E4D99"/>
                  </a:solidFill>
                  <a:latin typeface="Times New Roman" panose="02020603050405020304" pitchFamily="18" charset="0"/>
                  <a:cs typeface="Times New Roman" panose="02020603050405020304" pitchFamily="18" charset="0"/>
                </a:rPr>
                <a:t>Introduction</a:t>
              </a:r>
            </a:p>
          </p:txBody>
        </p:sp>
        <p:sp>
          <p:nvSpPr>
            <p:cNvPr id="13" name="Rectangle 12">
              <a:extLst>
                <a:ext uri="{FF2B5EF4-FFF2-40B4-BE49-F238E27FC236}">
                  <a16:creationId xmlns:a16="http://schemas.microsoft.com/office/drawing/2014/main" id="{BE0BB595-48C2-4789-BA2C-CB06E61DF94A}"/>
                </a:ext>
              </a:extLst>
            </p:cNvPr>
            <p:cNvSpPr/>
            <p:nvPr/>
          </p:nvSpPr>
          <p:spPr bwMode="auto">
            <a:xfrm>
              <a:off x="619432" y="7936247"/>
              <a:ext cx="457200" cy="646331"/>
            </a:xfrm>
            <a:prstGeom prst="rect">
              <a:avLst/>
            </a:prstGeom>
            <a:solidFill>
              <a:srgbClr val="6E4D99"/>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2DB74363-6974-4EE5-ACDF-91EB026C843A}"/>
              </a:ext>
            </a:extLst>
          </p:cNvPr>
          <p:cNvGrpSpPr/>
          <p:nvPr/>
        </p:nvGrpSpPr>
        <p:grpSpPr>
          <a:xfrm>
            <a:off x="496232" y="9288664"/>
            <a:ext cx="4537296" cy="707886"/>
            <a:chOff x="619432" y="19087285"/>
            <a:chExt cx="7424667" cy="1158355"/>
          </a:xfrm>
        </p:grpSpPr>
        <p:sp>
          <p:nvSpPr>
            <p:cNvPr id="15" name="TextBox 14">
              <a:extLst>
                <a:ext uri="{FF2B5EF4-FFF2-40B4-BE49-F238E27FC236}">
                  <a16:creationId xmlns:a16="http://schemas.microsoft.com/office/drawing/2014/main" id="{65871244-E35B-43DC-8A40-ABA7855DFBB2}"/>
                </a:ext>
              </a:extLst>
            </p:cNvPr>
            <p:cNvSpPr txBox="1"/>
            <p:nvPr/>
          </p:nvSpPr>
          <p:spPr>
            <a:xfrm>
              <a:off x="1076630" y="19087285"/>
              <a:ext cx="6967469" cy="1158355"/>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A33B3B"/>
                  </a:solidFill>
                  <a:latin typeface="Times New Roman" panose="02020603050405020304" pitchFamily="18" charset="0"/>
                  <a:cs typeface="Times New Roman" panose="02020603050405020304" pitchFamily="18" charset="0"/>
                </a:rPr>
                <a:t>Problem Statement</a:t>
              </a:r>
            </a:p>
          </p:txBody>
        </p:sp>
        <p:sp>
          <p:nvSpPr>
            <p:cNvPr id="16" name="Rectangle 15">
              <a:extLst>
                <a:ext uri="{FF2B5EF4-FFF2-40B4-BE49-F238E27FC236}">
                  <a16:creationId xmlns:a16="http://schemas.microsoft.com/office/drawing/2014/main" id="{C548717E-B3F2-488B-B152-0327855C3B3D}"/>
                </a:ext>
              </a:extLst>
            </p:cNvPr>
            <p:cNvSpPr/>
            <p:nvPr/>
          </p:nvSpPr>
          <p:spPr bwMode="auto">
            <a:xfrm>
              <a:off x="619432" y="19087912"/>
              <a:ext cx="457200" cy="646331"/>
            </a:xfrm>
            <a:prstGeom prst="rect">
              <a:avLst/>
            </a:prstGeom>
            <a:solidFill>
              <a:srgbClr val="A33B3B"/>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267C15EB-5D59-47B8-A859-7C673978EF3D}"/>
              </a:ext>
            </a:extLst>
          </p:cNvPr>
          <p:cNvSpPr txBox="1"/>
          <p:nvPr/>
        </p:nvSpPr>
        <p:spPr>
          <a:xfrm>
            <a:off x="490885" y="6491007"/>
            <a:ext cx="7764842" cy="255454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Purification unit that separate carbon dioxide from water that coming as by product from producing Ethylene Oxide, then a liquidation unit to change the phase of CO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from gas to liquid to be used as cooling agent. </a:t>
            </a:r>
          </a:p>
        </p:txBody>
      </p:sp>
      <p:sp>
        <p:nvSpPr>
          <p:cNvPr id="18" name="TextBox 17">
            <a:extLst>
              <a:ext uri="{FF2B5EF4-FFF2-40B4-BE49-F238E27FC236}">
                <a16:creationId xmlns:a16="http://schemas.microsoft.com/office/drawing/2014/main" id="{9C5F54F8-63F7-42AE-B6F2-2C9537E47291}"/>
              </a:ext>
            </a:extLst>
          </p:cNvPr>
          <p:cNvSpPr txBox="1"/>
          <p:nvPr/>
        </p:nvSpPr>
        <p:spPr>
          <a:xfrm>
            <a:off x="490885" y="10122039"/>
            <a:ext cx="7764842" cy="3539430"/>
          </a:xfrm>
          <a:prstGeom prst="rect">
            <a:avLst/>
          </a:prstGeom>
          <a:noFill/>
        </p:spPr>
        <p:txBody>
          <a:bodyPr wrap="square" rtlCol="0">
            <a:spAutoFit/>
          </a:bodyPr>
          <a:lstStyle/>
          <a:p>
            <a:pPr algn="just"/>
            <a:r>
              <a:rPr lang="en-US" sz="3200" dirty="0">
                <a:solidFill>
                  <a:srgbClr val="0D0D0D"/>
                </a:solidFill>
                <a:latin typeface="Times New Roman" panose="02020603050405020304" pitchFamily="18" charset="0"/>
                <a:cs typeface="Times New Roman" panose="02020603050405020304" pitchFamily="18" charset="0"/>
              </a:rPr>
              <a:t>Excessive CO</a:t>
            </a:r>
            <a:r>
              <a:rPr lang="en-US" sz="3200" baseline="-25000" dirty="0">
                <a:solidFill>
                  <a:srgbClr val="0D0D0D"/>
                </a:solidFill>
                <a:latin typeface="Times New Roman" panose="02020603050405020304" pitchFamily="18" charset="0"/>
                <a:cs typeface="Times New Roman" panose="02020603050405020304" pitchFamily="18" charset="0"/>
              </a:rPr>
              <a:t>2</a:t>
            </a:r>
            <a:r>
              <a:rPr lang="en-US" sz="3200" dirty="0">
                <a:solidFill>
                  <a:srgbClr val="0D0D0D"/>
                </a:solidFill>
                <a:latin typeface="Times New Roman" panose="02020603050405020304" pitchFamily="18" charset="0"/>
                <a:cs typeface="Times New Roman" panose="02020603050405020304" pitchFamily="18" charset="0"/>
              </a:rPr>
              <a:t> emissions contribute to global warming, resulting in rising temperatures and climate change. This disrupts ecosystems, alters plant distributions, and threatens biodiversity, ultimately jeopardizing food security and the health of our planet. Urgent action is needed to mitigate these impacts.</a:t>
            </a:r>
          </a:p>
        </p:txBody>
      </p:sp>
      <p:grpSp>
        <p:nvGrpSpPr>
          <p:cNvPr id="19" name="Group 18">
            <a:extLst>
              <a:ext uri="{FF2B5EF4-FFF2-40B4-BE49-F238E27FC236}">
                <a16:creationId xmlns:a16="http://schemas.microsoft.com/office/drawing/2014/main" id="{5C36E648-6E10-4EC3-AA62-CEA73CD548C2}"/>
              </a:ext>
            </a:extLst>
          </p:cNvPr>
          <p:cNvGrpSpPr/>
          <p:nvPr/>
        </p:nvGrpSpPr>
        <p:grpSpPr>
          <a:xfrm>
            <a:off x="596159" y="13868298"/>
            <a:ext cx="2783205" cy="707887"/>
            <a:chOff x="619432" y="7936247"/>
            <a:chExt cx="5009772" cy="1158360"/>
          </a:xfrm>
        </p:grpSpPr>
        <p:sp>
          <p:nvSpPr>
            <p:cNvPr id="20" name="TextBox 19">
              <a:extLst>
                <a:ext uri="{FF2B5EF4-FFF2-40B4-BE49-F238E27FC236}">
                  <a16:creationId xmlns:a16="http://schemas.microsoft.com/office/drawing/2014/main" id="{AA3BC34A-1E2C-44FC-B134-C5F9181C1069}"/>
                </a:ext>
              </a:extLst>
            </p:cNvPr>
            <p:cNvSpPr txBox="1"/>
            <p:nvPr/>
          </p:nvSpPr>
          <p:spPr>
            <a:xfrm>
              <a:off x="1066799" y="7936249"/>
              <a:ext cx="4562405"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C00000"/>
                  </a:solidFill>
                  <a:latin typeface="Times New Roman" panose="02020603050405020304" pitchFamily="18" charset="0"/>
                  <a:cs typeface="Times New Roman" panose="02020603050405020304" pitchFamily="18" charset="0"/>
                </a:rPr>
                <a:t>Constrains</a:t>
              </a:r>
            </a:p>
          </p:txBody>
        </p:sp>
        <p:sp>
          <p:nvSpPr>
            <p:cNvPr id="21" name="Rectangle 20">
              <a:extLst>
                <a:ext uri="{FF2B5EF4-FFF2-40B4-BE49-F238E27FC236}">
                  <a16:creationId xmlns:a16="http://schemas.microsoft.com/office/drawing/2014/main" id="{80776B95-B0C6-4FF7-A5DB-FBE56DCB5860}"/>
                </a:ext>
              </a:extLst>
            </p:cNvPr>
            <p:cNvSpPr/>
            <p:nvPr/>
          </p:nvSpPr>
          <p:spPr bwMode="auto">
            <a:xfrm>
              <a:off x="619432" y="7936247"/>
              <a:ext cx="457200" cy="646331"/>
            </a:xfrm>
            <a:prstGeom prst="rect">
              <a:avLst/>
            </a:prstGeom>
            <a:solidFill>
              <a:srgbClr val="C00000"/>
            </a:solidFill>
            <a:ln w="9525" cap="flat" cmpd="sng" algn="ctr">
              <a:solidFill>
                <a:srgbClr val="002060"/>
              </a:solid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solidFill>
                  <a:srgbClr val="002060"/>
                </a:solidFill>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B0CC7270-B1AB-4380-8810-60D55AC83B03}"/>
              </a:ext>
            </a:extLst>
          </p:cNvPr>
          <p:cNvSpPr txBox="1"/>
          <p:nvPr/>
        </p:nvSpPr>
        <p:spPr>
          <a:xfrm>
            <a:off x="887827" y="14647741"/>
            <a:ext cx="7367900" cy="1815882"/>
          </a:xfrm>
          <a:prstGeom prst="rect">
            <a:avLst/>
          </a:prstGeom>
          <a:noFill/>
        </p:spPr>
        <p:txBody>
          <a:bodyPr wrap="square" rtlCol="0">
            <a:sp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Type of material of the tube.</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Handling and storage.</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Requirements for specialist equipment maintenance and servicing.</a:t>
            </a:r>
          </a:p>
        </p:txBody>
      </p:sp>
      <p:grpSp>
        <p:nvGrpSpPr>
          <p:cNvPr id="23" name="Group 22">
            <a:extLst>
              <a:ext uri="{FF2B5EF4-FFF2-40B4-BE49-F238E27FC236}">
                <a16:creationId xmlns:a16="http://schemas.microsoft.com/office/drawing/2014/main" id="{DF8AA9E7-EA6C-4A63-9B7D-B6796CF8DF57}"/>
              </a:ext>
            </a:extLst>
          </p:cNvPr>
          <p:cNvGrpSpPr/>
          <p:nvPr/>
        </p:nvGrpSpPr>
        <p:grpSpPr>
          <a:xfrm>
            <a:off x="635932" y="16628061"/>
            <a:ext cx="4941399" cy="707887"/>
            <a:chOff x="619432" y="7936247"/>
            <a:chExt cx="8085923" cy="1158360"/>
          </a:xfrm>
        </p:grpSpPr>
        <p:sp>
          <p:nvSpPr>
            <p:cNvPr id="24" name="TextBox 23">
              <a:extLst>
                <a:ext uri="{FF2B5EF4-FFF2-40B4-BE49-F238E27FC236}">
                  <a16:creationId xmlns:a16="http://schemas.microsoft.com/office/drawing/2014/main" id="{779E4FD9-976E-4534-A287-EBBC28EF73A2}"/>
                </a:ext>
              </a:extLst>
            </p:cNvPr>
            <p:cNvSpPr txBox="1"/>
            <p:nvPr/>
          </p:nvSpPr>
          <p:spPr>
            <a:xfrm>
              <a:off x="1066797" y="7936249"/>
              <a:ext cx="7638558"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0070C0"/>
                  </a:solidFill>
                  <a:latin typeface="Times New Roman" panose="02020603050405020304" pitchFamily="18" charset="0"/>
                  <a:cs typeface="Times New Roman" panose="02020603050405020304" pitchFamily="18" charset="0"/>
                </a:rPr>
                <a:t>Target Specifications</a:t>
              </a:r>
            </a:p>
          </p:txBody>
        </p:sp>
        <p:sp>
          <p:nvSpPr>
            <p:cNvPr id="25" name="Rectangle 24">
              <a:extLst>
                <a:ext uri="{FF2B5EF4-FFF2-40B4-BE49-F238E27FC236}">
                  <a16:creationId xmlns:a16="http://schemas.microsoft.com/office/drawing/2014/main" id="{CFE94D38-7421-4D13-95F7-96E96BD1189E}"/>
                </a:ext>
              </a:extLst>
            </p:cNvPr>
            <p:cNvSpPr/>
            <p:nvPr/>
          </p:nvSpPr>
          <p:spPr bwMode="auto">
            <a:xfrm>
              <a:off x="619432" y="7936247"/>
              <a:ext cx="457200" cy="646331"/>
            </a:xfrm>
            <a:prstGeom prst="rect">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7132E4F4-BEE5-44F3-BD06-5E3FC08D4BDC}"/>
              </a:ext>
            </a:extLst>
          </p:cNvPr>
          <p:cNvSpPr txBox="1"/>
          <p:nvPr/>
        </p:nvSpPr>
        <p:spPr>
          <a:xfrm>
            <a:off x="24205224" y="3323597"/>
            <a:ext cx="3289779" cy="1323439"/>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Team number</a:t>
            </a:r>
          </a:p>
          <a:p>
            <a:pPr algn="ctr"/>
            <a:r>
              <a:rPr lang="en-US" sz="4000" b="1" dirty="0">
                <a:solidFill>
                  <a:schemeClr val="bg1"/>
                </a:solidFill>
                <a:latin typeface="Times New Roman" panose="02020603050405020304" pitchFamily="18" charset="0"/>
                <a:cs typeface="Times New Roman" panose="02020603050405020304" pitchFamily="18" charset="0"/>
              </a:rPr>
              <a:t> 90</a:t>
            </a:r>
          </a:p>
        </p:txBody>
      </p:sp>
      <p:sp>
        <p:nvSpPr>
          <p:cNvPr id="27" name="TextBox 26">
            <a:extLst>
              <a:ext uri="{FF2B5EF4-FFF2-40B4-BE49-F238E27FC236}">
                <a16:creationId xmlns:a16="http://schemas.microsoft.com/office/drawing/2014/main" id="{5AE7B204-9496-4828-9A8E-6EF77A73091B}"/>
              </a:ext>
            </a:extLst>
          </p:cNvPr>
          <p:cNvSpPr txBox="1"/>
          <p:nvPr/>
        </p:nvSpPr>
        <p:spPr>
          <a:xfrm>
            <a:off x="844696" y="17438747"/>
            <a:ext cx="7367900" cy="1384995"/>
          </a:xfrm>
          <a:prstGeom prst="rect">
            <a:avLst/>
          </a:prstGeom>
          <a:noFill/>
        </p:spPr>
        <p:txBody>
          <a:bodyPr wrap="square" rtlCol="0">
            <a:sp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Above 98% of purity of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Suitable real feed.</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Reduce Energy consumption. </a:t>
            </a:r>
          </a:p>
        </p:txBody>
      </p:sp>
      <p:cxnSp>
        <p:nvCxnSpPr>
          <p:cNvPr id="28" name="Straight Connector 27">
            <a:extLst>
              <a:ext uri="{FF2B5EF4-FFF2-40B4-BE49-F238E27FC236}">
                <a16:creationId xmlns:a16="http://schemas.microsoft.com/office/drawing/2014/main" id="{6E34EEAD-A02E-4CC6-8A5D-E324836C7D0C}"/>
              </a:ext>
            </a:extLst>
          </p:cNvPr>
          <p:cNvCxnSpPr/>
          <p:nvPr/>
        </p:nvCxnSpPr>
        <p:spPr bwMode="auto">
          <a:xfrm flipV="1">
            <a:off x="8548357" y="5640534"/>
            <a:ext cx="0" cy="1409346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3492B3AB-7737-44F9-8610-713C27684EBD}"/>
              </a:ext>
            </a:extLst>
          </p:cNvPr>
          <p:cNvCxnSpPr/>
          <p:nvPr/>
        </p:nvCxnSpPr>
        <p:spPr bwMode="auto">
          <a:xfrm flipV="1">
            <a:off x="21872469" y="5602318"/>
            <a:ext cx="0" cy="14093469"/>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nvGrpSpPr>
          <p:cNvPr id="30" name="Group 29">
            <a:extLst>
              <a:ext uri="{FF2B5EF4-FFF2-40B4-BE49-F238E27FC236}">
                <a16:creationId xmlns:a16="http://schemas.microsoft.com/office/drawing/2014/main" id="{DFAA7417-9F4B-492B-A79F-DACA41D476EF}"/>
              </a:ext>
            </a:extLst>
          </p:cNvPr>
          <p:cNvGrpSpPr/>
          <p:nvPr/>
        </p:nvGrpSpPr>
        <p:grpSpPr>
          <a:xfrm>
            <a:off x="12099200" y="5650729"/>
            <a:ext cx="6483610" cy="769570"/>
            <a:chOff x="11309555" y="8465075"/>
            <a:chExt cx="9702615" cy="1259296"/>
          </a:xfrm>
        </p:grpSpPr>
        <p:sp>
          <p:nvSpPr>
            <p:cNvPr id="31" name="TextBox 30">
              <a:extLst>
                <a:ext uri="{FF2B5EF4-FFF2-40B4-BE49-F238E27FC236}">
                  <a16:creationId xmlns:a16="http://schemas.microsoft.com/office/drawing/2014/main" id="{9BA89F70-BB98-4897-A63A-36D5DD74B6CA}"/>
                </a:ext>
              </a:extLst>
            </p:cNvPr>
            <p:cNvSpPr txBox="1"/>
            <p:nvPr/>
          </p:nvSpPr>
          <p:spPr>
            <a:xfrm>
              <a:off x="11994763" y="8465075"/>
              <a:ext cx="9017407" cy="1259296"/>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lIns="167640" rIns="167640" rtlCol="0">
              <a:spAutoFit/>
            </a:bodyPr>
            <a:lstStyle/>
            <a:p>
              <a:pPr defTabSz="2874211">
                <a:defRPr/>
              </a:pPr>
              <a:r>
                <a:rPr lang="en-US" sz="4401" dirty="0">
                  <a:solidFill>
                    <a:srgbClr val="679955"/>
                  </a:solidFill>
                  <a:latin typeface="Times New Roman" panose="02020603050405020304" pitchFamily="18" charset="0"/>
                  <a:cs typeface="Times New Roman" panose="02020603050405020304" pitchFamily="18" charset="0"/>
                </a:rPr>
                <a:t>Simulation Prototype</a:t>
              </a:r>
            </a:p>
          </p:txBody>
        </p:sp>
        <p:sp>
          <p:nvSpPr>
            <p:cNvPr id="32" name="Rectangle 31">
              <a:extLst>
                <a:ext uri="{FF2B5EF4-FFF2-40B4-BE49-F238E27FC236}">
                  <a16:creationId xmlns:a16="http://schemas.microsoft.com/office/drawing/2014/main" id="{0D541E4F-32F6-4D60-A3BA-D874FBF93B6D}"/>
                </a:ext>
              </a:extLst>
            </p:cNvPr>
            <p:cNvSpPr/>
            <p:nvPr/>
          </p:nvSpPr>
          <p:spPr bwMode="auto">
            <a:xfrm>
              <a:off x="11309555" y="8535082"/>
              <a:ext cx="457200" cy="646330"/>
            </a:xfrm>
            <a:prstGeom prst="rect">
              <a:avLst/>
            </a:prstGeom>
            <a:solidFill>
              <a:srgbClr val="679955"/>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dirty="0">
                <a:solidFill>
                  <a:schemeClr val="bg1"/>
                </a:solidFill>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2EFD78F4-498D-4D9D-A8B2-036B3CAF8826}"/>
              </a:ext>
            </a:extLst>
          </p:cNvPr>
          <p:cNvGrpSpPr/>
          <p:nvPr/>
        </p:nvGrpSpPr>
        <p:grpSpPr>
          <a:xfrm>
            <a:off x="12099200" y="14263278"/>
            <a:ext cx="4322384" cy="707887"/>
            <a:chOff x="619432" y="7936247"/>
            <a:chExt cx="7072988" cy="1158360"/>
          </a:xfrm>
        </p:grpSpPr>
        <p:sp>
          <p:nvSpPr>
            <p:cNvPr id="34" name="TextBox 33">
              <a:extLst>
                <a:ext uri="{FF2B5EF4-FFF2-40B4-BE49-F238E27FC236}">
                  <a16:creationId xmlns:a16="http://schemas.microsoft.com/office/drawing/2014/main" id="{0095B11B-4D86-4311-9D18-1B8EFF05D186}"/>
                </a:ext>
              </a:extLst>
            </p:cNvPr>
            <p:cNvSpPr txBox="1"/>
            <p:nvPr/>
          </p:nvSpPr>
          <p:spPr>
            <a:xfrm>
              <a:off x="1066797" y="7936249"/>
              <a:ext cx="6625623"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0070C0"/>
                  </a:solidFill>
                  <a:latin typeface="Amaranth" panose="02000503050000020004" pitchFamily="2" charset="0"/>
                </a:rPr>
                <a:t>Model Prototype</a:t>
              </a:r>
            </a:p>
          </p:txBody>
        </p:sp>
        <p:sp>
          <p:nvSpPr>
            <p:cNvPr id="35" name="Rectangle 34">
              <a:extLst>
                <a:ext uri="{FF2B5EF4-FFF2-40B4-BE49-F238E27FC236}">
                  <a16:creationId xmlns:a16="http://schemas.microsoft.com/office/drawing/2014/main" id="{0D7A0C2F-E5A2-4FB9-BA96-95290B90274B}"/>
                </a:ext>
              </a:extLst>
            </p:cNvPr>
            <p:cNvSpPr/>
            <p:nvPr/>
          </p:nvSpPr>
          <p:spPr bwMode="auto">
            <a:xfrm>
              <a:off x="619432" y="7936247"/>
              <a:ext cx="457200" cy="646331"/>
            </a:xfrm>
            <a:prstGeom prst="rect">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pic>
        <p:nvPicPr>
          <p:cNvPr id="36" name="Picture 35">
            <a:extLst>
              <a:ext uri="{FF2B5EF4-FFF2-40B4-BE49-F238E27FC236}">
                <a16:creationId xmlns:a16="http://schemas.microsoft.com/office/drawing/2014/main" id="{B8884699-F7D0-4EF2-A940-C4F7433EFEB2}"/>
              </a:ext>
            </a:extLst>
          </p:cNvPr>
          <p:cNvPicPr/>
          <p:nvPr/>
        </p:nvPicPr>
        <p:blipFill rotWithShape="1">
          <a:blip r:embed="rId3"/>
          <a:srcRect l="1252" r="2114"/>
          <a:stretch/>
        </p:blipFill>
        <p:spPr>
          <a:xfrm>
            <a:off x="8746611" y="6823232"/>
            <a:ext cx="8940611" cy="3468807"/>
          </a:xfrm>
          <a:prstGeom prst="rect">
            <a:avLst/>
          </a:prstGeom>
        </p:spPr>
      </p:pic>
      <p:pic>
        <p:nvPicPr>
          <p:cNvPr id="37" name="Picture 36">
            <a:extLst>
              <a:ext uri="{FF2B5EF4-FFF2-40B4-BE49-F238E27FC236}">
                <a16:creationId xmlns:a16="http://schemas.microsoft.com/office/drawing/2014/main" id="{48A957B5-A44F-4142-B9D5-E81D60A9DCA6}"/>
              </a:ext>
            </a:extLst>
          </p:cNvPr>
          <p:cNvPicPr/>
          <p:nvPr/>
        </p:nvPicPr>
        <p:blipFill>
          <a:blip r:embed="rId4"/>
          <a:stretch>
            <a:fillRect/>
          </a:stretch>
        </p:blipFill>
        <p:spPr>
          <a:xfrm>
            <a:off x="17812597" y="6823232"/>
            <a:ext cx="3914259" cy="2660032"/>
          </a:xfrm>
          <a:prstGeom prst="rect">
            <a:avLst/>
          </a:prstGeom>
        </p:spPr>
      </p:pic>
      <p:sp>
        <p:nvSpPr>
          <p:cNvPr id="38" name="TextBox 37">
            <a:extLst>
              <a:ext uri="{FF2B5EF4-FFF2-40B4-BE49-F238E27FC236}">
                <a16:creationId xmlns:a16="http://schemas.microsoft.com/office/drawing/2014/main" id="{1D5066BE-9996-4D2E-A124-05CB4F4A97D8}"/>
              </a:ext>
            </a:extLst>
          </p:cNvPr>
          <p:cNvSpPr txBox="1"/>
          <p:nvPr/>
        </p:nvSpPr>
        <p:spPr>
          <a:xfrm>
            <a:off x="9089889" y="10624297"/>
            <a:ext cx="12489946" cy="3539430"/>
          </a:xfrm>
          <a:prstGeom prst="rect">
            <a:avLst/>
          </a:prstGeom>
          <a:noFill/>
        </p:spPr>
        <p:txBody>
          <a:bodyPr wrap="square" rtlCol="0">
            <a:spAutoFit/>
          </a:bodyPr>
          <a:lstStyle/>
          <a:p>
            <a:pPr algn="just"/>
            <a:r>
              <a:rPr lang="en-US" sz="3200" dirty="0">
                <a:solidFill>
                  <a:srgbClr val="0D0D0D"/>
                </a:solidFill>
                <a:latin typeface="Times New Roman" panose="02020603050405020304" pitchFamily="18" charset="0"/>
                <a:cs typeface="Times New Roman" panose="02020603050405020304" pitchFamily="18" charset="0"/>
              </a:rPr>
              <a:t>Purification unit deal with feed of CO</a:t>
            </a:r>
            <a:r>
              <a:rPr lang="en-US" sz="3200" baseline="-25000" dirty="0">
                <a:solidFill>
                  <a:srgbClr val="0D0D0D"/>
                </a:solidFill>
                <a:latin typeface="Times New Roman" panose="02020603050405020304" pitchFamily="18" charset="0"/>
                <a:cs typeface="Times New Roman" panose="02020603050405020304" pitchFamily="18" charset="0"/>
              </a:rPr>
              <a:t>2 </a:t>
            </a:r>
            <a:r>
              <a:rPr lang="en-US" sz="3200" dirty="0">
                <a:solidFill>
                  <a:srgbClr val="0D0D0D"/>
                </a:solidFill>
                <a:latin typeface="Times New Roman" panose="02020603050405020304" pitchFamily="18" charset="0"/>
                <a:cs typeface="Times New Roman" panose="02020603050405020304" pitchFamily="18" charset="0"/>
              </a:rPr>
              <a:t>and water that come as byproduct of Ethylene Oxide process with temperature and pressure 45</a:t>
            </a:r>
            <a:r>
              <a:rPr lang="en-US" sz="3200" baseline="30000" dirty="0">
                <a:solidFill>
                  <a:srgbClr val="0D0D0D"/>
                </a:solidFill>
                <a:latin typeface="Times New Roman" panose="02020603050405020304" pitchFamily="18" charset="0"/>
                <a:cs typeface="Times New Roman" panose="02020603050405020304" pitchFamily="18" charset="0"/>
              </a:rPr>
              <a:t>o</a:t>
            </a:r>
            <a:r>
              <a:rPr lang="en-US" sz="3200" dirty="0">
                <a:solidFill>
                  <a:srgbClr val="0D0D0D"/>
                </a:solidFill>
                <a:latin typeface="Times New Roman" panose="02020603050405020304" pitchFamily="18" charset="0"/>
                <a:cs typeface="Times New Roman" panose="02020603050405020304" pitchFamily="18" charset="0"/>
              </a:rPr>
              <a:t>C and 20 bar respectively. Goes to separator that separate the CO</a:t>
            </a:r>
            <a:r>
              <a:rPr lang="en-US" sz="3200" baseline="-25000" dirty="0">
                <a:solidFill>
                  <a:srgbClr val="0D0D0D"/>
                </a:solidFill>
                <a:latin typeface="Times New Roman" panose="02020603050405020304" pitchFamily="18" charset="0"/>
                <a:cs typeface="Times New Roman" panose="02020603050405020304" pitchFamily="18" charset="0"/>
              </a:rPr>
              <a:t>2</a:t>
            </a:r>
            <a:r>
              <a:rPr lang="en-US" sz="3200" dirty="0">
                <a:solidFill>
                  <a:srgbClr val="0D0D0D"/>
                </a:solidFill>
                <a:latin typeface="Times New Roman" panose="02020603050405020304" pitchFamily="18" charset="0"/>
                <a:cs typeface="Times New Roman" panose="02020603050405020304" pitchFamily="18" charset="0"/>
              </a:rPr>
              <a:t> and water, then split the product to two streams. Two compressors used to increase the pressure, and to avoid shutdowns. Two cooler used to lower the temperature that relate to change the phase of the CO</a:t>
            </a:r>
            <a:r>
              <a:rPr lang="en-US" sz="3200" baseline="-25000" dirty="0">
                <a:solidFill>
                  <a:srgbClr val="0D0D0D"/>
                </a:solidFill>
                <a:latin typeface="Times New Roman" panose="02020603050405020304" pitchFamily="18" charset="0"/>
                <a:cs typeface="Times New Roman" panose="02020603050405020304" pitchFamily="18" charset="0"/>
              </a:rPr>
              <a:t>2 </a:t>
            </a:r>
            <a:r>
              <a:rPr lang="en-US" sz="3200" dirty="0">
                <a:solidFill>
                  <a:srgbClr val="0D0D0D"/>
                </a:solidFill>
                <a:latin typeface="Times New Roman" panose="02020603050405020304" pitchFamily="18" charset="0"/>
                <a:cs typeface="Times New Roman" panose="02020603050405020304" pitchFamily="18" charset="0"/>
              </a:rPr>
              <a:t>from gas to liquid. We got above 98% purity of CO</a:t>
            </a:r>
            <a:r>
              <a:rPr lang="en-US" sz="3200" baseline="-25000" dirty="0">
                <a:solidFill>
                  <a:srgbClr val="0D0D0D"/>
                </a:solidFill>
                <a:latin typeface="Times New Roman" panose="02020603050405020304" pitchFamily="18" charset="0"/>
                <a:cs typeface="Times New Roman" panose="02020603050405020304" pitchFamily="18" charset="0"/>
              </a:rPr>
              <a:t>2</a:t>
            </a:r>
            <a:r>
              <a:rPr lang="en-US" sz="3200" dirty="0">
                <a:solidFill>
                  <a:srgbClr val="0D0D0D"/>
                </a:solidFill>
                <a:latin typeface="Times New Roman" panose="02020603050405020304" pitchFamily="18" charset="0"/>
                <a:cs typeface="Times New Roman" panose="02020603050405020304" pitchFamily="18" charset="0"/>
              </a:rPr>
              <a:t>. The product temperature is -28</a:t>
            </a:r>
            <a:r>
              <a:rPr lang="en-US" sz="3200" baseline="30000" dirty="0">
                <a:solidFill>
                  <a:srgbClr val="0D0D0D"/>
                </a:solidFill>
                <a:latin typeface="Times New Roman" panose="02020603050405020304" pitchFamily="18" charset="0"/>
                <a:cs typeface="Times New Roman" panose="02020603050405020304" pitchFamily="18" charset="0"/>
              </a:rPr>
              <a:t>o</a:t>
            </a:r>
            <a:r>
              <a:rPr lang="en-US" sz="3200" dirty="0">
                <a:solidFill>
                  <a:srgbClr val="0D0D0D"/>
                </a:solidFill>
                <a:latin typeface="Times New Roman" panose="02020603050405020304" pitchFamily="18" charset="0"/>
                <a:cs typeface="Times New Roman" panose="02020603050405020304" pitchFamily="18" charset="0"/>
              </a:rPr>
              <a:t>C and the pressure 23 bar.</a:t>
            </a:r>
            <a:endParaRPr lang="en-US" sz="3200" baseline="30000" dirty="0">
              <a:solidFill>
                <a:srgbClr val="0D0D0D"/>
              </a:solidFill>
              <a:latin typeface="Times New Roman" panose="02020603050405020304" pitchFamily="18" charset="0"/>
              <a:cs typeface="Times New Roman" panose="02020603050405020304" pitchFamily="18" charset="0"/>
            </a:endParaRPr>
          </a:p>
        </p:txBody>
      </p:sp>
      <p:pic>
        <p:nvPicPr>
          <p:cNvPr id="39" name="Picture 38">
            <a:extLst>
              <a:ext uri="{FF2B5EF4-FFF2-40B4-BE49-F238E27FC236}">
                <a16:creationId xmlns:a16="http://schemas.microsoft.com/office/drawing/2014/main" id="{72AD6528-B5AF-4878-875D-FCA7D19E038E}"/>
              </a:ext>
            </a:extLst>
          </p:cNvPr>
          <p:cNvPicPr>
            <a:picLocks noChangeAspect="1"/>
          </p:cNvPicPr>
          <p:nvPr/>
        </p:nvPicPr>
        <p:blipFill rotWithShape="1">
          <a:blip r:embed="rId5"/>
          <a:srcRect t="2937"/>
          <a:stretch/>
        </p:blipFill>
        <p:spPr>
          <a:xfrm>
            <a:off x="17812597" y="9421729"/>
            <a:ext cx="3914258" cy="985489"/>
          </a:xfrm>
          <a:prstGeom prst="rect">
            <a:avLst/>
          </a:prstGeom>
        </p:spPr>
      </p:pic>
      <p:grpSp>
        <p:nvGrpSpPr>
          <p:cNvPr id="40" name="Group 39">
            <a:extLst>
              <a:ext uri="{FF2B5EF4-FFF2-40B4-BE49-F238E27FC236}">
                <a16:creationId xmlns:a16="http://schemas.microsoft.com/office/drawing/2014/main" id="{8D0ABE25-4D86-4D07-B3F0-62C36BDED07A}"/>
              </a:ext>
            </a:extLst>
          </p:cNvPr>
          <p:cNvGrpSpPr/>
          <p:nvPr/>
        </p:nvGrpSpPr>
        <p:grpSpPr>
          <a:xfrm>
            <a:off x="24607199" y="5838024"/>
            <a:ext cx="2887804" cy="707887"/>
            <a:chOff x="32576216" y="7936247"/>
            <a:chExt cx="4725499" cy="1158360"/>
          </a:xfrm>
        </p:grpSpPr>
        <p:sp>
          <p:nvSpPr>
            <p:cNvPr id="41" name="TextBox 40">
              <a:extLst>
                <a:ext uri="{FF2B5EF4-FFF2-40B4-BE49-F238E27FC236}">
                  <a16:creationId xmlns:a16="http://schemas.microsoft.com/office/drawing/2014/main" id="{22178032-54D1-4CA1-BBEE-89AA29DA0418}"/>
                </a:ext>
              </a:extLst>
            </p:cNvPr>
            <p:cNvSpPr txBox="1"/>
            <p:nvPr/>
          </p:nvSpPr>
          <p:spPr>
            <a:xfrm>
              <a:off x="33033414" y="7936249"/>
              <a:ext cx="4268301"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rgbClr val="00B050"/>
                  </a:solidFill>
                  <a:latin typeface="Amaranth" panose="02000503050000020004" pitchFamily="2" charset="0"/>
                </a:rPr>
                <a:t>Validation</a:t>
              </a:r>
            </a:p>
          </p:txBody>
        </p:sp>
        <p:sp>
          <p:nvSpPr>
            <p:cNvPr id="42" name="Rectangle 41">
              <a:extLst>
                <a:ext uri="{FF2B5EF4-FFF2-40B4-BE49-F238E27FC236}">
                  <a16:creationId xmlns:a16="http://schemas.microsoft.com/office/drawing/2014/main" id="{01A4709D-4F57-4C8D-A69E-8DA7C7EF702D}"/>
                </a:ext>
              </a:extLst>
            </p:cNvPr>
            <p:cNvSpPr/>
            <p:nvPr/>
          </p:nvSpPr>
          <p:spPr bwMode="auto">
            <a:xfrm>
              <a:off x="32576216" y="7936247"/>
              <a:ext cx="457200" cy="646331"/>
            </a:xfrm>
            <a:prstGeom prst="rect">
              <a:avLst/>
            </a:prstGeom>
            <a:solidFill>
              <a:srgbClr val="00B050"/>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grpSp>
        <p:nvGrpSpPr>
          <p:cNvPr id="43" name="Group 42">
            <a:extLst>
              <a:ext uri="{FF2B5EF4-FFF2-40B4-BE49-F238E27FC236}">
                <a16:creationId xmlns:a16="http://schemas.microsoft.com/office/drawing/2014/main" id="{2E055EAC-E1EF-4C20-9271-54413FED622D}"/>
              </a:ext>
            </a:extLst>
          </p:cNvPr>
          <p:cNvGrpSpPr/>
          <p:nvPr/>
        </p:nvGrpSpPr>
        <p:grpSpPr>
          <a:xfrm>
            <a:off x="24358148" y="13939855"/>
            <a:ext cx="2940064" cy="707886"/>
            <a:chOff x="32576216" y="7936246"/>
            <a:chExt cx="4811013" cy="1158360"/>
          </a:xfrm>
        </p:grpSpPr>
        <p:sp>
          <p:nvSpPr>
            <p:cNvPr id="44" name="TextBox 43">
              <a:extLst>
                <a:ext uri="{FF2B5EF4-FFF2-40B4-BE49-F238E27FC236}">
                  <a16:creationId xmlns:a16="http://schemas.microsoft.com/office/drawing/2014/main" id="{A2DC2C86-6348-4713-99C3-C9B70BFEBB5B}"/>
                </a:ext>
              </a:extLst>
            </p:cNvPr>
            <p:cNvSpPr txBox="1"/>
            <p:nvPr/>
          </p:nvSpPr>
          <p:spPr>
            <a:xfrm>
              <a:off x="33033414" y="7936246"/>
              <a:ext cx="4353815" cy="1158360"/>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chemeClr val="accent6">
                      <a:lumMod val="75000"/>
                    </a:schemeClr>
                  </a:solidFill>
                  <a:latin typeface="Amaranth" panose="02000503050000020004" pitchFamily="2" charset="0"/>
                </a:rPr>
                <a:t>Conclusion</a:t>
              </a:r>
            </a:p>
          </p:txBody>
        </p:sp>
        <p:sp>
          <p:nvSpPr>
            <p:cNvPr id="45" name="Rectangle 44">
              <a:extLst>
                <a:ext uri="{FF2B5EF4-FFF2-40B4-BE49-F238E27FC236}">
                  <a16:creationId xmlns:a16="http://schemas.microsoft.com/office/drawing/2014/main" id="{7EFE9809-3F1C-417A-93A4-7F7E68F4DF73}"/>
                </a:ext>
              </a:extLst>
            </p:cNvPr>
            <p:cNvSpPr/>
            <p:nvPr/>
          </p:nvSpPr>
          <p:spPr bwMode="auto">
            <a:xfrm>
              <a:off x="32576216" y="7936247"/>
              <a:ext cx="457200" cy="646331"/>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latin typeface="Arial" pitchFamily="34" charset="0"/>
              </a:endParaRPr>
            </a:p>
          </p:txBody>
        </p:sp>
      </p:grpSp>
      <p:grpSp>
        <p:nvGrpSpPr>
          <p:cNvPr id="46" name="Group 45">
            <a:extLst>
              <a:ext uri="{FF2B5EF4-FFF2-40B4-BE49-F238E27FC236}">
                <a16:creationId xmlns:a16="http://schemas.microsoft.com/office/drawing/2014/main" id="{6CBF4E4D-A108-4150-A7FD-8BE62710B681}"/>
              </a:ext>
            </a:extLst>
          </p:cNvPr>
          <p:cNvGrpSpPr/>
          <p:nvPr/>
        </p:nvGrpSpPr>
        <p:grpSpPr>
          <a:xfrm>
            <a:off x="24218448" y="10424327"/>
            <a:ext cx="3722008" cy="707887"/>
            <a:chOff x="32576216" y="7936247"/>
            <a:chExt cx="6090558" cy="1158360"/>
          </a:xfrm>
        </p:grpSpPr>
        <p:sp>
          <p:nvSpPr>
            <p:cNvPr id="47" name="TextBox 46">
              <a:extLst>
                <a:ext uri="{FF2B5EF4-FFF2-40B4-BE49-F238E27FC236}">
                  <a16:creationId xmlns:a16="http://schemas.microsoft.com/office/drawing/2014/main" id="{B486DD41-EFDB-49D4-A2BD-20CE3E2449A0}"/>
                </a:ext>
              </a:extLst>
            </p:cNvPr>
            <p:cNvSpPr txBox="1"/>
            <p:nvPr/>
          </p:nvSpPr>
          <p:spPr>
            <a:xfrm>
              <a:off x="33033414" y="7936249"/>
              <a:ext cx="5633360" cy="1158358"/>
            </a:xfrm>
            <a:prstGeom prst="rect">
              <a:avLst/>
            </a:prstGeom>
            <a:ln>
              <a:noFill/>
            </a:ln>
            <a:effectLst/>
          </p:spPr>
          <p:style>
            <a:lnRef idx="2">
              <a:schemeClr val="dk1"/>
            </a:lnRef>
            <a:fillRef idx="1">
              <a:schemeClr val="lt1"/>
            </a:fillRef>
            <a:effectRef idx="0">
              <a:schemeClr val="dk1"/>
            </a:effectRef>
            <a:fontRef idx="minor">
              <a:schemeClr val="dk1"/>
            </a:fontRef>
          </p:style>
          <p:txBody>
            <a:bodyPr wrap="none" lIns="167640" rIns="167640" rtlCol="0">
              <a:spAutoFit/>
            </a:bodyPr>
            <a:lstStyle/>
            <a:p>
              <a:pPr defTabSz="2874211">
                <a:defRPr/>
              </a:pPr>
              <a:r>
                <a:rPr lang="en-US" sz="4000" dirty="0">
                  <a:solidFill>
                    <a:schemeClr val="accent1">
                      <a:lumMod val="75000"/>
                    </a:schemeClr>
                  </a:solidFill>
                  <a:latin typeface="Amaranth" panose="02000503050000020004" pitchFamily="2" charset="0"/>
                </a:rPr>
                <a:t>Project Impact</a:t>
              </a:r>
            </a:p>
          </p:txBody>
        </p:sp>
        <p:sp>
          <p:nvSpPr>
            <p:cNvPr id="48" name="Rectangle 47">
              <a:extLst>
                <a:ext uri="{FF2B5EF4-FFF2-40B4-BE49-F238E27FC236}">
                  <a16:creationId xmlns:a16="http://schemas.microsoft.com/office/drawing/2014/main" id="{5E080721-6B20-4502-AFB7-C7655898DB08}"/>
                </a:ext>
              </a:extLst>
            </p:cNvPr>
            <p:cNvSpPr/>
            <p:nvPr/>
          </p:nvSpPr>
          <p:spPr bwMode="auto">
            <a:xfrm>
              <a:off x="32576216" y="7936247"/>
              <a:ext cx="457200" cy="6463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55880" tIns="27940" rIns="55880" bIns="27940" numCol="1" spcCol="0" rtlCol="0" fromWordArt="0" anchor="t" anchorCtr="0" forceAA="0" compatLnSpc="1">
              <a:prstTxWarp prst="textNoShape">
                <a:avLst/>
              </a:prstTxWarp>
              <a:noAutofit/>
            </a:bodyPr>
            <a:lstStyle/>
            <a:p>
              <a:pPr defTabSz="2874930"/>
              <a:endParaRPr lang="en-US" sz="4000">
                <a:solidFill>
                  <a:schemeClr val="accent1">
                    <a:lumMod val="75000"/>
                  </a:schemeClr>
                </a:solidFill>
                <a:latin typeface="Arial" pitchFamily="34" charset="0"/>
              </a:endParaRPr>
            </a:p>
          </p:txBody>
        </p:sp>
      </p:grpSp>
      <p:sp>
        <p:nvSpPr>
          <p:cNvPr id="49" name="TextBox 48">
            <a:extLst>
              <a:ext uri="{FF2B5EF4-FFF2-40B4-BE49-F238E27FC236}">
                <a16:creationId xmlns:a16="http://schemas.microsoft.com/office/drawing/2014/main" id="{92E26FB3-9413-4FCD-9952-468B2762142F}"/>
              </a:ext>
            </a:extLst>
          </p:cNvPr>
          <p:cNvSpPr txBox="1"/>
          <p:nvPr/>
        </p:nvSpPr>
        <p:spPr>
          <a:xfrm>
            <a:off x="22244277" y="6888926"/>
            <a:ext cx="7367900" cy="3108543"/>
          </a:xfrm>
          <a:prstGeom prst="rect">
            <a:avLst/>
          </a:prstGeom>
          <a:noFill/>
        </p:spPr>
        <p:txBody>
          <a:bodyPr wrap="square" rtlCol="0">
            <a:sp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The purity of the output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above 98%.</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The feed at 20 bar and contain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and Water only.</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Reducing the energy used by do recycling and use the product as cooling agent for the plant.</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Type of material used to handle and storage the liquid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FAD545C5-D83F-4BA4-B05A-D3CA02B94BA0}"/>
              </a:ext>
            </a:extLst>
          </p:cNvPr>
          <p:cNvSpPr txBox="1"/>
          <p:nvPr/>
        </p:nvSpPr>
        <p:spPr>
          <a:xfrm>
            <a:off x="22262753" y="11172561"/>
            <a:ext cx="7367900" cy="2677656"/>
          </a:xfrm>
          <a:prstGeom prst="rect">
            <a:avLst/>
          </a:prstGeom>
          <a:noFill/>
        </p:spPr>
        <p:txBody>
          <a:bodyPr wrap="square" rtlCol="0">
            <a:sp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Environmental: Reducing the CO</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emission.</a:t>
            </a:r>
          </a:p>
          <a:p>
            <a:pPr marL="514350" indent="-514350">
              <a:buAutoNum type="arabicPeriod" startAt="2"/>
            </a:pPr>
            <a:r>
              <a:rPr lang="en-US" sz="2800" dirty="0">
                <a:latin typeface="Times New Roman" panose="02020603050405020304" pitchFamily="18" charset="0"/>
                <a:cs typeface="Times New Roman" panose="02020603050405020304" pitchFamily="18" charset="0"/>
              </a:rPr>
              <a:t>Economic : Use the product as cooling agent instead of using external source.</a:t>
            </a:r>
          </a:p>
          <a:p>
            <a:pPr marL="514350" indent="-514350">
              <a:buAutoNum type="arabicPeriod" startAt="2"/>
            </a:pPr>
            <a:r>
              <a:rPr lang="en-US" sz="2800" dirty="0">
                <a:latin typeface="Times New Roman" panose="02020603050405020304" pitchFamily="18" charset="0"/>
                <a:cs typeface="Times New Roman" panose="02020603050405020304" pitchFamily="18" charset="0"/>
              </a:rPr>
              <a:t>Productivity: Cool down the reactor faster to keep high amount of desired product of the process. </a:t>
            </a:r>
          </a:p>
        </p:txBody>
      </p:sp>
      <p:sp>
        <p:nvSpPr>
          <p:cNvPr id="51" name="TextBox 50">
            <a:extLst>
              <a:ext uri="{FF2B5EF4-FFF2-40B4-BE49-F238E27FC236}">
                <a16:creationId xmlns:a16="http://schemas.microsoft.com/office/drawing/2014/main" id="{7003F329-92C3-4688-9698-BB9DD57CE4F1}"/>
              </a:ext>
            </a:extLst>
          </p:cNvPr>
          <p:cNvSpPr txBox="1"/>
          <p:nvPr/>
        </p:nvSpPr>
        <p:spPr>
          <a:xfrm>
            <a:off x="22045806" y="14766741"/>
            <a:ext cx="7764842" cy="5016758"/>
          </a:xfrm>
          <a:prstGeom prst="rect">
            <a:avLst/>
          </a:prstGeom>
          <a:noFill/>
        </p:spPr>
        <p:txBody>
          <a:bodyPr wrap="square" rtlCol="0">
            <a:spAutoFit/>
          </a:bodyPr>
          <a:lstStyle/>
          <a:p>
            <a:pPr algn="just"/>
            <a:r>
              <a:rPr lang="en-US" sz="3200" dirty="0">
                <a:solidFill>
                  <a:srgbClr val="0D0D0D"/>
                </a:solidFill>
                <a:latin typeface="Times New Roman" panose="02020603050405020304" pitchFamily="18" charset="0"/>
                <a:cs typeface="Times New Roman" panose="02020603050405020304" pitchFamily="18" charset="0"/>
              </a:rPr>
              <a:t>This project aims to develop a purification and liquefaction unit to efficiently separate CO2 from water produced in the Ethylene Oxide process. By achieving over 98% purity and using CO2 as a cooling agent, we can reduce emissions, lower energy costs, and enhance productivity. Validated outputs confirm over 98% purity while ensuring safe handling with suitable materials, benefiting both the environment and the economy.</a:t>
            </a:r>
          </a:p>
        </p:txBody>
      </p:sp>
      <p:pic>
        <p:nvPicPr>
          <p:cNvPr id="7" name="Picture 6">
            <a:extLst>
              <a:ext uri="{FF2B5EF4-FFF2-40B4-BE49-F238E27FC236}">
                <a16:creationId xmlns:a16="http://schemas.microsoft.com/office/drawing/2014/main" id="{4824C755-66C3-D46F-55EF-2917910A6B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6990" y="15477319"/>
            <a:ext cx="2955955" cy="2887476"/>
          </a:xfrm>
          <a:prstGeom prst="rect">
            <a:avLst/>
          </a:prstGeom>
        </p:spPr>
      </p:pic>
      <p:sp>
        <p:nvSpPr>
          <p:cNvPr id="52" name="TextBox 51">
            <a:extLst>
              <a:ext uri="{FF2B5EF4-FFF2-40B4-BE49-F238E27FC236}">
                <a16:creationId xmlns:a16="http://schemas.microsoft.com/office/drawing/2014/main" id="{EC255C82-BCD0-714F-AC3F-4AC0ACF9B99C}"/>
              </a:ext>
            </a:extLst>
          </p:cNvPr>
          <p:cNvSpPr txBox="1"/>
          <p:nvPr/>
        </p:nvSpPr>
        <p:spPr>
          <a:xfrm>
            <a:off x="11916776" y="14730992"/>
            <a:ext cx="9702851" cy="501675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The prototype is designed to demonstrate the functionality of using CO₂ as a cooling agent. In real life applications stainless steel will be used in the tank's design to withstand high pressures (23 bar) and extremely low temperatures (-28°C). To preserve thermal efficiency, copper or insulated stainless steel will be applied for the pipes. Flexible materials will surround the reactor, replacing tough plastic to direct diffuser valves effectively, enhancing the cooling process and ensuring system performance and safety.</a:t>
            </a:r>
            <a:endParaRPr lang="en-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957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TotalTime>
  <Words>434</Words>
  <Application>Microsoft Office PowerPoint</Application>
  <PresentationFormat>Custom</PresentationFormat>
  <Paragraphs>40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Nawal Mohammed Alghanim</dc:creator>
  <cp:lastModifiedBy>FAISAL AIDAH ALMALKI</cp:lastModifiedBy>
  <cp:revision>26</cp:revision>
  <dcterms:created xsi:type="dcterms:W3CDTF">2023-12-12T07:33:07Z</dcterms:created>
  <dcterms:modified xsi:type="dcterms:W3CDTF">2024-12-05T20:05:38Z</dcterms:modified>
</cp:coreProperties>
</file>