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151CDA-C5F8-45F7-A5C4-9F8143AED539}" v="94" dt="2025-05-01T16:32:24.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183" autoAdjust="0"/>
  </p:normalViewPr>
  <p:slideViewPr>
    <p:cSldViewPr snapToGrid="0">
      <p:cViewPr>
        <p:scale>
          <a:sx n="23" d="100"/>
          <a:sy n="23" d="100"/>
        </p:scale>
        <p:origin x="3222" y="11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zoz alsulami" userId="d1dbd9ebaa64244c" providerId="LiveId" clId="{CF151CDA-C5F8-45F7-A5C4-9F8143AED539}"/>
    <pc:docChg chg="undo redo custSel modSld">
      <pc:chgData name="azoz alsulami" userId="d1dbd9ebaa64244c" providerId="LiveId" clId="{CF151CDA-C5F8-45F7-A5C4-9F8143AED539}" dt="2025-05-01T16:32:24.735" v="575" actId="1076"/>
      <pc:docMkLst>
        <pc:docMk/>
      </pc:docMkLst>
      <pc:sldChg chg="addSp delSp modSp mod">
        <pc:chgData name="azoz alsulami" userId="d1dbd9ebaa64244c" providerId="LiveId" clId="{CF151CDA-C5F8-45F7-A5C4-9F8143AED539}" dt="2025-05-01T16:32:24.735" v="575" actId="1076"/>
        <pc:sldMkLst>
          <pc:docMk/>
          <pc:sldMk cId="3898667025" sldId="256"/>
        </pc:sldMkLst>
        <pc:spChg chg="del">
          <ac:chgData name="azoz alsulami" userId="d1dbd9ebaa64244c" providerId="LiveId" clId="{CF151CDA-C5F8-45F7-A5C4-9F8143AED539}" dt="2025-05-01T16:28:49.899" v="556" actId="478"/>
          <ac:spMkLst>
            <pc:docMk/>
            <pc:sldMk cId="3898667025" sldId="256"/>
            <ac:spMk id="2" creationId="{3455A298-471A-4972-2B1B-E3D340B0321A}"/>
          </ac:spMkLst>
        </pc:spChg>
        <pc:spChg chg="mod">
          <ac:chgData name="azoz alsulami" userId="d1dbd9ebaa64244c" providerId="LiveId" clId="{CF151CDA-C5F8-45F7-A5C4-9F8143AED539}" dt="2025-05-01T16:29:34.802" v="559" actId="20577"/>
          <ac:spMkLst>
            <pc:docMk/>
            <pc:sldMk cId="3898667025" sldId="256"/>
            <ac:spMk id="6" creationId="{BF9BA1BF-A04E-D147-1738-4227D27711F6}"/>
          </ac:spMkLst>
        </pc:spChg>
        <pc:spChg chg="mod">
          <ac:chgData name="azoz alsulami" userId="d1dbd9ebaa64244c" providerId="LiveId" clId="{CF151CDA-C5F8-45F7-A5C4-9F8143AED539}" dt="2025-05-01T16:31:54.228" v="572" actId="14100"/>
          <ac:spMkLst>
            <pc:docMk/>
            <pc:sldMk cId="3898667025" sldId="256"/>
            <ac:spMk id="8" creationId="{631B57E8-7109-D710-D7FF-8D593C758A85}"/>
          </ac:spMkLst>
        </pc:spChg>
        <pc:spChg chg="del mod">
          <ac:chgData name="azoz alsulami" userId="d1dbd9ebaa64244c" providerId="LiveId" clId="{CF151CDA-C5F8-45F7-A5C4-9F8143AED539}" dt="2025-05-01T15:00:38.481" v="41" actId="478"/>
          <ac:spMkLst>
            <pc:docMk/>
            <pc:sldMk cId="3898667025" sldId="256"/>
            <ac:spMk id="10" creationId="{8DEB6504-74CF-2A50-F26A-53409F3CB5E0}"/>
          </ac:spMkLst>
        </pc:spChg>
        <pc:spChg chg="mod">
          <ac:chgData name="azoz alsulami" userId="d1dbd9ebaa64244c" providerId="LiveId" clId="{CF151CDA-C5F8-45F7-A5C4-9F8143AED539}" dt="2025-05-01T15:20:48.913" v="296" actId="20577"/>
          <ac:spMkLst>
            <pc:docMk/>
            <pc:sldMk cId="3898667025" sldId="256"/>
            <ac:spMk id="12" creationId="{06CE33DB-EC92-DE01-8293-97A192E33D8E}"/>
          </ac:spMkLst>
        </pc:spChg>
        <pc:spChg chg="del mod">
          <ac:chgData name="azoz alsulami" userId="d1dbd9ebaa64244c" providerId="LiveId" clId="{CF151CDA-C5F8-45F7-A5C4-9F8143AED539}" dt="2025-05-01T15:08:24.368" v="108" actId="478"/>
          <ac:spMkLst>
            <pc:docMk/>
            <pc:sldMk cId="3898667025" sldId="256"/>
            <ac:spMk id="13" creationId="{92CC9254-2BF9-3998-5B7A-A9098F3AFC0E}"/>
          </ac:spMkLst>
        </pc:spChg>
        <pc:spChg chg="mod">
          <ac:chgData name="azoz alsulami" userId="d1dbd9ebaa64244c" providerId="LiveId" clId="{CF151CDA-C5F8-45F7-A5C4-9F8143AED539}" dt="2025-05-01T16:32:13.560" v="573" actId="1076"/>
          <ac:spMkLst>
            <pc:docMk/>
            <pc:sldMk cId="3898667025" sldId="256"/>
            <ac:spMk id="14" creationId="{8B3AE21A-8781-EDB3-C122-251C545E888B}"/>
          </ac:spMkLst>
        </pc:spChg>
        <pc:spChg chg="mod">
          <ac:chgData name="azoz alsulami" userId="d1dbd9ebaa64244c" providerId="LiveId" clId="{CF151CDA-C5F8-45F7-A5C4-9F8143AED539}" dt="2025-05-01T16:25:26.949" v="550" actId="20577"/>
          <ac:spMkLst>
            <pc:docMk/>
            <pc:sldMk cId="3898667025" sldId="256"/>
            <ac:spMk id="15" creationId="{7D048E69-7358-6591-4D76-9A562E34568C}"/>
          </ac:spMkLst>
        </pc:spChg>
        <pc:spChg chg="mod">
          <ac:chgData name="azoz alsulami" userId="d1dbd9ebaa64244c" providerId="LiveId" clId="{CF151CDA-C5F8-45F7-A5C4-9F8143AED539}" dt="2025-05-01T15:05:10.192" v="76" actId="14100"/>
          <ac:spMkLst>
            <pc:docMk/>
            <pc:sldMk cId="3898667025" sldId="256"/>
            <ac:spMk id="49" creationId="{1F29AA78-CFC6-CE60-15C1-86159F13E3D4}"/>
          </ac:spMkLst>
        </pc:spChg>
        <pc:spChg chg="mod">
          <ac:chgData name="azoz alsulami" userId="d1dbd9ebaa64244c" providerId="LiveId" clId="{CF151CDA-C5F8-45F7-A5C4-9F8143AED539}" dt="2025-05-01T15:05:14.166" v="77" actId="14100"/>
          <ac:spMkLst>
            <pc:docMk/>
            <pc:sldMk cId="3898667025" sldId="256"/>
            <ac:spMk id="50" creationId="{CE269CA8-ABF7-E0DB-CCFA-8BDA165C5D8C}"/>
          </ac:spMkLst>
        </pc:spChg>
        <pc:spChg chg="mod">
          <ac:chgData name="azoz alsulami" userId="d1dbd9ebaa64244c" providerId="LiveId" clId="{CF151CDA-C5F8-45F7-A5C4-9F8143AED539}" dt="2025-05-01T15:04:59.051" v="75" actId="14100"/>
          <ac:spMkLst>
            <pc:docMk/>
            <pc:sldMk cId="3898667025" sldId="256"/>
            <ac:spMk id="51" creationId="{6BF6C04A-89D1-831D-ACD2-B863C82E83BD}"/>
          </ac:spMkLst>
        </pc:spChg>
        <pc:spChg chg="add mod">
          <ac:chgData name="azoz alsulami" userId="d1dbd9ebaa64244c" providerId="LiveId" clId="{CF151CDA-C5F8-45F7-A5C4-9F8143AED539}" dt="2025-05-01T14:56:18.659" v="9"/>
          <ac:spMkLst>
            <pc:docMk/>
            <pc:sldMk cId="3898667025" sldId="256"/>
            <ac:spMk id="55" creationId="{D7F905E5-7BBA-F499-47C8-2DF2FBE91E98}"/>
          </ac:spMkLst>
        </pc:spChg>
        <pc:spChg chg="add mod">
          <ac:chgData name="azoz alsulami" userId="d1dbd9ebaa64244c" providerId="LiveId" clId="{CF151CDA-C5F8-45F7-A5C4-9F8143AED539}" dt="2025-05-01T14:56:20.964" v="10"/>
          <ac:spMkLst>
            <pc:docMk/>
            <pc:sldMk cId="3898667025" sldId="256"/>
            <ac:spMk id="57" creationId="{CBDE7D15-0652-133C-23CB-317C39ACB2A4}"/>
          </ac:spMkLst>
        </pc:spChg>
        <pc:spChg chg="add del mod">
          <ac:chgData name="azoz alsulami" userId="d1dbd9ebaa64244c" providerId="LiveId" clId="{CF151CDA-C5F8-45F7-A5C4-9F8143AED539}" dt="2025-05-01T15:01:02.971" v="48" actId="478"/>
          <ac:spMkLst>
            <pc:docMk/>
            <pc:sldMk cId="3898667025" sldId="256"/>
            <ac:spMk id="58" creationId="{4C432FD1-8E0D-21B2-D5C8-0C97A4AD0C96}"/>
          </ac:spMkLst>
        </pc:spChg>
        <pc:spChg chg="add mod">
          <ac:chgData name="azoz alsulami" userId="d1dbd9ebaa64244c" providerId="LiveId" clId="{CF151CDA-C5F8-45F7-A5C4-9F8143AED539}" dt="2025-05-01T15:01:23.554" v="51" actId="1076"/>
          <ac:spMkLst>
            <pc:docMk/>
            <pc:sldMk cId="3898667025" sldId="256"/>
            <ac:spMk id="59" creationId="{CC55A427-4953-89C7-1185-A6FB010C9309}"/>
          </ac:spMkLst>
        </pc:spChg>
        <pc:spChg chg="add mod">
          <ac:chgData name="azoz alsulami" userId="d1dbd9ebaa64244c" providerId="LiveId" clId="{CF151CDA-C5F8-45F7-A5C4-9F8143AED539}" dt="2025-05-01T15:59:30.110" v="410" actId="1076"/>
          <ac:spMkLst>
            <pc:docMk/>
            <pc:sldMk cId="3898667025" sldId="256"/>
            <ac:spMk id="60" creationId="{C6527447-ECB0-C40D-AD3E-F03EE8B7F89A}"/>
          </ac:spMkLst>
        </pc:spChg>
        <pc:spChg chg="add mod">
          <ac:chgData name="azoz alsulami" userId="d1dbd9ebaa64244c" providerId="LiveId" clId="{CF151CDA-C5F8-45F7-A5C4-9F8143AED539}" dt="2025-05-01T15:07:07.392" v="95" actId="20577"/>
          <ac:spMkLst>
            <pc:docMk/>
            <pc:sldMk cId="3898667025" sldId="256"/>
            <ac:spMk id="1027" creationId="{AB55DD47-A211-69E7-A8C4-36195EB321E4}"/>
          </ac:spMkLst>
        </pc:spChg>
        <pc:spChg chg="add mod">
          <ac:chgData name="azoz alsulami" userId="d1dbd9ebaa64244c" providerId="LiveId" clId="{CF151CDA-C5F8-45F7-A5C4-9F8143AED539}" dt="2025-05-01T15:56:29.184" v="346" actId="1076"/>
          <ac:spMkLst>
            <pc:docMk/>
            <pc:sldMk cId="3898667025" sldId="256"/>
            <ac:spMk id="1035" creationId="{B39FF8C4-3D83-31BD-D02D-6838A41FA3AE}"/>
          </ac:spMkLst>
        </pc:spChg>
        <pc:spChg chg="add mod">
          <ac:chgData name="azoz alsulami" userId="d1dbd9ebaa64244c" providerId="LiveId" clId="{CF151CDA-C5F8-45F7-A5C4-9F8143AED539}" dt="2025-05-01T15:57:17.424" v="364" actId="1076"/>
          <ac:spMkLst>
            <pc:docMk/>
            <pc:sldMk cId="3898667025" sldId="256"/>
            <ac:spMk id="1036" creationId="{DE287608-02D5-386D-AEAB-B3FDB27105D6}"/>
          </ac:spMkLst>
        </pc:spChg>
        <pc:spChg chg="add mod">
          <ac:chgData name="azoz alsulami" userId="d1dbd9ebaa64244c" providerId="LiveId" clId="{CF151CDA-C5F8-45F7-A5C4-9F8143AED539}" dt="2025-05-01T16:32:19.821" v="574" actId="1076"/>
          <ac:spMkLst>
            <pc:docMk/>
            <pc:sldMk cId="3898667025" sldId="256"/>
            <ac:spMk id="1039" creationId="{E5A70F22-D4A6-67E3-2E77-A594980136CB}"/>
          </ac:spMkLst>
        </pc:spChg>
        <pc:spChg chg="add mod">
          <ac:chgData name="azoz alsulami" userId="d1dbd9ebaa64244c" providerId="LiveId" clId="{CF151CDA-C5F8-45F7-A5C4-9F8143AED539}" dt="2025-05-01T15:56:29.898" v="349" actId="1076"/>
          <ac:spMkLst>
            <pc:docMk/>
            <pc:sldMk cId="3898667025" sldId="256"/>
            <ac:spMk id="1046" creationId="{36E09A9F-F800-8FBD-D393-1F511809D966}"/>
          </ac:spMkLst>
        </pc:spChg>
        <pc:spChg chg="add mod">
          <ac:chgData name="azoz alsulami" userId="d1dbd9ebaa64244c" providerId="LiveId" clId="{CF151CDA-C5F8-45F7-A5C4-9F8143AED539}" dt="2025-05-01T16:25:33.836" v="551" actId="1076"/>
          <ac:spMkLst>
            <pc:docMk/>
            <pc:sldMk cId="3898667025" sldId="256"/>
            <ac:spMk id="1047" creationId="{CC8DA648-AFFF-E5B2-3D8A-2D7BCE9FAC65}"/>
          </ac:spMkLst>
        </pc:spChg>
        <pc:spChg chg="add mod">
          <ac:chgData name="azoz alsulami" userId="d1dbd9ebaa64244c" providerId="LiveId" clId="{CF151CDA-C5F8-45F7-A5C4-9F8143AED539}" dt="2025-05-01T16:32:24.735" v="575" actId="1076"/>
          <ac:spMkLst>
            <pc:docMk/>
            <pc:sldMk cId="3898667025" sldId="256"/>
            <ac:spMk id="1048" creationId="{14769167-9099-989C-2251-A09A2BB80FE5}"/>
          </ac:spMkLst>
        </pc:spChg>
        <pc:graphicFrameChg chg="add mod">
          <ac:chgData name="azoz alsulami" userId="d1dbd9ebaa64244c" providerId="LiveId" clId="{CF151CDA-C5F8-45F7-A5C4-9F8143AED539}" dt="2025-05-01T14:56:18.186" v="8" actId="1076"/>
          <ac:graphicFrameMkLst>
            <pc:docMk/>
            <pc:sldMk cId="3898667025" sldId="256"/>
            <ac:graphicFrameMk id="54" creationId="{46CA20AE-B5CB-AB13-29FE-E29F5127EEE5}"/>
          </ac:graphicFrameMkLst>
        </pc:graphicFrameChg>
        <pc:graphicFrameChg chg="add mod modGraphic">
          <ac:chgData name="azoz alsulami" userId="d1dbd9ebaa64244c" providerId="LiveId" clId="{CF151CDA-C5F8-45F7-A5C4-9F8143AED539}" dt="2025-05-01T15:59:18.581" v="409" actId="14100"/>
          <ac:graphicFrameMkLst>
            <pc:docMk/>
            <pc:sldMk cId="3898667025" sldId="256"/>
            <ac:graphicFrameMk id="56" creationId="{99E3C59F-819D-F370-2A9E-2D988CDA31AA}"/>
          </ac:graphicFrameMkLst>
        </pc:graphicFrameChg>
        <pc:picChg chg="del">
          <ac:chgData name="azoz alsulami" userId="d1dbd9ebaa64244c" providerId="LiveId" clId="{CF151CDA-C5F8-45F7-A5C4-9F8143AED539}" dt="2025-05-01T16:28:40.441" v="553" actId="478"/>
          <ac:picMkLst>
            <pc:docMk/>
            <pc:sldMk cId="3898667025" sldId="256"/>
            <ac:picMk id="1026" creationId="{89B30031-D134-07BE-6238-BE7A6117F022}"/>
          </ac:picMkLst>
        </pc:picChg>
        <pc:picChg chg="add mod modCrop">
          <ac:chgData name="azoz alsulami" userId="d1dbd9ebaa64244c" providerId="LiveId" clId="{CF151CDA-C5F8-45F7-A5C4-9F8143AED539}" dt="2025-05-01T15:56:29.587" v="348" actId="732"/>
          <ac:picMkLst>
            <pc:docMk/>
            <pc:sldMk cId="3898667025" sldId="256"/>
            <ac:picMk id="1029" creationId="{C8080B65-FECB-3654-90C4-E83E450B8145}"/>
          </ac:picMkLst>
        </pc:picChg>
        <pc:picChg chg="add mod">
          <ac:chgData name="azoz alsulami" userId="d1dbd9ebaa64244c" providerId="LiveId" clId="{CF151CDA-C5F8-45F7-A5C4-9F8143AED539}" dt="2025-05-01T15:59:37.271" v="411" actId="1076"/>
          <ac:picMkLst>
            <pc:docMk/>
            <pc:sldMk cId="3898667025" sldId="256"/>
            <ac:picMk id="1030" creationId="{F853BA91-164E-F4B1-604B-11C865008E7C}"/>
          </ac:picMkLst>
        </pc:picChg>
        <pc:picChg chg="add mod modCrop">
          <ac:chgData name="azoz alsulami" userId="d1dbd9ebaa64244c" providerId="LiveId" clId="{CF151CDA-C5F8-45F7-A5C4-9F8143AED539}" dt="2025-05-01T15:56:29.387" v="347" actId="732"/>
          <ac:picMkLst>
            <pc:docMk/>
            <pc:sldMk cId="3898667025" sldId="256"/>
            <ac:picMk id="1032" creationId="{BED819FA-E314-D60B-24BF-8F79C6E490DE}"/>
          </ac:picMkLst>
        </pc:picChg>
        <pc:picChg chg="add mod modCrop">
          <ac:chgData name="azoz alsulami" userId="d1dbd9ebaa64244c" providerId="LiveId" clId="{CF151CDA-C5F8-45F7-A5C4-9F8143AED539}" dt="2025-05-01T15:57:22.907" v="366" actId="1076"/>
          <ac:picMkLst>
            <pc:docMk/>
            <pc:sldMk cId="3898667025" sldId="256"/>
            <ac:picMk id="1034" creationId="{74F5D997-E1AB-E830-B209-59BCF012E955}"/>
          </ac:picMkLst>
        </pc:picChg>
        <pc:picChg chg="add mod modCrop">
          <ac:chgData name="azoz alsulami" userId="d1dbd9ebaa64244c" providerId="LiveId" clId="{CF151CDA-C5F8-45F7-A5C4-9F8143AED539}" dt="2025-05-01T15:57:19.700" v="365" actId="1076"/>
          <ac:picMkLst>
            <pc:docMk/>
            <pc:sldMk cId="3898667025" sldId="256"/>
            <ac:picMk id="1038" creationId="{2BD75F4D-6CFF-050C-D556-F27B7AA7D0DB}"/>
          </ac:picMkLst>
        </pc:picChg>
        <pc:picChg chg="add mod">
          <ac:chgData name="azoz alsulami" userId="d1dbd9ebaa64244c" providerId="LiveId" clId="{CF151CDA-C5F8-45F7-A5C4-9F8143AED539}" dt="2025-05-01T15:51:46.188" v="313" actId="1076"/>
          <ac:picMkLst>
            <pc:docMk/>
            <pc:sldMk cId="3898667025" sldId="256"/>
            <ac:picMk id="1041" creationId="{F40B7798-DA79-4149-07BE-75E886C68372}"/>
          </ac:picMkLst>
        </pc:picChg>
        <pc:picChg chg="add mod">
          <ac:chgData name="azoz alsulami" userId="d1dbd9ebaa64244c" providerId="LiveId" clId="{CF151CDA-C5F8-45F7-A5C4-9F8143AED539}" dt="2025-05-01T15:56:32.436" v="352" actId="1076"/>
          <ac:picMkLst>
            <pc:docMk/>
            <pc:sldMk cId="3898667025" sldId="256"/>
            <ac:picMk id="1043" creationId="{9B3D8367-D781-CF5B-2607-D2E4ADCA5D2C}"/>
          </ac:picMkLst>
        </pc:picChg>
        <pc:picChg chg="add mod modCrop">
          <ac:chgData name="azoz alsulami" userId="d1dbd9ebaa64244c" providerId="LiveId" clId="{CF151CDA-C5F8-45F7-A5C4-9F8143AED539}" dt="2025-05-01T15:57:32.472" v="367" actId="732"/>
          <ac:picMkLst>
            <pc:docMk/>
            <pc:sldMk cId="3898667025" sldId="256"/>
            <ac:picMk id="1045" creationId="{4FC5AAAA-6598-BBF3-395F-015C5D213B4E}"/>
          </ac:picMkLst>
        </pc:picChg>
        <pc:picChg chg="add mod">
          <ac:chgData name="azoz alsulami" userId="d1dbd9ebaa64244c" providerId="LiveId" clId="{CF151CDA-C5F8-45F7-A5C4-9F8143AED539}" dt="2025-05-01T16:28:55.980" v="557" actId="1076"/>
          <ac:picMkLst>
            <pc:docMk/>
            <pc:sldMk cId="3898667025" sldId="256"/>
            <ac:picMk id="1049" creationId="{2505DD01-6094-4EF4-A840-7E662C38212C}"/>
          </ac:picMkLst>
        </pc:picChg>
        <pc:cxnChg chg="mod">
          <ac:chgData name="azoz alsulami" userId="d1dbd9ebaa64244c" providerId="LiveId" clId="{CF151CDA-C5F8-45F7-A5C4-9F8143AED539}" dt="2025-05-01T15:05:10.192" v="76" actId="14100"/>
          <ac:cxnSpMkLst>
            <pc:docMk/>
            <pc:sldMk cId="3898667025" sldId="256"/>
            <ac:cxnSpMk id="52" creationId="{97B8742B-9665-BF4C-101D-4D2BA2C19226}"/>
          </ac:cxnSpMkLst>
        </pc:cxnChg>
        <pc:cxnChg chg="mod">
          <ac:chgData name="azoz alsulami" userId="d1dbd9ebaa64244c" providerId="LiveId" clId="{CF151CDA-C5F8-45F7-A5C4-9F8143AED539}" dt="2025-05-01T15:05:14.166" v="77" actId="14100"/>
          <ac:cxnSpMkLst>
            <pc:docMk/>
            <pc:sldMk cId="3898667025" sldId="256"/>
            <ac:cxnSpMk id="53" creationId="{E2071069-F4D9-6848-5AF5-0EE887FCCC3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FE867-EF5D-4DE8-B70E-262D4317FA29}" type="datetimeFigureOut">
              <a:rPr lang="en-US" smtClean="0"/>
              <a:t>5/1/2025</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34A43-23F2-4726-8DD6-C80AB7E1EED1}" type="slidenum">
              <a:rPr lang="en-US" smtClean="0"/>
              <a:t>‹#›</a:t>
            </a:fld>
            <a:endParaRPr lang="en-US"/>
          </a:p>
        </p:txBody>
      </p:sp>
    </p:spTree>
    <p:extLst>
      <p:ext uri="{BB962C8B-B14F-4D97-AF65-F5344CB8AC3E}">
        <p14:creationId xmlns:p14="http://schemas.microsoft.com/office/powerpoint/2010/main" val="150598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634A43-23F2-4726-8DD6-C80AB7E1EED1}" type="slidenum">
              <a:rPr lang="en-US" smtClean="0"/>
              <a:t>1</a:t>
            </a:fld>
            <a:endParaRPr lang="en-US"/>
          </a:p>
        </p:txBody>
      </p:sp>
    </p:spTree>
    <p:extLst>
      <p:ext uri="{BB962C8B-B14F-4D97-AF65-F5344CB8AC3E}">
        <p14:creationId xmlns:p14="http://schemas.microsoft.com/office/powerpoint/2010/main" val="46945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1/5/2025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4848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1/5/2025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3227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1/5/2025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841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1/5/2025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8794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5CABD-16CE-4F1A-8158-AEA5E90F7EA3}" type="datetimeFigureOut">
              <a:rPr lang="en-SG" smtClean="0"/>
              <a:t>1/5/2025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038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15CABD-16CE-4F1A-8158-AEA5E90F7EA3}" type="datetimeFigureOut">
              <a:rPr lang="en-SG" smtClean="0"/>
              <a:t>1/5/2025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079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15CABD-16CE-4F1A-8158-AEA5E90F7EA3}" type="datetimeFigureOut">
              <a:rPr lang="en-SG" smtClean="0"/>
              <a:t>1/5/2025</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2497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15CABD-16CE-4F1A-8158-AEA5E90F7EA3}" type="datetimeFigureOut">
              <a:rPr lang="en-SG" smtClean="0"/>
              <a:t>1/5/2025</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161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ABD-16CE-4F1A-8158-AEA5E90F7EA3}" type="datetimeFigureOut">
              <a:rPr lang="en-SG" smtClean="0"/>
              <a:t>1/5/2025</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662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1/5/2025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7243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1/5/2025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571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C315CABD-16CE-4F1A-8158-AEA5E90F7EA3}" type="datetimeFigureOut">
              <a:rPr lang="en-SG" smtClean="0"/>
              <a:t>1/5/2025</a:t>
            </a:fld>
            <a:endParaRPr lang="en-SG"/>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BA9747C-E882-4A12-9F78-A604ABF2E836}" type="slidenum">
              <a:rPr lang="en-SG" smtClean="0"/>
              <a:t>‹#›</a:t>
            </a:fld>
            <a:endParaRPr lang="en-SG"/>
          </a:p>
        </p:txBody>
      </p:sp>
    </p:spTree>
    <p:extLst>
      <p:ext uri="{BB962C8B-B14F-4D97-AF65-F5344CB8AC3E}">
        <p14:creationId xmlns:p14="http://schemas.microsoft.com/office/powerpoint/2010/main" val="266524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C8630ED-EEE8-E770-2D2C-EBDEB61CA410}"/>
              </a:ext>
            </a:extLst>
          </p:cNvPr>
          <p:cNvSpPr txBox="1"/>
          <p:nvPr/>
        </p:nvSpPr>
        <p:spPr>
          <a:xfrm>
            <a:off x="4898066" y="142728"/>
            <a:ext cx="30217153" cy="525514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9000" b="1" dirty="0">
                <a:solidFill>
                  <a:srgbClr val="C5E0B3"/>
                </a:solidFill>
                <a:latin typeface="Calibri" panose="020F0502020204030204" pitchFamily="34" charset="0"/>
              </a:rPr>
              <a:t>3D Structural Simulator of a Nuclear Reactor ​</a:t>
            </a:r>
            <a:endParaRPr lang="en-US" sz="9000" dirty="0">
              <a:solidFill>
                <a:schemeClr val="bg1"/>
              </a:solidFill>
              <a:latin typeface="Calibri" panose="020F0502020204030204" pitchFamily="34" charset="0"/>
            </a:endParaRPr>
          </a:p>
        </p:txBody>
      </p:sp>
      <p:sp>
        <p:nvSpPr>
          <p:cNvPr id="5" name="Text Placeholder 5">
            <a:extLst>
              <a:ext uri="{FF2B5EF4-FFF2-40B4-BE49-F238E27FC236}">
                <a16:creationId xmlns:a16="http://schemas.microsoft.com/office/drawing/2014/main" id="{5AC44153-2A22-CDA7-FA17-3151AC82BCB6}"/>
              </a:ext>
            </a:extLst>
          </p:cNvPr>
          <p:cNvSpPr txBox="1"/>
          <p:nvPr/>
        </p:nvSpPr>
        <p:spPr>
          <a:xfrm>
            <a:off x="5669280" y="42416"/>
            <a:ext cx="29555378" cy="605645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US" sz="4046" dirty="0">
              <a:solidFill>
                <a:schemeClr val="bg1"/>
              </a:solidFill>
              <a:latin typeface="Calibri" panose="020F0502020204030204" pitchFamily="34" charset="0"/>
            </a:endParaRPr>
          </a:p>
        </p:txBody>
      </p:sp>
      <p:sp>
        <p:nvSpPr>
          <p:cNvPr id="6" name="Text Placeholder 5">
            <a:extLst>
              <a:ext uri="{FF2B5EF4-FFF2-40B4-BE49-F238E27FC236}">
                <a16:creationId xmlns:a16="http://schemas.microsoft.com/office/drawing/2014/main" id="{BF9BA1BF-A04E-D147-1738-4227D27711F6}"/>
              </a:ext>
            </a:extLst>
          </p:cNvPr>
          <p:cNvSpPr txBox="1"/>
          <p:nvPr/>
        </p:nvSpPr>
        <p:spPr>
          <a:xfrm>
            <a:off x="7653019" y="3621817"/>
            <a:ext cx="26037108" cy="2364788"/>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4800" dirty="0">
                <a:solidFill>
                  <a:schemeClr val="bg1"/>
                </a:solidFill>
                <a:latin typeface="Calibri" panose="020F0502020204030204" pitchFamily="34" charset="0"/>
                <a:cs typeface="Calibri" panose="020F0502020204030204" pitchFamily="34" charset="0"/>
              </a:rPr>
              <a:t>Abdulaziz A. Alsulami, Abdullah E. </a:t>
            </a:r>
            <a:r>
              <a:rPr lang="en-US" sz="4800" dirty="0" err="1">
                <a:solidFill>
                  <a:schemeClr val="bg1"/>
                </a:solidFill>
                <a:latin typeface="Calibri" panose="020F0502020204030204" pitchFamily="34" charset="0"/>
                <a:cs typeface="Calibri" panose="020F0502020204030204" pitchFamily="34" charset="0"/>
              </a:rPr>
              <a:t>Alabbad</a:t>
            </a:r>
            <a:r>
              <a:rPr lang="en-US" sz="4800" dirty="0">
                <a:solidFill>
                  <a:schemeClr val="bg1"/>
                </a:solidFill>
                <a:latin typeface="Calibri" panose="020F0502020204030204" pitchFamily="34" charset="0"/>
                <a:cs typeface="Calibri" panose="020F0502020204030204" pitchFamily="34" charset="0"/>
              </a:rPr>
              <a:t>, Abdullah J. Adawi, Saad T. Alharbi, Yasir M. </a:t>
            </a:r>
            <a:r>
              <a:rPr lang="en-US" sz="4800" dirty="0" err="1">
                <a:solidFill>
                  <a:schemeClr val="bg1"/>
                </a:solidFill>
                <a:latin typeface="Calibri" panose="020F0502020204030204" pitchFamily="34" charset="0"/>
                <a:cs typeface="Calibri" panose="020F0502020204030204" pitchFamily="34" charset="0"/>
              </a:rPr>
              <a:t>Almulhim</a:t>
            </a:r>
            <a:br>
              <a:rPr lang="en-US" sz="4800" dirty="0">
                <a:solidFill>
                  <a:schemeClr val="bg1"/>
                </a:solidFill>
                <a:latin typeface="Calibri" panose="020F0502020204030204" pitchFamily="34" charset="0"/>
                <a:cs typeface="Calibri" panose="020F0502020204030204" pitchFamily="34" charset="0"/>
              </a:rPr>
            </a:br>
            <a:r>
              <a:rPr lang="en-US" sz="4800" dirty="0">
                <a:solidFill>
                  <a:schemeClr val="bg1"/>
                </a:solidFill>
                <a:latin typeface="Calibri" panose="020F0502020204030204" pitchFamily="34" charset="0"/>
                <a:cs typeface="Calibri" panose="020F0502020204030204" pitchFamily="34" charset="0"/>
              </a:rPr>
              <a:t>Coach: Abdul-Hadi Al-Juhani</a:t>
            </a:r>
          </a:p>
        </p:txBody>
      </p:sp>
      <p:sp>
        <p:nvSpPr>
          <p:cNvPr id="7" name="TextBox 6">
            <a:extLst>
              <a:ext uri="{FF2B5EF4-FFF2-40B4-BE49-F238E27FC236}">
                <a16:creationId xmlns:a16="http://schemas.microsoft.com/office/drawing/2014/main" id="{A06CAE16-36A2-0680-9435-44BBC2373751}"/>
              </a:ext>
            </a:extLst>
          </p:cNvPr>
          <p:cNvSpPr txBox="1"/>
          <p:nvPr/>
        </p:nvSpPr>
        <p:spPr>
          <a:xfrm>
            <a:off x="698951" y="891869"/>
            <a:ext cx="3766260" cy="4124206"/>
          </a:xfrm>
          <a:prstGeom prst="rect">
            <a:avLst/>
          </a:prstGeom>
          <a:noFill/>
        </p:spPr>
        <p:txBody>
          <a:bodyPr wrap="square" rtlCol="0">
            <a:spAutoFit/>
          </a:bodyPr>
          <a:lstStyle/>
          <a:p>
            <a:pPr algn="ctr"/>
            <a:r>
              <a:rPr lang="en-US" sz="9600" b="1" dirty="0">
                <a:solidFill>
                  <a:srgbClr val="02616D"/>
                </a:solidFill>
              </a:rPr>
              <a:t>TEAM</a:t>
            </a:r>
            <a:r>
              <a:rPr lang="en-US" sz="9000" b="1" dirty="0">
                <a:solidFill>
                  <a:srgbClr val="02616D"/>
                </a:solidFill>
              </a:rPr>
              <a:t> </a:t>
            </a:r>
          </a:p>
          <a:p>
            <a:pPr algn="ctr"/>
            <a:r>
              <a:rPr lang="en-SG" sz="16600" b="1" dirty="0">
                <a:solidFill>
                  <a:srgbClr val="02616D"/>
                </a:solidFill>
              </a:rPr>
              <a:t>063</a:t>
            </a:r>
            <a:endParaRPr lang="en-SG" sz="9600" b="1" dirty="0">
              <a:solidFill>
                <a:srgbClr val="02616D"/>
              </a:solidFill>
            </a:endParaRPr>
          </a:p>
        </p:txBody>
      </p:sp>
      <p:sp>
        <p:nvSpPr>
          <p:cNvPr id="8" name="TextBox 19">
            <a:extLst>
              <a:ext uri="{FF2B5EF4-FFF2-40B4-BE49-F238E27FC236}">
                <a16:creationId xmlns:a16="http://schemas.microsoft.com/office/drawing/2014/main" id="{631B57E8-7109-D710-D7FF-8D593C758A85}"/>
              </a:ext>
            </a:extLst>
          </p:cNvPr>
          <p:cNvSpPr txBox="1">
            <a:spLocks noChangeArrowheads="1"/>
          </p:cNvSpPr>
          <p:nvPr/>
        </p:nvSpPr>
        <p:spPr bwMode="auto">
          <a:xfrm>
            <a:off x="924060" y="7202140"/>
            <a:ext cx="9876793" cy="1070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This project presents an interactive 3D Structural Simulator of Pressurized Water Reactor (PWR). Traditional nuclear training is costly, with reactor shutdown for training reaching ~$1.3 million/day. To overcome this, we developed an interactive simulator. It integrates critical reactor components, thermal-hydraulics, real-time interaction, and multiple scenario. This platform allows trainees and students to safely explore reactor operations and responses, providing realistic educational scenarios without the cost or safety risks of an actual reactor. </a:t>
            </a:r>
          </a:p>
        </p:txBody>
      </p:sp>
      <p:sp>
        <p:nvSpPr>
          <p:cNvPr id="9" name="Rectangle 10">
            <a:extLst>
              <a:ext uri="{FF2B5EF4-FFF2-40B4-BE49-F238E27FC236}">
                <a16:creationId xmlns:a16="http://schemas.microsoft.com/office/drawing/2014/main" id="{0AEAB2CC-F32C-69D9-FC00-E64397B6DB63}"/>
              </a:ext>
            </a:extLst>
          </p:cNvPr>
          <p:cNvSpPr>
            <a:spLocks noChangeArrowheads="1"/>
          </p:cNvSpPr>
          <p:nvPr/>
        </p:nvSpPr>
        <p:spPr bwMode="auto">
          <a:xfrm>
            <a:off x="925334" y="5967149"/>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Overview</a:t>
            </a:r>
          </a:p>
        </p:txBody>
      </p:sp>
      <p:sp>
        <p:nvSpPr>
          <p:cNvPr id="11" name="Rectangle 10">
            <a:extLst>
              <a:ext uri="{FF2B5EF4-FFF2-40B4-BE49-F238E27FC236}">
                <a16:creationId xmlns:a16="http://schemas.microsoft.com/office/drawing/2014/main" id="{65BBDC38-55EC-46B5-C2E1-C851E5A941F3}"/>
              </a:ext>
            </a:extLst>
          </p:cNvPr>
          <p:cNvSpPr>
            <a:spLocks noChangeArrowheads="1"/>
          </p:cNvSpPr>
          <p:nvPr/>
        </p:nvSpPr>
        <p:spPr bwMode="auto">
          <a:xfrm>
            <a:off x="925334" y="17863741"/>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Problem Statement</a:t>
            </a:r>
          </a:p>
        </p:txBody>
      </p:sp>
      <p:sp>
        <p:nvSpPr>
          <p:cNvPr id="12" name="Rectangle 10">
            <a:extLst>
              <a:ext uri="{FF2B5EF4-FFF2-40B4-BE49-F238E27FC236}">
                <a16:creationId xmlns:a16="http://schemas.microsoft.com/office/drawing/2014/main" id="{06CE33DB-EC92-DE01-8293-97A192E33D8E}"/>
              </a:ext>
            </a:extLst>
          </p:cNvPr>
          <p:cNvSpPr>
            <a:spLocks noChangeArrowheads="1"/>
          </p:cNvSpPr>
          <p:nvPr/>
        </p:nvSpPr>
        <p:spPr bwMode="auto">
          <a:xfrm>
            <a:off x="32091137" y="5993798"/>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Simulator &amp; UI Design​</a:t>
            </a:r>
          </a:p>
        </p:txBody>
      </p:sp>
      <p:sp>
        <p:nvSpPr>
          <p:cNvPr id="14" name="TextBox 19">
            <a:extLst>
              <a:ext uri="{FF2B5EF4-FFF2-40B4-BE49-F238E27FC236}">
                <a16:creationId xmlns:a16="http://schemas.microsoft.com/office/drawing/2014/main" id="{8B3AE21A-8781-EDB3-C122-251C545E888B}"/>
              </a:ext>
            </a:extLst>
          </p:cNvPr>
          <p:cNvSpPr txBox="1">
            <a:spLocks noChangeArrowheads="1"/>
          </p:cNvSpPr>
          <p:nvPr/>
        </p:nvSpPr>
        <p:spPr bwMode="auto">
          <a:xfrm>
            <a:off x="21401881" y="24515944"/>
            <a:ext cx="11065192" cy="291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Developed a 3D nuclear reactor simulator to support education and training.</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Features interactive models and friendly UI</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Runs on laptops, making it accessible users.</a:t>
            </a:r>
          </a:p>
        </p:txBody>
      </p:sp>
      <p:sp>
        <p:nvSpPr>
          <p:cNvPr id="15" name="TextBox 19">
            <a:extLst>
              <a:ext uri="{FF2B5EF4-FFF2-40B4-BE49-F238E27FC236}">
                <a16:creationId xmlns:a16="http://schemas.microsoft.com/office/drawing/2014/main" id="{7D048E69-7358-6591-4D76-9A562E34568C}"/>
              </a:ext>
            </a:extLst>
          </p:cNvPr>
          <p:cNvSpPr txBox="1">
            <a:spLocks noChangeArrowheads="1"/>
          </p:cNvSpPr>
          <p:nvPr/>
        </p:nvSpPr>
        <p:spPr bwMode="auto">
          <a:xfrm>
            <a:off x="11348875" y="24172122"/>
            <a:ext cx="9794986" cy="36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dirty="0">
                <a:latin typeface="Calibri" panose="020F0502020204030204" pitchFamily="34" charset="0"/>
                <a:ea typeface="Open Sans"/>
                <a:cs typeface="Calibri" panose="020F0502020204030204" pitchFamily="34" charset="0"/>
              </a:rPr>
              <a:t>The program provides </a:t>
            </a:r>
            <a:r>
              <a:rPr lang="en-US" sz="4600" dirty="0" err="1">
                <a:latin typeface="Calibri" panose="020F0502020204030204" pitchFamily="34" charset="0"/>
                <a:ea typeface="Open Sans"/>
                <a:cs typeface="Calibri" panose="020F0502020204030204" pitchFamily="34" charset="0"/>
              </a:rPr>
              <a:t>thermofluids</a:t>
            </a:r>
            <a:r>
              <a:rPr lang="en-US" sz="4600" dirty="0">
                <a:latin typeface="Calibri" panose="020F0502020204030204" pitchFamily="34" charset="0"/>
                <a:ea typeface="Open Sans"/>
                <a:cs typeface="Calibri" panose="020F0502020204030204" pitchFamily="34" charset="0"/>
              </a:rPr>
              <a:t>  properties. Acquiring data was challenge due to the nuclear engineering industry. However, necessary data was gathered to simulate system behavior.</a:t>
            </a:r>
          </a:p>
        </p:txBody>
      </p:sp>
      <p:sp>
        <p:nvSpPr>
          <p:cNvPr id="47" name="TextBox 19">
            <a:extLst>
              <a:ext uri="{FF2B5EF4-FFF2-40B4-BE49-F238E27FC236}">
                <a16:creationId xmlns:a16="http://schemas.microsoft.com/office/drawing/2014/main" id="{A6527533-55EB-CD31-18C7-4E4ED2D787C4}"/>
              </a:ext>
            </a:extLst>
          </p:cNvPr>
          <p:cNvSpPr txBox="1">
            <a:spLocks noChangeArrowheads="1"/>
          </p:cNvSpPr>
          <p:nvPr/>
        </p:nvSpPr>
        <p:spPr bwMode="auto">
          <a:xfrm>
            <a:off x="925334" y="19016718"/>
            <a:ext cx="9875519" cy="433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Shutting down a reactor for training purposes is extremely costly, significantly limiting hands-on training and creating a substantial gap between theoretical knowledge and practical reactor operation skills.</a:t>
            </a:r>
          </a:p>
        </p:txBody>
      </p:sp>
      <p:sp>
        <p:nvSpPr>
          <p:cNvPr id="48" name="Rectangle 47">
            <a:extLst>
              <a:ext uri="{FF2B5EF4-FFF2-40B4-BE49-F238E27FC236}">
                <a16:creationId xmlns:a16="http://schemas.microsoft.com/office/drawing/2014/main" id="{A1C4FD87-23F2-7B98-30F1-7E5ACCAA48BD}"/>
              </a:ext>
            </a:extLst>
          </p:cNvPr>
          <p:cNvSpPr>
            <a:spLocks noChangeArrowheads="1"/>
          </p:cNvSpPr>
          <p:nvPr/>
        </p:nvSpPr>
        <p:spPr bwMode="auto">
          <a:xfrm>
            <a:off x="925333" y="23348910"/>
            <a:ext cx="9875520" cy="1128643"/>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Why Our Project Unique?​</a:t>
            </a:r>
          </a:p>
        </p:txBody>
      </p:sp>
      <p:sp>
        <p:nvSpPr>
          <p:cNvPr id="49" name="Oval 48">
            <a:extLst>
              <a:ext uri="{FF2B5EF4-FFF2-40B4-BE49-F238E27FC236}">
                <a16:creationId xmlns:a16="http://schemas.microsoft.com/office/drawing/2014/main" id="{1F29AA78-CFC6-CE60-15C1-86159F13E3D4}"/>
              </a:ext>
            </a:extLst>
          </p:cNvPr>
          <p:cNvSpPr/>
          <p:nvPr/>
        </p:nvSpPr>
        <p:spPr>
          <a:xfrm>
            <a:off x="492657" y="24960650"/>
            <a:ext cx="3412078" cy="2206534"/>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r>
              <a:rPr lang="en-US" sz="4000" dirty="0"/>
              <a:t>3D Simulator</a:t>
            </a:r>
            <a:endParaRPr lang="en-GB" sz="4000" dirty="0"/>
          </a:p>
        </p:txBody>
      </p:sp>
      <p:sp>
        <p:nvSpPr>
          <p:cNvPr id="50" name="Oval 49">
            <a:extLst>
              <a:ext uri="{FF2B5EF4-FFF2-40B4-BE49-F238E27FC236}">
                <a16:creationId xmlns:a16="http://schemas.microsoft.com/office/drawing/2014/main" id="{CE269CA8-ABF7-E0DB-CCFA-8BDA165C5D8C}"/>
              </a:ext>
            </a:extLst>
          </p:cNvPr>
          <p:cNvSpPr/>
          <p:nvPr/>
        </p:nvSpPr>
        <p:spPr>
          <a:xfrm>
            <a:off x="7439292" y="24960650"/>
            <a:ext cx="3361561" cy="2206534"/>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r>
              <a:rPr lang="en-US" sz="4000" dirty="0"/>
              <a:t>Open-Source</a:t>
            </a:r>
            <a:endParaRPr lang="en-GB" sz="4000" dirty="0"/>
          </a:p>
        </p:txBody>
      </p:sp>
      <p:sp>
        <p:nvSpPr>
          <p:cNvPr id="51" name="Oval 50">
            <a:extLst>
              <a:ext uri="{FF2B5EF4-FFF2-40B4-BE49-F238E27FC236}">
                <a16:creationId xmlns:a16="http://schemas.microsoft.com/office/drawing/2014/main" id="{6BF6C04A-89D1-831D-ACD2-B863C82E83BD}"/>
              </a:ext>
            </a:extLst>
          </p:cNvPr>
          <p:cNvSpPr/>
          <p:nvPr/>
        </p:nvSpPr>
        <p:spPr>
          <a:xfrm>
            <a:off x="4290838" y="24980444"/>
            <a:ext cx="2762351" cy="2206534"/>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r>
              <a:rPr lang="en-US" sz="4000" dirty="0"/>
              <a:t>First-Person</a:t>
            </a:r>
            <a:endParaRPr lang="en-GB" sz="4000" dirty="0"/>
          </a:p>
        </p:txBody>
      </p:sp>
      <p:cxnSp>
        <p:nvCxnSpPr>
          <p:cNvPr id="52" name="Straight Connector 51">
            <a:extLst>
              <a:ext uri="{FF2B5EF4-FFF2-40B4-BE49-F238E27FC236}">
                <a16:creationId xmlns:a16="http://schemas.microsoft.com/office/drawing/2014/main" id="{97B8742B-9665-BF4C-101D-4D2BA2C19226}"/>
              </a:ext>
            </a:extLst>
          </p:cNvPr>
          <p:cNvCxnSpPr>
            <a:cxnSpLocks/>
            <a:stCxn id="49" idx="6"/>
            <a:endCxn id="51" idx="2"/>
          </p:cNvCxnSpPr>
          <p:nvPr/>
        </p:nvCxnSpPr>
        <p:spPr>
          <a:xfrm>
            <a:off x="3904735" y="26063917"/>
            <a:ext cx="386103" cy="19794"/>
          </a:xfrm>
          <a:prstGeom prst="line">
            <a:avLst/>
          </a:prstGeom>
        </p:spPr>
        <p:style>
          <a:lnRef idx="1">
            <a:schemeClr val="accent6"/>
          </a:lnRef>
          <a:fillRef idx="0">
            <a:schemeClr val="accent6"/>
          </a:fillRef>
          <a:effectRef idx="0">
            <a:schemeClr val="accent6"/>
          </a:effectRef>
          <a:fontRef idx="minor">
            <a:schemeClr val="tx1"/>
          </a:fontRef>
        </p:style>
      </p:cxnSp>
      <p:cxnSp>
        <p:nvCxnSpPr>
          <p:cNvPr id="53" name="Straight Connector 52">
            <a:extLst>
              <a:ext uri="{FF2B5EF4-FFF2-40B4-BE49-F238E27FC236}">
                <a16:creationId xmlns:a16="http://schemas.microsoft.com/office/drawing/2014/main" id="{E2071069-F4D9-6848-5AF5-0EE887FCCC37}"/>
              </a:ext>
            </a:extLst>
          </p:cNvPr>
          <p:cNvCxnSpPr>
            <a:cxnSpLocks/>
            <a:stCxn id="51" idx="6"/>
            <a:endCxn id="50" idx="2"/>
          </p:cNvCxnSpPr>
          <p:nvPr/>
        </p:nvCxnSpPr>
        <p:spPr>
          <a:xfrm flipV="1">
            <a:off x="7053189" y="26063917"/>
            <a:ext cx="386103" cy="19794"/>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56" name="Table 55">
            <a:extLst>
              <a:ext uri="{FF2B5EF4-FFF2-40B4-BE49-F238E27FC236}">
                <a16:creationId xmlns:a16="http://schemas.microsoft.com/office/drawing/2014/main" id="{99E3C59F-819D-F370-2A9E-2D988CDA31AA}"/>
              </a:ext>
            </a:extLst>
          </p:cNvPr>
          <p:cNvGraphicFramePr>
            <a:graphicFrameLocks noGrp="1"/>
          </p:cNvGraphicFramePr>
          <p:nvPr>
            <p:extLst>
              <p:ext uri="{D42A27DB-BD31-4B8C-83A1-F6EECF244321}">
                <p14:modId xmlns:p14="http://schemas.microsoft.com/office/powerpoint/2010/main" val="1796209307"/>
              </p:ext>
            </p:extLst>
          </p:nvPr>
        </p:nvGraphicFramePr>
        <p:xfrm>
          <a:off x="11313934" y="7168931"/>
          <a:ext cx="9875520" cy="8342935"/>
        </p:xfrm>
        <a:graphic>
          <a:graphicData uri="http://schemas.openxmlformats.org/drawingml/2006/table">
            <a:tbl>
              <a:tblPr/>
              <a:tblGrid>
                <a:gridCol w="9875520">
                  <a:extLst>
                    <a:ext uri="{9D8B030D-6E8A-4147-A177-3AD203B41FA5}">
                      <a16:colId xmlns:a16="http://schemas.microsoft.com/office/drawing/2014/main" val="506815714"/>
                    </a:ext>
                  </a:extLst>
                </a:gridCol>
              </a:tblGrid>
              <a:tr h="1205653">
                <a:tc>
                  <a:txBody>
                    <a:bodyPr/>
                    <a:lstStyle/>
                    <a:p>
                      <a:pPr algn="ctr" fontAlgn="base">
                        <a:lnSpc>
                          <a:spcPts val="4800"/>
                        </a:lnSpc>
                        <a:buNone/>
                      </a:pPr>
                      <a:r>
                        <a:rPr lang="en-US" sz="4000" b="0" i="0" u="none" strike="noStrike" dirty="0">
                          <a:solidFill>
                            <a:srgbClr val="000000"/>
                          </a:solidFill>
                          <a:effectLst/>
                          <a:latin typeface="Aptos" panose="020B0004020202020204" pitchFamily="34" charset="0"/>
                        </a:rPr>
                        <a:t>Coolant Property: Density of coolant 750-850 kg/m^3 at 15 MPa and 300-350 C</a:t>
                      </a:r>
                      <a:r>
                        <a:rPr lang="en-US" sz="4000" b="1" i="0" dirty="0">
                          <a:solidFill>
                            <a:srgbClr val="FFFFFF"/>
                          </a:solidFill>
                          <a:effectLst/>
                          <a:latin typeface="Aptos" panose="020B0004020202020204" pitchFamily="34" charset="0"/>
                        </a:rPr>
                        <a:t>​</a:t>
                      </a:r>
                      <a:endParaRPr lang="en-US" b="1" i="0" dirty="0">
                        <a:solidFill>
                          <a:srgbClr val="FFFFFF"/>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1401"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257733729"/>
                  </a:ext>
                </a:extLst>
              </a:tr>
              <a:tr h="760283">
                <a:tc>
                  <a:txBody>
                    <a:bodyPr/>
                    <a:lstStyle/>
                    <a:p>
                      <a:pPr algn="ctr" fontAlgn="base">
                        <a:lnSpc>
                          <a:spcPts val="4800"/>
                        </a:lnSpc>
                        <a:buNone/>
                      </a:pPr>
                      <a:r>
                        <a:rPr lang="en-GB" sz="4000" b="0" i="0" u="none" strike="noStrike">
                          <a:solidFill>
                            <a:srgbClr val="000000"/>
                          </a:solidFill>
                          <a:effectLst/>
                          <a:latin typeface="Aptos" panose="020B0004020202020204" pitchFamily="34" charset="0"/>
                        </a:rPr>
                        <a:t>Complexity of phenomenon</a:t>
                      </a:r>
                      <a:r>
                        <a:rPr lang="en-GB" sz="4000" b="0" i="0">
                          <a:solidFill>
                            <a:srgbClr val="000000"/>
                          </a:solidFill>
                          <a:effectLst/>
                          <a:latin typeface="Aptos" panose="020B0004020202020204" pitchFamily="34" charset="0"/>
                        </a:rPr>
                        <a:t>​</a:t>
                      </a:r>
                      <a:endParaRPr lang="en-GB"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1401"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4120502043"/>
                  </a:ext>
                </a:extLst>
              </a:tr>
              <a:tr h="1766423">
                <a:tc>
                  <a:txBody>
                    <a:bodyPr/>
                    <a:lstStyle/>
                    <a:p>
                      <a:pPr algn="ctr" fontAlgn="base">
                        <a:lnSpc>
                          <a:spcPts val="4800"/>
                        </a:lnSpc>
                        <a:buNone/>
                      </a:pPr>
                      <a:r>
                        <a:rPr lang="en-US" sz="4000" b="0" i="0" u="none" strike="noStrike" dirty="0">
                          <a:solidFill>
                            <a:srgbClr val="000000"/>
                          </a:solidFill>
                          <a:effectLst/>
                          <a:latin typeface="Aptos" panose="020B0004020202020204" pitchFamily="34" charset="0"/>
                        </a:rPr>
                        <a:t>Minimum: laptops with 8 GB RAM, i5 </a:t>
                      </a:r>
                      <a:r>
                        <a:rPr lang="en-US" sz="4000" b="0" i="0" u="none" strike="noStrike" dirty="0" err="1">
                          <a:solidFill>
                            <a:srgbClr val="000000"/>
                          </a:solidFill>
                          <a:effectLst/>
                          <a:latin typeface="Aptos" panose="020B0004020202020204" pitchFamily="34" charset="0"/>
                        </a:rPr>
                        <a:t>processors,and</a:t>
                      </a:r>
                      <a:r>
                        <a:rPr lang="en-US" sz="4000" b="0" i="0" u="none" strike="noStrike" dirty="0">
                          <a:solidFill>
                            <a:srgbClr val="000000"/>
                          </a:solidFill>
                          <a:effectLst/>
                          <a:latin typeface="Aptos" panose="020B0004020202020204" pitchFamily="34" charset="0"/>
                        </a:rPr>
                        <a:t> integrated GPUs (to run 30 FPS)</a:t>
                      </a:r>
                      <a:r>
                        <a:rPr lang="en-US" sz="4000" b="0" i="0" dirty="0">
                          <a:solidFill>
                            <a:srgbClr val="000000"/>
                          </a:solidFill>
                          <a:effectLst/>
                          <a:latin typeface="Aptos" panose="020B0004020202020204" pitchFamily="34" charset="0"/>
                        </a:rPr>
                        <a:t>​</a:t>
                      </a:r>
                      <a:endParaRPr lang="en-US" b="0" i="0" dirty="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53706467"/>
                  </a:ext>
                </a:extLst>
              </a:tr>
              <a:tr h="760283">
                <a:tc>
                  <a:txBody>
                    <a:bodyPr/>
                    <a:lstStyle/>
                    <a:p>
                      <a:pPr algn="ctr" fontAlgn="base">
                        <a:lnSpc>
                          <a:spcPts val="4800"/>
                        </a:lnSpc>
                        <a:buNone/>
                      </a:pPr>
                      <a:r>
                        <a:rPr lang="en-GB" sz="4000" b="0" i="0" u="none" strike="noStrike" dirty="0">
                          <a:solidFill>
                            <a:srgbClr val="000000"/>
                          </a:solidFill>
                          <a:effectLst/>
                          <a:latin typeface="Aptos" panose="020B0004020202020204" pitchFamily="34" charset="0"/>
                        </a:rPr>
                        <a:t>Lack of data</a:t>
                      </a:r>
                      <a:r>
                        <a:rPr lang="en-GB" sz="4000" b="0" i="0" dirty="0">
                          <a:solidFill>
                            <a:srgbClr val="000000"/>
                          </a:solidFill>
                          <a:effectLst/>
                          <a:latin typeface="Aptos" panose="020B0004020202020204" pitchFamily="34" charset="0"/>
                        </a:rPr>
                        <a:t>​</a:t>
                      </a:r>
                      <a:endParaRPr lang="en-GB" b="0" i="0" dirty="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540032730"/>
                  </a:ext>
                </a:extLst>
              </a:tr>
              <a:tr h="760283">
                <a:tc>
                  <a:txBody>
                    <a:bodyPr/>
                    <a:lstStyle/>
                    <a:p>
                      <a:pPr algn="ctr" fontAlgn="base">
                        <a:lnSpc>
                          <a:spcPts val="4800"/>
                        </a:lnSpc>
                        <a:buNone/>
                      </a:pPr>
                      <a:r>
                        <a:rPr lang="en-GB" sz="4000" b="0" i="0" u="none" strike="noStrike">
                          <a:solidFill>
                            <a:srgbClr val="000000"/>
                          </a:solidFill>
                          <a:effectLst/>
                          <a:latin typeface="Aptos" panose="020B0004020202020204" pitchFamily="34" charset="0"/>
                        </a:rPr>
                        <a:t>Heat Transfer Mechanisms</a:t>
                      </a:r>
                      <a:r>
                        <a:rPr lang="en-GB" sz="4000" b="0" i="0">
                          <a:solidFill>
                            <a:srgbClr val="000000"/>
                          </a:solidFill>
                          <a:effectLst/>
                          <a:latin typeface="Aptos" panose="020B0004020202020204" pitchFamily="34" charset="0"/>
                        </a:rPr>
                        <a:t>​</a:t>
                      </a:r>
                      <a:endParaRPr lang="en-GB"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631969647"/>
                  </a:ext>
                </a:extLst>
              </a:tr>
              <a:tr h="760283">
                <a:tc>
                  <a:txBody>
                    <a:bodyPr/>
                    <a:lstStyle/>
                    <a:p>
                      <a:pPr algn="ctr" fontAlgn="base">
                        <a:lnSpc>
                          <a:spcPts val="4800"/>
                        </a:lnSpc>
                        <a:buNone/>
                      </a:pPr>
                      <a:r>
                        <a:rPr lang="en-US" sz="4000" b="0" i="0" u="none" strike="noStrike">
                          <a:solidFill>
                            <a:srgbClr val="000000"/>
                          </a:solidFill>
                          <a:effectLst/>
                          <a:latin typeface="Aptos" panose="020B0004020202020204" pitchFamily="34" charset="0"/>
                        </a:rPr>
                        <a:t>Load time for simulation &lt; 10 seconds </a:t>
                      </a:r>
                      <a:r>
                        <a:rPr lang="en-US" sz="4000" b="0" i="0">
                          <a:solidFill>
                            <a:srgbClr val="000000"/>
                          </a:solidFill>
                          <a:effectLst/>
                          <a:latin typeface="Aptos" panose="020B0004020202020204" pitchFamily="34" charset="0"/>
                        </a:rPr>
                        <a:t>​</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4009995594"/>
                  </a:ext>
                </a:extLst>
              </a:tr>
              <a:tr h="760283">
                <a:tc>
                  <a:txBody>
                    <a:bodyPr/>
                    <a:lstStyle/>
                    <a:p>
                      <a:pPr algn="ctr" fontAlgn="base">
                        <a:lnSpc>
                          <a:spcPts val="4800"/>
                        </a:lnSpc>
                        <a:buNone/>
                      </a:pPr>
                      <a:r>
                        <a:rPr lang="en-US" sz="4000" b="0" i="0" u="none" strike="noStrike">
                          <a:solidFill>
                            <a:srgbClr val="000000"/>
                          </a:solidFill>
                          <a:effectLst/>
                          <a:latin typeface="Aptos" panose="020B0004020202020204" pitchFamily="34" charset="0"/>
                        </a:rPr>
                        <a:t>Number of scenarios included &gt; 3</a:t>
                      </a:r>
                      <a:r>
                        <a:rPr lang="en-US" sz="4000" b="0" i="0">
                          <a:solidFill>
                            <a:srgbClr val="000000"/>
                          </a:solidFill>
                          <a:effectLst/>
                          <a:latin typeface="Aptos" panose="020B0004020202020204" pitchFamily="34" charset="0"/>
                        </a:rPr>
                        <a:t>​</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884650811"/>
                  </a:ext>
                </a:extLst>
              </a:tr>
              <a:tr h="1205653">
                <a:tc>
                  <a:txBody>
                    <a:bodyPr/>
                    <a:lstStyle/>
                    <a:p>
                      <a:pPr algn="ctr" fontAlgn="base">
                        <a:lnSpc>
                          <a:spcPts val="4800"/>
                        </a:lnSpc>
                        <a:buNone/>
                      </a:pPr>
                      <a:r>
                        <a:rPr lang="en-US" sz="4000" b="0" i="0" u="none" strike="noStrike" dirty="0">
                          <a:solidFill>
                            <a:srgbClr val="000000"/>
                          </a:solidFill>
                          <a:effectLst/>
                          <a:latin typeface="Aptos" panose="020B0004020202020204" pitchFamily="34" charset="0"/>
                        </a:rPr>
                        <a:t>Number of navigation steps for main actions &lt; 5 steps</a:t>
                      </a:r>
                      <a:r>
                        <a:rPr lang="en-US" sz="4000" b="0" i="0" dirty="0">
                          <a:solidFill>
                            <a:srgbClr val="000000"/>
                          </a:solidFill>
                          <a:effectLst/>
                          <a:latin typeface="Aptos" panose="020B0004020202020204" pitchFamily="34" charset="0"/>
                        </a:rPr>
                        <a:t>​</a:t>
                      </a:r>
                      <a:endParaRPr lang="en-US" b="0" i="0" dirty="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859623833"/>
                  </a:ext>
                </a:extLst>
              </a:tr>
            </a:tbl>
          </a:graphicData>
        </a:graphic>
      </p:graphicFrame>
      <p:sp>
        <p:nvSpPr>
          <p:cNvPr id="57" name="Rectangle 4">
            <a:extLst>
              <a:ext uri="{FF2B5EF4-FFF2-40B4-BE49-F238E27FC236}">
                <a16:creationId xmlns:a16="http://schemas.microsoft.com/office/drawing/2014/main" id="{CBDE7D15-0652-133C-23CB-317C39ACB2A4}"/>
              </a:ext>
            </a:extLst>
          </p:cNvPr>
          <p:cNvSpPr>
            <a:spLocks noChangeArrowheads="1"/>
          </p:cNvSpPr>
          <p:nvPr/>
        </p:nvSpPr>
        <p:spPr bwMode="auto">
          <a:xfrm>
            <a:off x="14819313" y="13484225"/>
            <a:ext cx="428037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10">
            <a:extLst>
              <a:ext uri="{FF2B5EF4-FFF2-40B4-BE49-F238E27FC236}">
                <a16:creationId xmlns:a16="http://schemas.microsoft.com/office/drawing/2014/main" id="{CC55A427-4953-89C7-1185-A6FB010C9309}"/>
              </a:ext>
            </a:extLst>
          </p:cNvPr>
          <p:cNvSpPr>
            <a:spLocks noChangeArrowheads="1"/>
          </p:cNvSpPr>
          <p:nvPr/>
        </p:nvSpPr>
        <p:spPr bwMode="auto">
          <a:xfrm>
            <a:off x="11313934" y="5993798"/>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Constraints &amp; Specifications​</a:t>
            </a:r>
          </a:p>
        </p:txBody>
      </p:sp>
      <p:sp>
        <p:nvSpPr>
          <p:cNvPr id="60" name="Rectangle 10">
            <a:extLst>
              <a:ext uri="{FF2B5EF4-FFF2-40B4-BE49-F238E27FC236}">
                <a16:creationId xmlns:a16="http://schemas.microsoft.com/office/drawing/2014/main" id="{C6527447-ECB0-C40D-AD3E-F03EE8B7F89A}"/>
              </a:ext>
            </a:extLst>
          </p:cNvPr>
          <p:cNvSpPr>
            <a:spLocks noChangeArrowheads="1"/>
          </p:cNvSpPr>
          <p:nvPr/>
        </p:nvSpPr>
        <p:spPr bwMode="auto">
          <a:xfrm>
            <a:off x="11308564" y="15549358"/>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Architecture </a:t>
            </a:r>
          </a:p>
        </p:txBody>
      </p:sp>
      <p:pic>
        <p:nvPicPr>
          <p:cNvPr id="1030" name="Picture 6">
            <a:extLst>
              <a:ext uri="{FF2B5EF4-FFF2-40B4-BE49-F238E27FC236}">
                <a16:creationId xmlns:a16="http://schemas.microsoft.com/office/drawing/2014/main" id="{F853BA91-164E-F4B1-604B-11C865008E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0" t="1853" r="3329" b="2340"/>
          <a:stretch/>
        </p:blipFill>
        <p:spPr bwMode="auto">
          <a:xfrm>
            <a:off x="11308564" y="16720734"/>
            <a:ext cx="9875520" cy="632500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10">
            <a:extLst>
              <a:ext uri="{FF2B5EF4-FFF2-40B4-BE49-F238E27FC236}">
                <a16:creationId xmlns:a16="http://schemas.microsoft.com/office/drawing/2014/main" id="{AB55DD47-A211-69E7-A8C4-36195EB321E4}"/>
              </a:ext>
            </a:extLst>
          </p:cNvPr>
          <p:cNvSpPr>
            <a:spLocks noChangeArrowheads="1"/>
          </p:cNvSpPr>
          <p:nvPr/>
        </p:nvSpPr>
        <p:spPr bwMode="auto">
          <a:xfrm>
            <a:off x="21734110" y="5967149"/>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CFD &amp; SolidWorks​ </a:t>
            </a:r>
          </a:p>
        </p:txBody>
      </p:sp>
      <p:pic>
        <p:nvPicPr>
          <p:cNvPr id="1029" name="Picture 1028">
            <a:extLst>
              <a:ext uri="{FF2B5EF4-FFF2-40B4-BE49-F238E27FC236}">
                <a16:creationId xmlns:a16="http://schemas.microsoft.com/office/drawing/2014/main" id="{C8080B65-FECB-3654-90C4-E83E450B8145}"/>
              </a:ext>
            </a:extLst>
          </p:cNvPr>
          <p:cNvPicPr>
            <a:picLocks noChangeAspect="1"/>
          </p:cNvPicPr>
          <p:nvPr/>
        </p:nvPicPr>
        <p:blipFill>
          <a:blip r:embed="rId5">
            <a:extLst>
              <a:ext uri="{28A0092B-C50C-407E-A947-70E740481C1C}">
                <a14:useLocalDpi xmlns:a14="http://schemas.microsoft.com/office/drawing/2010/main" val="0"/>
              </a:ext>
            </a:extLst>
          </a:blip>
          <a:srcRect r="35803" b="25907"/>
          <a:stretch/>
        </p:blipFill>
        <p:spPr>
          <a:xfrm>
            <a:off x="21815241" y="7132858"/>
            <a:ext cx="7772400" cy="4569874"/>
          </a:xfrm>
          <a:prstGeom prst="rect">
            <a:avLst/>
          </a:prstGeom>
        </p:spPr>
      </p:pic>
      <p:pic>
        <p:nvPicPr>
          <p:cNvPr id="1032" name="Picture 1031">
            <a:extLst>
              <a:ext uri="{FF2B5EF4-FFF2-40B4-BE49-F238E27FC236}">
                <a16:creationId xmlns:a16="http://schemas.microsoft.com/office/drawing/2014/main" id="{BED819FA-E314-D60B-24BF-8F79C6E490DE}"/>
              </a:ext>
            </a:extLst>
          </p:cNvPr>
          <p:cNvPicPr>
            <a:picLocks noChangeAspect="1"/>
          </p:cNvPicPr>
          <p:nvPr/>
        </p:nvPicPr>
        <p:blipFill>
          <a:blip r:embed="rId6">
            <a:extLst>
              <a:ext uri="{28A0092B-C50C-407E-A947-70E740481C1C}">
                <a14:useLocalDpi xmlns:a14="http://schemas.microsoft.com/office/drawing/2010/main" val="0"/>
              </a:ext>
            </a:extLst>
          </a:blip>
          <a:srcRect l="37664" r="33248"/>
          <a:stretch/>
        </p:blipFill>
        <p:spPr>
          <a:xfrm>
            <a:off x="29674677" y="7135080"/>
            <a:ext cx="1934953" cy="4572000"/>
          </a:xfrm>
          <a:prstGeom prst="rect">
            <a:avLst/>
          </a:prstGeom>
        </p:spPr>
      </p:pic>
      <p:pic>
        <p:nvPicPr>
          <p:cNvPr id="1034" name="Picture 1033">
            <a:extLst>
              <a:ext uri="{FF2B5EF4-FFF2-40B4-BE49-F238E27FC236}">
                <a16:creationId xmlns:a16="http://schemas.microsoft.com/office/drawing/2014/main" id="{74F5D997-E1AB-E830-B209-59BCF012E955}"/>
              </a:ext>
            </a:extLst>
          </p:cNvPr>
          <p:cNvPicPr>
            <a:picLocks noChangeAspect="1"/>
          </p:cNvPicPr>
          <p:nvPr/>
        </p:nvPicPr>
        <p:blipFill>
          <a:blip r:embed="rId7">
            <a:extLst>
              <a:ext uri="{28A0092B-C50C-407E-A947-70E740481C1C}">
                <a14:useLocalDpi xmlns:a14="http://schemas.microsoft.com/office/drawing/2010/main" val="0"/>
              </a:ext>
            </a:extLst>
          </a:blip>
          <a:srcRect t="17882" r="25700" b="13698"/>
          <a:stretch/>
        </p:blipFill>
        <p:spPr>
          <a:xfrm>
            <a:off x="21774092" y="12670035"/>
            <a:ext cx="9794389" cy="4624757"/>
          </a:xfrm>
          <a:prstGeom prst="rect">
            <a:avLst/>
          </a:prstGeom>
        </p:spPr>
      </p:pic>
      <p:sp>
        <p:nvSpPr>
          <p:cNvPr id="1035" name="TextBox 1034">
            <a:extLst>
              <a:ext uri="{FF2B5EF4-FFF2-40B4-BE49-F238E27FC236}">
                <a16:creationId xmlns:a16="http://schemas.microsoft.com/office/drawing/2014/main" id="{B39FF8C4-3D83-31BD-D02D-6838A41FA3AE}"/>
              </a:ext>
            </a:extLst>
          </p:cNvPr>
          <p:cNvSpPr txBox="1"/>
          <p:nvPr/>
        </p:nvSpPr>
        <p:spPr>
          <a:xfrm>
            <a:off x="22325139" y="11731280"/>
            <a:ext cx="8857898" cy="584775"/>
          </a:xfrm>
          <a:prstGeom prst="rect">
            <a:avLst/>
          </a:prstGeom>
          <a:noFill/>
        </p:spPr>
        <p:txBody>
          <a:bodyPr wrap="square" rtlCol="0">
            <a:spAutoFit/>
          </a:bodyPr>
          <a:lstStyle/>
          <a:p>
            <a:r>
              <a:rPr lang="en-US" sz="3200" dirty="0"/>
              <a:t>Figure 1.Reactor Pressure Vessel stress analysis</a:t>
            </a:r>
          </a:p>
        </p:txBody>
      </p:sp>
      <p:sp>
        <p:nvSpPr>
          <p:cNvPr id="1036" name="TextBox 1035">
            <a:extLst>
              <a:ext uri="{FF2B5EF4-FFF2-40B4-BE49-F238E27FC236}">
                <a16:creationId xmlns:a16="http://schemas.microsoft.com/office/drawing/2014/main" id="{DE287608-02D5-386D-AEAB-B3FDB27105D6}"/>
              </a:ext>
            </a:extLst>
          </p:cNvPr>
          <p:cNvSpPr txBox="1"/>
          <p:nvPr/>
        </p:nvSpPr>
        <p:spPr>
          <a:xfrm>
            <a:off x="23562500" y="22005300"/>
            <a:ext cx="6298705" cy="584775"/>
          </a:xfrm>
          <a:prstGeom prst="rect">
            <a:avLst/>
          </a:prstGeom>
          <a:noFill/>
        </p:spPr>
        <p:txBody>
          <a:bodyPr wrap="square" rtlCol="0">
            <a:spAutoFit/>
          </a:bodyPr>
          <a:lstStyle/>
          <a:p>
            <a:r>
              <a:rPr lang="en-US" sz="3200" dirty="0"/>
              <a:t>Figure 2.Fuel Rods CFD analysis</a:t>
            </a:r>
          </a:p>
        </p:txBody>
      </p:sp>
      <p:pic>
        <p:nvPicPr>
          <p:cNvPr id="1038" name="Picture 1037">
            <a:extLst>
              <a:ext uri="{FF2B5EF4-FFF2-40B4-BE49-F238E27FC236}">
                <a16:creationId xmlns:a16="http://schemas.microsoft.com/office/drawing/2014/main" id="{2BD75F4D-6CFF-050C-D556-F27B7AA7D0DB}"/>
              </a:ext>
            </a:extLst>
          </p:cNvPr>
          <p:cNvPicPr>
            <a:picLocks noChangeAspect="1"/>
          </p:cNvPicPr>
          <p:nvPr/>
        </p:nvPicPr>
        <p:blipFill>
          <a:blip r:embed="rId8">
            <a:extLst>
              <a:ext uri="{28A0092B-C50C-407E-A947-70E740481C1C}">
                <a14:useLocalDpi xmlns:a14="http://schemas.microsoft.com/office/drawing/2010/main" val="0"/>
              </a:ext>
            </a:extLst>
          </a:blip>
          <a:srcRect l="-59" t="10770" r="21997" b="20674"/>
          <a:stretch/>
        </p:blipFill>
        <p:spPr>
          <a:xfrm>
            <a:off x="21775257" y="17573877"/>
            <a:ext cx="9793224" cy="4410087"/>
          </a:xfrm>
          <a:prstGeom prst="rect">
            <a:avLst/>
          </a:prstGeom>
        </p:spPr>
      </p:pic>
      <p:sp>
        <p:nvSpPr>
          <p:cNvPr id="1039" name="Rectangle 10">
            <a:extLst>
              <a:ext uri="{FF2B5EF4-FFF2-40B4-BE49-F238E27FC236}">
                <a16:creationId xmlns:a16="http://schemas.microsoft.com/office/drawing/2014/main" id="{E5A70F22-D4A6-67E3-2E77-A594980136CB}"/>
              </a:ext>
            </a:extLst>
          </p:cNvPr>
          <p:cNvSpPr>
            <a:spLocks noChangeArrowheads="1"/>
          </p:cNvSpPr>
          <p:nvPr/>
        </p:nvSpPr>
        <p:spPr bwMode="auto">
          <a:xfrm>
            <a:off x="21732106" y="23088473"/>
            <a:ext cx="20371286"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Conclusion &amp; Recommendation </a:t>
            </a:r>
          </a:p>
        </p:txBody>
      </p:sp>
      <p:pic>
        <p:nvPicPr>
          <p:cNvPr id="1041" name="Picture 1040">
            <a:extLst>
              <a:ext uri="{FF2B5EF4-FFF2-40B4-BE49-F238E27FC236}">
                <a16:creationId xmlns:a16="http://schemas.microsoft.com/office/drawing/2014/main" id="{F40B7798-DA79-4149-07BE-75E886C683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182577" y="7264331"/>
            <a:ext cx="9784080" cy="5405704"/>
          </a:xfrm>
          <a:prstGeom prst="rect">
            <a:avLst/>
          </a:prstGeom>
        </p:spPr>
      </p:pic>
      <p:pic>
        <p:nvPicPr>
          <p:cNvPr id="1043" name="Picture 1042">
            <a:extLst>
              <a:ext uri="{FF2B5EF4-FFF2-40B4-BE49-F238E27FC236}">
                <a16:creationId xmlns:a16="http://schemas.microsoft.com/office/drawing/2014/main" id="{9B3D8367-D781-CF5B-2607-D2E4ADCA5D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182577" y="12478519"/>
            <a:ext cx="9784080" cy="5112182"/>
          </a:xfrm>
          <a:prstGeom prst="rect">
            <a:avLst/>
          </a:prstGeom>
        </p:spPr>
      </p:pic>
      <p:pic>
        <p:nvPicPr>
          <p:cNvPr id="1045" name="Picture 1044">
            <a:extLst>
              <a:ext uri="{FF2B5EF4-FFF2-40B4-BE49-F238E27FC236}">
                <a16:creationId xmlns:a16="http://schemas.microsoft.com/office/drawing/2014/main" id="{4FC5AAAA-6598-BBF3-395F-015C5D213B4E}"/>
              </a:ext>
            </a:extLst>
          </p:cNvPr>
          <p:cNvPicPr>
            <a:picLocks noChangeAspect="1"/>
          </p:cNvPicPr>
          <p:nvPr/>
        </p:nvPicPr>
        <p:blipFill>
          <a:blip r:embed="rId11">
            <a:extLst>
              <a:ext uri="{28A0092B-C50C-407E-A947-70E740481C1C}">
                <a14:useLocalDpi xmlns:a14="http://schemas.microsoft.com/office/drawing/2010/main" val="0"/>
              </a:ext>
            </a:extLst>
          </a:blip>
          <a:srcRect l="563"/>
          <a:stretch/>
        </p:blipFill>
        <p:spPr>
          <a:xfrm>
            <a:off x="32238929" y="17520698"/>
            <a:ext cx="9729002" cy="5069377"/>
          </a:xfrm>
          <a:prstGeom prst="rect">
            <a:avLst/>
          </a:prstGeom>
        </p:spPr>
      </p:pic>
      <p:sp>
        <p:nvSpPr>
          <p:cNvPr id="1047" name="Rectangle 10">
            <a:extLst>
              <a:ext uri="{FF2B5EF4-FFF2-40B4-BE49-F238E27FC236}">
                <a16:creationId xmlns:a16="http://schemas.microsoft.com/office/drawing/2014/main" id="{CC8DA648-AFFF-E5B2-3D8A-2D7BCE9FAC65}"/>
              </a:ext>
            </a:extLst>
          </p:cNvPr>
          <p:cNvSpPr>
            <a:spLocks noChangeArrowheads="1"/>
          </p:cNvSpPr>
          <p:nvPr/>
        </p:nvSpPr>
        <p:spPr bwMode="auto">
          <a:xfrm>
            <a:off x="11308564" y="23088473"/>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Data Collection​</a:t>
            </a:r>
          </a:p>
        </p:txBody>
      </p:sp>
      <p:sp>
        <p:nvSpPr>
          <p:cNvPr id="1048" name="TextBox 19">
            <a:extLst>
              <a:ext uri="{FF2B5EF4-FFF2-40B4-BE49-F238E27FC236}">
                <a16:creationId xmlns:a16="http://schemas.microsoft.com/office/drawing/2014/main" id="{14769167-9099-989C-2251-A09A2BB80FE5}"/>
              </a:ext>
            </a:extLst>
          </p:cNvPr>
          <p:cNvSpPr txBox="1">
            <a:spLocks noChangeArrowheads="1"/>
          </p:cNvSpPr>
          <p:nvPr/>
        </p:nvSpPr>
        <p:spPr bwMode="auto">
          <a:xfrm>
            <a:off x="33008777" y="24515943"/>
            <a:ext cx="9794986" cy="291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dirty="0">
                <a:latin typeface="Calibri" panose="020F0502020204030204" pitchFamily="34" charset="0"/>
                <a:ea typeface="Open Sans"/>
                <a:cs typeface="Calibri" panose="020F0502020204030204" pitchFamily="34" charset="0"/>
              </a:rPr>
              <a:t>Future improvements should include:</a:t>
            </a:r>
          </a:p>
          <a:p>
            <a:pPr marL="1143000" lvl="1" indent="-68580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complex &amp; automated  scenarios</a:t>
            </a:r>
          </a:p>
          <a:p>
            <a:pPr marL="1143000" lvl="1" indent="-68580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Real-time data integration</a:t>
            </a:r>
          </a:p>
          <a:p>
            <a:pPr marL="1143000" lvl="1" indent="-68580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Customizable content.</a:t>
            </a:r>
          </a:p>
        </p:txBody>
      </p:sp>
      <p:pic>
        <p:nvPicPr>
          <p:cNvPr id="1049" name="Picture 1048">
            <a:extLst>
              <a:ext uri="{FF2B5EF4-FFF2-40B4-BE49-F238E27FC236}">
                <a16:creationId xmlns:a16="http://schemas.microsoft.com/office/drawing/2014/main" id="{2505DD01-6094-4EF4-A840-7E662C38212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490767" y="319371"/>
            <a:ext cx="5508621" cy="4926724"/>
          </a:xfrm>
          <a:prstGeom prst="rect">
            <a:avLst/>
          </a:prstGeom>
        </p:spPr>
      </p:pic>
    </p:spTree>
    <p:extLst>
      <p:ext uri="{BB962C8B-B14F-4D97-AF65-F5344CB8AC3E}">
        <p14:creationId xmlns:p14="http://schemas.microsoft.com/office/powerpoint/2010/main" val="3898667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135</TotalTime>
  <Words>353</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Calibri</vt:lpstr>
      <vt:lpstr>Nunito</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Darim Ferry</dc:creator>
  <cp:lastModifiedBy>azoz alsulami</cp:lastModifiedBy>
  <cp:revision>5</cp:revision>
  <dcterms:created xsi:type="dcterms:W3CDTF">2025-04-20T10:29:18Z</dcterms:created>
  <dcterms:modified xsi:type="dcterms:W3CDTF">2025-05-01T16:32:24Z</dcterms:modified>
</cp:coreProperties>
</file>