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8404800"/>
  <p:notesSz cx="37441188" cy="50149125"/>
  <p:custDataLst>
    <p:tags r:id="rId4"/>
  </p:custDataLst>
  <p:defaultTextStyle>
    <a:defPPr>
      <a:defRPr lang="en-US"/>
    </a:defPPr>
    <a:lvl1pPr algn="l" rtl="0" fontAlgn="base">
      <a:spcBef>
        <a:spcPct val="0"/>
      </a:spcBef>
      <a:spcAft>
        <a:spcPct val="0"/>
      </a:spcAft>
      <a:defRPr sz="4000" kern="1200">
        <a:solidFill>
          <a:schemeClr val="tx1"/>
        </a:solidFill>
        <a:latin typeface="Arial"/>
        <a:ea typeface="+mn-ea"/>
        <a:cs typeface="+mn-cs"/>
      </a:defRPr>
    </a:lvl1pPr>
    <a:lvl2pPr marL="457200" algn="l" rtl="0" fontAlgn="base">
      <a:spcBef>
        <a:spcPct val="0"/>
      </a:spcBef>
      <a:spcAft>
        <a:spcPct val="0"/>
      </a:spcAft>
      <a:defRPr sz="4000" kern="1200">
        <a:solidFill>
          <a:schemeClr val="tx1"/>
        </a:solidFill>
        <a:latin typeface="Arial"/>
        <a:ea typeface="+mn-ea"/>
        <a:cs typeface="+mn-cs"/>
      </a:defRPr>
    </a:lvl2pPr>
    <a:lvl3pPr marL="914400" algn="l" rtl="0" fontAlgn="base">
      <a:spcBef>
        <a:spcPct val="0"/>
      </a:spcBef>
      <a:spcAft>
        <a:spcPct val="0"/>
      </a:spcAft>
      <a:defRPr sz="4000" kern="1200">
        <a:solidFill>
          <a:schemeClr val="tx1"/>
        </a:solidFill>
        <a:latin typeface="Arial"/>
        <a:ea typeface="+mn-ea"/>
        <a:cs typeface="+mn-cs"/>
      </a:defRPr>
    </a:lvl3pPr>
    <a:lvl4pPr marL="1371600" algn="l" rtl="0" fontAlgn="base">
      <a:spcBef>
        <a:spcPct val="0"/>
      </a:spcBef>
      <a:spcAft>
        <a:spcPct val="0"/>
      </a:spcAft>
      <a:defRPr sz="4000" kern="1200">
        <a:solidFill>
          <a:schemeClr val="tx1"/>
        </a:solidFill>
        <a:latin typeface="Arial"/>
        <a:ea typeface="+mn-ea"/>
        <a:cs typeface="+mn-cs"/>
      </a:defRPr>
    </a:lvl4pPr>
    <a:lvl5pPr marL="1828800" algn="l" rtl="0" fontAlgn="base">
      <a:spcBef>
        <a:spcPct val="0"/>
      </a:spcBef>
      <a:spcAft>
        <a:spcPct val="0"/>
      </a:spcAft>
      <a:defRPr sz="4000" kern="1200">
        <a:solidFill>
          <a:schemeClr val="tx1"/>
        </a:solidFill>
        <a:latin typeface="Arial"/>
        <a:ea typeface="+mn-ea"/>
        <a:cs typeface="+mn-cs"/>
      </a:defRPr>
    </a:lvl5pPr>
    <a:lvl6pPr marL="2286000" algn="l" defTabSz="914400" rtl="0" eaLnBrk="1" latinLnBrk="0" hangingPunct="1">
      <a:defRPr sz="4000" kern="1200">
        <a:solidFill>
          <a:schemeClr val="tx1"/>
        </a:solidFill>
        <a:latin typeface="Arial"/>
        <a:ea typeface="+mn-ea"/>
        <a:cs typeface="+mn-cs"/>
      </a:defRPr>
    </a:lvl6pPr>
    <a:lvl7pPr marL="2743200" algn="l" defTabSz="914400" rtl="0" eaLnBrk="1" latinLnBrk="0" hangingPunct="1">
      <a:defRPr sz="4000" kern="1200">
        <a:solidFill>
          <a:schemeClr val="tx1"/>
        </a:solidFill>
        <a:latin typeface="Arial"/>
        <a:ea typeface="+mn-ea"/>
        <a:cs typeface="+mn-cs"/>
      </a:defRPr>
    </a:lvl7pPr>
    <a:lvl8pPr marL="3200400" algn="l" defTabSz="914400" rtl="0" eaLnBrk="1" latinLnBrk="0" hangingPunct="1">
      <a:defRPr sz="4000" kern="1200">
        <a:solidFill>
          <a:schemeClr val="tx1"/>
        </a:solidFill>
        <a:latin typeface="Arial"/>
        <a:ea typeface="+mn-ea"/>
        <a:cs typeface="+mn-cs"/>
      </a:defRPr>
    </a:lvl8pPr>
    <a:lvl9pPr marL="3657600" algn="l" defTabSz="914400" rtl="0" eaLnBrk="1" latinLnBrk="0" hangingPunct="1">
      <a:defRPr sz="4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a:srgbClr val="FC9F82"/>
    <a:srgbClr val="EAEAEA"/>
    <a:srgbClr val="B2B2B2"/>
    <a:srgbClr val="FF3300"/>
    <a:srgbClr val="87C5CB"/>
    <a:srgbClr val="5BFFFF"/>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3FC79-39D9-834D-AF1C-ECFF04FF85C5}" v="41" dt="2024-11-30T14:08:38.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7"/>
    <p:restoredTop sz="94660"/>
  </p:normalViewPr>
  <p:slideViewPr>
    <p:cSldViewPr snapToGrid="0">
      <p:cViewPr>
        <p:scale>
          <a:sx n="33" d="100"/>
          <a:sy n="33" d="100"/>
        </p:scale>
        <p:origin x="616" y="-304"/>
      </p:cViewPr>
      <p:guideLst>
        <p:guide orient="horz" pos="12096"/>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1622425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0515" tIns="250258" rIns="500515" bIns="250258" anchor="t" anchorCtr="0" compatLnSpc="1">
            <a:prstTxWarp prst="textNoShape">
              <a:avLst/>
            </a:prstTxWarp>
          </a:bodyPr>
          <a:lstStyle>
            <a:defPPr>
              <a:defRPr kern="1200" smtId="4294967295"/>
            </a:defPPr>
            <a:lvl1pPr defTabSz="5005388">
              <a:defRPr sz="66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21207412" y="0"/>
            <a:ext cx="16225838"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0515" tIns="250258" rIns="500515" bIns="250258" anchor="t" anchorCtr="0" compatLnSpc="1">
            <a:prstTxWarp prst="textNoShape">
              <a:avLst/>
            </a:prstTxWarp>
          </a:bodyPr>
          <a:lstStyle>
            <a:defPPr>
              <a:defRPr kern="1200" smtId="4294967295"/>
            </a:defPPr>
            <a:lvl1pPr algn="r" defTabSz="5005388">
              <a:defRPr sz="66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7974013" y="3760788"/>
            <a:ext cx="21494750" cy="1880711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3744913" y="23820438"/>
            <a:ext cx="29952950" cy="2256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0515" tIns="250258" rIns="500515" bIns="250258"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47632938"/>
            <a:ext cx="1622425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0515" tIns="250258" rIns="500515" bIns="250258" anchor="b" anchorCtr="0" compatLnSpc="1">
            <a:prstTxWarp prst="textNoShape">
              <a:avLst/>
            </a:prstTxWarp>
          </a:bodyPr>
          <a:lstStyle>
            <a:defPPr>
              <a:defRPr kern="1200" smtId="4294967295"/>
            </a:defPPr>
            <a:lvl1pPr defTabSz="5005388">
              <a:defRPr sz="66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21207412" y="47632938"/>
            <a:ext cx="16225838"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0515" tIns="250258" rIns="500515" bIns="250258" anchor="b" anchorCtr="0" compatLnSpc="1">
            <a:prstTxWarp prst="textNoShape">
              <a:avLst/>
            </a:prstTxWarp>
          </a:bodyPr>
          <a:lstStyle>
            <a:defPPr>
              <a:defRPr kern="1200" smtId="4294967295"/>
            </a:defPPr>
            <a:lvl1pPr algn="r" defTabSz="5005388">
              <a:defRPr sz="6600">
                <a:latin typeface="Arial" pitchFamily="34" charset="0"/>
              </a:defRPr>
            </a:lvl1pPr>
          </a:lstStyle>
          <a:p>
            <a:pPr>
              <a:defRPr/>
            </a:pPr>
            <a:fld id="{5B36FE94-AC2E-4352-9A49-537330F1638F}" type="slidenum">
              <a:rPr lang="en-US"/>
              <a:pPr>
                <a:defRPr/>
              </a:pPr>
              <a:t>‹#›</a:t>
            </a:fld>
            <a:endParaRPr lang="en-US"/>
          </a:p>
        </p:txBody>
      </p:sp>
    </p:spTree>
    <p:extLst>
      <p:ext uri="{BB962C8B-B14F-4D97-AF65-F5344CB8AC3E}">
        <p14:creationId xmlns:p14="http://schemas.microsoft.com/office/powerpoint/2010/main" val="2970662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5005388" eaLnBrk="0" hangingPunct="0">
              <a:defRPr sz="4000">
                <a:solidFill>
                  <a:schemeClr val="tx1"/>
                </a:solidFill>
                <a:latin typeface="Arial"/>
              </a:defRPr>
            </a:lvl1pPr>
            <a:lvl2pPr marL="742950" indent="-285750" defTabSz="5005388" eaLnBrk="0" hangingPunct="0">
              <a:defRPr sz="4000">
                <a:solidFill>
                  <a:schemeClr val="tx1"/>
                </a:solidFill>
                <a:latin typeface="Arial"/>
              </a:defRPr>
            </a:lvl2pPr>
            <a:lvl3pPr marL="1143000" indent="-228600" defTabSz="5005388" eaLnBrk="0" hangingPunct="0">
              <a:defRPr sz="4000">
                <a:solidFill>
                  <a:schemeClr val="tx1"/>
                </a:solidFill>
                <a:latin typeface="Arial"/>
              </a:defRPr>
            </a:lvl3pPr>
            <a:lvl4pPr marL="1600200" indent="-228600" defTabSz="5005388" eaLnBrk="0" hangingPunct="0">
              <a:defRPr sz="4000">
                <a:solidFill>
                  <a:schemeClr val="tx1"/>
                </a:solidFill>
                <a:latin typeface="Arial"/>
              </a:defRPr>
            </a:lvl4pPr>
            <a:lvl5pPr marL="2057400" indent="-228600" defTabSz="5005388" eaLnBrk="0" hangingPunct="0">
              <a:defRPr sz="4000">
                <a:solidFill>
                  <a:schemeClr val="tx1"/>
                </a:solidFill>
                <a:latin typeface="Arial"/>
              </a:defRPr>
            </a:lvl5pPr>
            <a:lvl6pPr marL="2514600" indent="-228600" defTabSz="5005388" eaLnBrk="0" fontAlgn="base" hangingPunct="0">
              <a:spcBef>
                <a:spcPct val="0"/>
              </a:spcBef>
              <a:spcAft>
                <a:spcPct val="0"/>
              </a:spcAft>
              <a:defRPr sz="4000">
                <a:solidFill>
                  <a:schemeClr val="tx1"/>
                </a:solidFill>
                <a:latin typeface="Arial"/>
              </a:defRPr>
            </a:lvl6pPr>
            <a:lvl7pPr marL="2971800" indent="-228600" defTabSz="5005388" eaLnBrk="0" fontAlgn="base" hangingPunct="0">
              <a:spcBef>
                <a:spcPct val="0"/>
              </a:spcBef>
              <a:spcAft>
                <a:spcPct val="0"/>
              </a:spcAft>
              <a:defRPr sz="4000">
                <a:solidFill>
                  <a:schemeClr val="tx1"/>
                </a:solidFill>
                <a:latin typeface="Arial"/>
              </a:defRPr>
            </a:lvl7pPr>
            <a:lvl8pPr marL="3429000" indent="-228600" defTabSz="5005388" eaLnBrk="0" fontAlgn="base" hangingPunct="0">
              <a:spcBef>
                <a:spcPct val="0"/>
              </a:spcBef>
              <a:spcAft>
                <a:spcPct val="0"/>
              </a:spcAft>
              <a:defRPr sz="4000">
                <a:solidFill>
                  <a:schemeClr val="tx1"/>
                </a:solidFill>
                <a:latin typeface="Arial"/>
              </a:defRPr>
            </a:lvl8pPr>
            <a:lvl9pPr marL="3886200" indent="-228600" defTabSz="5005388" eaLnBrk="0" fontAlgn="base" hangingPunct="0">
              <a:spcBef>
                <a:spcPct val="0"/>
              </a:spcBef>
              <a:spcAft>
                <a:spcPct val="0"/>
              </a:spcAft>
              <a:defRPr sz="4000">
                <a:solidFill>
                  <a:schemeClr val="tx1"/>
                </a:solidFill>
                <a:latin typeface="Arial"/>
              </a:defRPr>
            </a:lvl9pPr>
          </a:lstStyle>
          <a:p>
            <a:pPr eaLnBrk="1" hangingPunct="1"/>
            <a:fld id="{8F5F7E69-43C1-446F-8DA9-AF8520870D1A}" type="slidenum">
              <a:rPr lang="en-US" sz="6600" smtClean="0"/>
              <a:pPr eaLnBrk="1" hangingPunct="1"/>
              <a:t>1</a:t>
            </a:fld>
            <a:endParaRPr lang="en-US" sz="66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a:latin typeface="Arial"/>
            </a:endParaRPr>
          </a:p>
        </p:txBody>
      </p:sp>
    </p:spTree>
    <p:extLst>
      <p:ext uri="{BB962C8B-B14F-4D97-AF65-F5344CB8AC3E}">
        <p14:creationId xmlns:p14="http://schemas.microsoft.com/office/powerpoint/2010/main" val="67846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1931121"/>
            <a:ext cx="37306250" cy="8230658"/>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21761979"/>
            <a:ext cx="30724475" cy="9816042"/>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185B3C9-426F-4468-837D-001AF84C2FB5}" type="slidenum">
              <a:rPr lang="en-US"/>
              <a:pPr>
                <a:defRPr/>
              </a:pPr>
              <a:t>‹#›</a:t>
            </a:fld>
            <a:endParaRPr lang="en-US"/>
          </a:p>
        </p:txBody>
      </p:sp>
    </p:spTree>
    <p:extLst>
      <p:ext uri="{BB962C8B-B14F-4D97-AF65-F5344CB8AC3E}">
        <p14:creationId xmlns:p14="http://schemas.microsoft.com/office/powerpoint/2010/main" val="6341334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7FF4C95B-7A98-4DFD-918C-600D07914F99}" type="slidenum">
              <a:rPr lang="en-US"/>
              <a:pPr>
                <a:defRPr/>
              </a:pPr>
              <a:t>‹#›</a:t>
            </a:fld>
            <a:endParaRPr lang="en-US"/>
          </a:p>
        </p:txBody>
      </p:sp>
    </p:spTree>
    <p:extLst>
      <p:ext uri="{BB962C8B-B14F-4D97-AF65-F5344CB8AC3E}">
        <p14:creationId xmlns:p14="http://schemas.microsoft.com/office/powerpoint/2010/main" val="36286940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535378"/>
            <a:ext cx="9875838" cy="32770762"/>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2338" y="1535378"/>
            <a:ext cx="29478288" cy="32770762"/>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E3815CA-0B69-42B4-87E8-B8D8827198B9}" type="slidenum">
              <a:rPr lang="en-US"/>
              <a:pPr>
                <a:defRPr/>
              </a:pPr>
              <a:t>‹#›</a:t>
            </a:fld>
            <a:endParaRPr lang="en-US"/>
          </a:p>
        </p:txBody>
      </p:sp>
    </p:spTree>
    <p:extLst>
      <p:ext uri="{BB962C8B-B14F-4D97-AF65-F5344CB8AC3E}">
        <p14:creationId xmlns:p14="http://schemas.microsoft.com/office/powerpoint/2010/main" val="15405513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2338" y="1535378"/>
            <a:ext cx="39506525" cy="64008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2192338" y="8964084"/>
            <a:ext cx="19677062" cy="25342056"/>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2021802" y="8964084"/>
            <a:ext cx="19677062" cy="25342056"/>
          </a:xfrm>
        </p:spPr>
        <p:txBody>
          <a:bodyPr/>
          <a:lstStyle>
            <a:defPPr>
              <a:defRPr kern="1200" smtId="4294967295"/>
            </a:defPPr>
          </a:lstStyle>
          <a:p>
            <a:pPr lvl="0"/>
            <a:endParaRPr lang="en-US" noProof="0"/>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F3D6F3F-4355-4028-BB7E-0685A4D037F9}" type="slidenum">
              <a:rPr lang="en-US"/>
              <a:pPr>
                <a:defRPr/>
              </a:pPr>
              <a:t>‹#›</a:t>
            </a:fld>
            <a:endParaRPr lang="en-US"/>
          </a:p>
        </p:txBody>
      </p:sp>
    </p:spTree>
    <p:extLst>
      <p:ext uri="{BB962C8B-B14F-4D97-AF65-F5344CB8AC3E}">
        <p14:creationId xmlns:p14="http://schemas.microsoft.com/office/powerpoint/2010/main" val="2882278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7F30444-8AD6-4030-BC54-1B1DB354FB14}" type="slidenum">
              <a:rPr lang="en-US"/>
              <a:pPr>
                <a:defRPr/>
              </a:pPr>
              <a:t>‹#›</a:t>
            </a:fld>
            <a:endParaRPr lang="en-US"/>
          </a:p>
        </p:txBody>
      </p:sp>
    </p:spTree>
    <p:extLst>
      <p:ext uri="{BB962C8B-B14F-4D97-AF65-F5344CB8AC3E}">
        <p14:creationId xmlns:p14="http://schemas.microsoft.com/office/powerpoint/2010/main" val="25800817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4679011"/>
            <a:ext cx="37307838" cy="7626879"/>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6277961"/>
            <a:ext cx="37307838" cy="840105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1DA5A0E-3052-4DDD-B378-8F7160FE447D}" type="slidenum">
              <a:rPr lang="en-US"/>
              <a:pPr>
                <a:defRPr/>
              </a:pPr>
              <a:t>‹#›</a:t>
            </a:fld>
            <a:endParaRPr lang="en-US"/>
          </a:p>
        </p:txBody>
      </p:sp>
    </p:spTree>
    <p:extLst>
      <p:ext uri="{BB962C8B-B14F-4D97-AF65-F5344CB8AC3E}">
        <p14:creationId xmlns:p14="http://schemas.microsoft.com/office/powerpoint/2010/main" val="20009652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2338" y="8964084"/>
            <a:ext cx="19677062" cy="25342056"/>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2" y="8964084"/>
            <a:ext cx="19677062" cy="25342056"/>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BDC4E6D-BA1C-4E49-ADA8-592BCF8CA66D}" type="slidenum">
              <a:rPr lang="en-US"/>
              <a:pPr>
                <a:defRPr/>
              </a:pPr>
              <a:t>‹#›</a:t>
            </a:fld>
            <a:endParaRPr lang="en-US"/>
          </a:p>
        </p:txBody>
      </p:sp>
    </p:spTree>
    <p:extLst>
      <p:ext uri="{BB962C8B-B14F-4D97-AF65-F5344CB8AC3E}">
        <p14:creationId xmlns:p14="http://schemas.microsoft.com/office/powerpoint/2010/main" val="35962184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37229"/>
            <a:ext cx="39503350" cy="64008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8597372"/>
            <a:ext cx="19392900" cy="3581929"/>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2179301"/>
            <a:ext cx="19392900" cy="22126840"/>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8597372"/>
            <a:ext cx="19400838" cy="3581929"/>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9" y="12179301"/>
            <a:ext cx="19400838" cy="22126840"/>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F1DF20D0-077C-4D87-9F3B-53955A0916D2}" type="slidenum">
              <a:rPr lang="en-US"/>
              <a:pPr>
                <a:defRPr/>
              </a:pPr>
              <a:t>‹#›</a:t>
            </a:fld>
            <a:endParaRPr lang="en-US"/>
          </a:p>
        </p:txBody>
      </p:sp>
    </p:spTree>
    <p:extLst>
      <p:ext uri="{BB962C8B-B14F-4D97-AF65-F5344CB8AC3E}">
        <p14:creationId xmlns:p14="http://schemas.microsoft.com/office/powerpoint/2010/main" val="33970574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DC749338-B13B-4952-8862-61E418E89CFA}" type="slidenum">
              <a:rPr lang="en-US"/>
              <a:pPr>
                <a:defRPr/>
              </a:pPr>
              <a:t>‹#›</a:t>
            </a:fld>
            <a:endParaRPr lang="en-US"/>
          </a:p>
        </p:txBody>
      </p:sp>
    </p:spTree>
    <p:extLst>
      <p:ext uri="{BB962C8B-B14F-4D97-AF65-F5344CB8AC3E}">
        <p14:creationId xmlns:p14="http://schemas.microsoft.com/office/powerpoint/2010/main" val="1775648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8B8BDBEF-E9E9-48A2-8EBA-9B14291E730B}" type="slidenum">
              <a:rPr lang="en-US"/>
              <a:pPr>
                <a:defRPr/>
              </a:pPr>
              <a:t>‹#›</a:t>
            </a:fld>
            <a:endParaRPr lang="en-US"/>
          </a:p>
        </p:txBody>
      </p:sp>
    </p:spTree>
    <p:extLst>
      <p:ext uri="{BB962C8B-B14F-4D97-AF65-F5344CB8AC3E}">
        <p14:creationId xmlns:p14="http://schemas.microsoft.com/office/powerpoint/2010/main" val="14467964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529821"/>
            <a:ext cx="14439900" cy="6506369"/>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529821"/>
            <a:ext cx="24536400" cy="32776319"/>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8036190"/>
            <a:ext cx="14439900" cy="2626995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7C0F4703-F883-49B5-9C00-8501B50840AF}" type="slidenum">
              <a:rPr lang="en-US"/>
              <a:pPr>
                <a:defRPr/>
              </a:pPr>
              <a:t>‹#›</a:t>
            </a:fld>
            <a:endParaRPr lang="en-US"/>
          </a:p>
        </p:txBody>
      </p:sp>
    </p:spTree>
    <p:extLst>
      <p:ext uri="{BB962C8B-B14F-4D97-AF65-F5344CB8AC3E}">
        <p14:creationId xmlns:p14="http://schemas.microsoft.com/office/powerpoint/2010/main" val="4854344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26882992"/>
            <a:ext cx="26335038" cy="3174471"/>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4" y="3431912"/>
            <a:ext cx="26335038" cy="23041769"/>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4" y="30057461"/>
            <a:ext cx="26335038" cy="4506118"/>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A79A5E84-BE73-440D-B5A1-F5CDE53F8778}" type="slidenum">
              <a:rPr lang="en-US"/>
              <a:pPr>
                <a:defRPr/>
              </a:pPr>
              <a:t>‹#›</a:t>
            </a:fld>
            <a:endParaRPr lang="en-US"/>
          </a:p>
        </p:txBody>
      </p:sp>
    </p:spTree>
    <p:extLst>
      <p:ext uri="{BB962C8B-B14F-4D97-AF65-F5344CB8AC3E}">
        <p14:creationId xmlns:p14="http://schemas.microsoft.com/office/powerpoint/2010/main" val="42521295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2338" y="1535113"/>
            <a:ext cx="3950652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65" tIns="235082" rIns="470165" bIns="235082"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2338" y="8964613"/>
            <a:ext cx="39506525" cy="2534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65" tIns="235082" rIns="470165" bIns="235082"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2338" y="34977388"/>
            <a:ext cx="10242550" cy="266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65" tIns="235082" rIns="470165" bIns="235082" anchor="t" anchorCtr="0" compatLnSpc="1">
            <a:prstTxWarp prst="textNoShape">
              <a:avLst/>
            </a:prstTxWarp>
          </a:bodyPr>
          <a:lstStyle>
            <a:defPPr>
              <a:defRPr kern="1200" smtId="4294967295"/>
            </a:defPPr>
            <a:lvl1pPr defTabSz="4703763">
              <a:defRPr sz="72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3938" y="34977388"/>
            <a:ext cx="13903325" cy="266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65" tIns="235082" rIns="470165" bIns="235082" anchor="t" anchorCtr="0" compatLnSpc="1">
            <a:prstTxWarp prst="textNoShape">
              <a:avLst/>
            </a:prstTxWarp>
          </a:bodyPr>
          <a:lstStyle>
            <a:defPPr>
              <a:defRPr kern="1200" smtId="4294967295"/>
            </a:defPPr>
            <a:lvl1pPr algn="ctr" defTabSz="4703763">
              <a:defRPr sz="72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2" y="34977388"/>
            <a:ext cx="10242550" cy="266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65" tIns="235082" rIns="470165" bIns="235082" anchor="t" anchorCtr="0" compatLnSpc="1">
            <a:prstTxWarp prst="textNoShape">
              <a:avLst/>
            </a:prstTxWarp>
          </a:bodyPr>
          <a:lstStyle>
            <a:defPPr>
              <a:defRPr kern="1200" smtId="4294967295"/>
            </a:defPPr>
            <a:lvl1pPr algn="r" defTabSz="4703763">
              <a:defRPr sz="7200">
                <a:latin typeface="Arial" pitchFamily="34" charset="0"/>
              </a:defRPr>
            </a:lvl1pPr>
          </a:lstStyle>
          <a:p>
            <a:pPr>
              <a:defRPr/>
            </a:pPr>
            <a:fld id="{00521743-C3EF-479E-8C35-5B4CFF136A56}" type="slidenum">
              <a:rPr lang="en-US"/>
              <a:pPr>
                <a:defRPr/>
              </a:pPr>
              <a:t>‹#›</a:t>
            </a:fld>
            <a:endParaRPr lang="en-US"/>
          </a:p>
        </p:txBody>
      </p:sp>
      <p:pic>
        <p:nvPicPr>
          <p:cNvPr id="1031" name="New picture"/>
          <p:cNvPicPr/>
          <p:nvPr/>
        </p:nvPicPr>
        <p:blipFill dpi="0">
          <a:blip r:embed="rId14"/>
          <a:stretch>
            <a:fillRect/>
          </a:stretch>
        </p:blipFill>
        <p:spPr>
          <a:xfrm rot="16200000">
            <a:off x="-9245600" y="19202400"/>
            <a:ext cx="15367000" cy="1562100"/>
          </a:xfrm>
          <a:prstGeom prst="rect">
            <a:avLst/>
          </a:prstGeom>
        </p:spPr>
      </p:pic>
      <p:pic>
        <p:nvPicPr>
          <p:cNvPr id="1032" name="New picture"/>
          <p:cNvPicPr/>
          <p:nvPr/>
        </p:nvPicPr>
        <p:blipFill dpi="0">
          <a:blip r:embed="rId14"/>
          <a:stretch>
            <a:fillRect/>
          </a:stretch>
        </p:blipFill>
        <p:spPr>
          <a:xfrm rot="5400000">
            <a:off x="37769800" y="19202400"/>
            <a:ext cx="15367000" cy="1562100"/>
          </a:xfrm>
          <a:prstGeom prst="rect">
            <a:avLst/>
          </a:prstGeom>
        </p:spPr>
      </p:pic>
      <p:pic>
        <p:nvPicPr>
          <p:cNvPr id="1033" name="New picture"/>
          <p:cNvPicPr/>
          <p:nvPr/>
        </p:nvPicPr>
        <p:blipFill dpi="0">
          <a:blip r:embed="rId15"/>
          <a:stretch>
            <a:fillRect/>
          </a:stretch>
        </p:blipFill>
        <p:spPr>
          <a:xfrm>
            <a:off x="57150" y="38912800"/>
            <a:ext cx="43776900" cy="2019300"/>
          </a:xfrm>
          <a:prstGeom prst="rect">
            <a:avLst/>
          </a:prstGeom>
        </p:spPr>
      </p:pic>
      <p:sp>
        <p:nvSpPr>
          <p:cNvPr id="1034" name="New shape"/>
          <p:cNvSpPr/>
          <p:nvPr/>
        </p:nvSpPr>
        <p:spPr>
          <a:xfrm>
            <a:off x="57150" y="394843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6360">
                <a:solidFill>
                  <a:srgbClr val="808080"/>
                </a:solidFill>
              </a:rPr>
              <a:t>Template ID: midnightshadow  Size: 42x48</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4703763" rtl="0" eaLnBrk="0" fontAlgn="base" hangingPunct="0">
        <a:spcBef>
          <a:spcPct val="0"/>
        </a:spcBef>
        <a:spcAft>
          <a:spcPct val="0"/>
        </a:spcAft>
        <a:defRPr sz="22400">
          <a:solidFill>
            <a:schemeClr val="tx2"/>
          </a:solidFill>
          <a:latin typeface="+mj-lt"/>
          <a:ea typeface="+mj-ea"/>
          <a:cs typeface="+mj-cs"/>
        </a:defRPr>
      </a:lvl1pPr>
      <a:lvl2pPr algn="ctr" defTabSz="4703763" rtl="0" eaLnBrk="0" fontAlgn="base" hangingPunct="0">
        <a:spcBef>
          <a:spcPct val="0"/>
        </a:spcBef>
        <a:spcAft>
          <a:spcPct val="0"/>
        </a:spcAft>
        <a:defRPr sz="22400">
          <a:solidFill>
            <a:schemeClr val="tx2"/>
          </a:solidFill>
          <a:latin typeface="Arial" pitchFamily="34" charset="0"/>
        </a:defRPr>
      </a:lvl2pPr>
      <a:lvl3pPr algn="ctr" defTabSz="4703763" rtl="0" eaLnBrk="0" fontAlgn="base" hangingPunct="0">
        <a:spcBef>
          <a:spcPct val="0"/>
        </a:spcBef>
        <a:spcAft>
          <a:spcPct val="0"/>
        </a:spcAft>
        <a:defRPr sz="22400">
          <a:solidFill>
            <a:schemeClr val="tx2"/>
          </a:solidFill>
          <a:latin typeface="Arial" pitchFamily="34" charset="0"/>
        </a:defRPr>
      </a:lvl3pPr>
      <a:lvl4pPr algn="ctr" defTabSz="4703763" rtl="0" eaLnBrk="0" fontAlgn="base" hangingPunct="0">
        <a:spcBef>
          <a:spcPct val="0"/>
        </a:spcBef>
        <a:spcAft>
          <a:spcPct val="0"/>
        </a:spcAft>
        <a:defRPr sz="22400">
          <a:solidFill>
            <a:schemeClr val="tx2"/>
          </a:solidFill>
          <a:latin typeface="Arial" pitchFamily="34" charset="0"/>
        </a:defRPr>
      </a:lvl4pPr>
      <a:lvl5pPr algn="ctr" defTabSz="4703763" rtl="0" eaLnBrk="0" fontAlgn="base" hangingPunct="0">
        <a:spcBef>
          <a:spcPct val="0"/>
        </a:spcBef>
        <a:spcAft>
          <a:spcPct val="0"/>
        </a:spcAft>
        <a:defRPr sz="22400">
          <a:solidFill>
            <a:schemeClr val="tx2"/>
          </a:solidFill>
          <a:latin typeface="Arial" pitchFamily="34" charset="0"/>
        </a:defRPr>
      </a:lvl5pPr>
      <a:lvl6pPr marL="457200" algn="ctr" defTabSz="4703763" rtl="0" fontAlgn="base">
        <a:spcBef>
          <a:spcPct val="0"/>
        </a:spcBef>
        <a:spcAft>
          <a:spcPct val="0"/>
        </a:spcAft>
        <a:defRPr sz="22400">
          <a:solidFill>
            <a:schemeClr val="tx2"/>
          </a:solidFill>
          <a:latin typeface="Arial" pitchFamily="34" charset="0"/>
        </a:defRPr>
      </a:lvl6pPr>
      <a:lvl7pPr marL="914400" algn="ctr" defTabSz="4703763" rtl="0" fontAlgn="base">
        <a:spcBef>
          <a:spcPct val="0"/>
        </a:spcBef>
        <a:spcAft>
          <a:spcPct val="0"/>
        </a:spcAft>
        <a:defRPr sz="22400">
          <a:solidFill>
            <a:schemeClr val="tx2"/>
          </a:solidFill>
          <a:latin typeface="Arial" pitchFamily="34" charset="0"/>
        </a:defRPr>
      </a:lvl7pPr>
      <a:lvl8pPr marL="1371600" algn="ctr" defTabSz="4703763" rtl="0" fontAlgn="base">
        <a:spcBef>
          <a:spcPct val="0"/>
        </a:spcBef>
        <a:spcAft>
          <a:spcPct val="0"/>
        </a:spcAft>
        <a:defRPr sz="22400">
          <a:solidFill>
            <a:schemeClr val="tx2"/>
          </a:solidFill>
          <a:latin typeface="Arial" pitchFamily="34" charset="0"/>
        </a:defRPr>
      </a:lvl8pPr>
      <a:lvl9pPr marL="1828800" algn="ctr" defTabSz="4703763" rtl="0" fontAlgn="base">
        <a:spcBef>
          <a:spcPct val="0"/>
        </a:spcBef>
        <a:spcAft>
          <a:spcPct val="0"/>
        </a:spcAft>
        <a:defRPr sz="22400">
          <a:solidFill>
            <a:schemeClr val="tx2"/>
          </a:solidFill>
          <a:latin typeface="Arial" pitchFamily="34" charset="0"/>
        </a:defRPr>
      </a:lvl9pPr>
    </p:titleStyle>
    <p:bodyStyle>
      <a:defPPr>
        <a:defRPr kern="1200" smtId="4294967295"/>
      </a:defPPr>
      <a:lvl1pPr marL="1762125" indent="-1762125" algn="l" defTabSz="4703763" rtl="0" eaLnBrk="0" fontAlgn="base" hangingPunct="0">
        <a:spcBef>
          <a:spcPct val="20000"/>
        </a:spcBef>
        <a:spcAft>
          <a:spcPct val="0"/>
        </a:spcAft>
        <a:buChar char="•"/>
        <a:defRPr sz="16100">
          <a:solidFill>
            <a:schemeClr val="tx1"/>
          </a:solidFill>
          <a:latin typeface="+mn-lt"/>
          <a:ea typeface="+mn-ea"/>
          <a:cs typeface="+mn-cs"/>
        </a:defRPr>
      </a:lvl1pPr>
      <a:lvl2pPr marL="3822700" indent="-1477963" algn="l" defTabSz="4703763" rtl="0" eaLnBrk="0" fontAlgn="base" hangingPunct="0">
        <a:spcBef>
          <a:spcPct val="20000"/>
        </a:spcBef>
        <a:spcAft>
          <a:spcPct val="0"/>
        </a:spcAft>
        <a:buChar char="–"/>
        <a:defRPr sz="14300">
          <a:solidFill>
            <a:schemeClr val="tx1"/>
          </a:solidFill>
          <a:latin typeface="+mn-lt"/>
        </a:defRPr>
      </a:lvl2pPr>
      <a:lvl3pPr marL="5875338" indent="-1171575" algn="l" defTabSz="4703763" rtl="0" eaLnBrk="0" fontAlgn="base" hangingPunct="0">
        <a:spcBef>
          <a:spcPct val="20000"/>
        </a:spcBef>
        <a:spcAft>
          <a:spcPct val="0"/>
        </a:spcAft>
        <a:buChar char="•"/>
        <a:defRPr sz="125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7038" indent="-1187450" algn="l" defTabSz="4703763" rtl="0" eaLnBrk="0" fontAlgn="base" hangingPunct="0">
        <a:spcBef>
          <a:spcPct val="20000"/>
        </a:spcBef>
        <a:spcAft>
          <a:spcPct val="0"/>
        </a:spcAft>
        <a:buChar char="»"/>
        <a:defRPr sz="10300">
          <a:solidFill>
            <a:schemeClr val="tx1"/>
          </a:solidFill>
          <a:latin typeface="+mn-lt"/>
        </a:defRPr>
      </a:lvl5pPr>
      <a:lvl6pPr marL="11044238" indent="-1187450" algn="l" defTabSz="4703763" rtl="0" fontAlgn="base">
        <a:spcBef>
          <a:spcPct val="20000"/>
        </a:spcBef>
        <a:spcAft>
          <a:spcPct val="0"/>
        </a:spcAft>
        <a:buChar char="»"/>
        <a:defRPr sz="10300">
          <a:solidFill>
            <a:schemeClr val="tx1"/>
          </a:solidFill>
          <a:latin typeface="+mn-lt"/>
        </a:defRPr>
      </a:lvl6pPr>
      <a:lvl7pPr marL="11501438" indent="-1187450" algn="l" defTabSz="4703763" rtl="0" fontAlgn="base">
        <a:spcBef>
          <a:spcPct val="20000"/>
        </a:spcBef>
        <a:spcAft>
          <a:spcPct val="0"/>
        </a:spcAft>
        <a:buChar char="»"/>
        <a:defRPr sz="10300">
          <a:solidFill>
            <a:schemeClr val="tx1"/>
          </a:solidFill>
          <a:latin typeface="+mn-lt"/>
        </a:defRPr>
      </a:lvl7pPr>
      <a:lvl8pPr marL="11958638" indent="-1187450" algn="l" defTabSz="4703763" rtl="0" fontAlgn="base">
        <a:spcBef>
          <a:spcPct val="20000"/>
        </a:spcBef>
        <a:spcAft>
          <a:spcPct val="0"/>
        </a:spcAft>
        <a:buChar char="»"/>
        <a:defRPr sz="10300">
          <a:solidFill>
            <a:schemeClr val="tx1"/>
          </a:solidFill>
          <a:latin typeface="+mn-lt"/>
        </a:defRPr>
      </a:lvl8pPr>
      <a:lvl9pPr marL="12415838" indent="-1187450"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4"/>
            </a:gs>
            <a:gs pos="100000">
              <a:schemeClr val="bg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1" name="Rectangle 13"/>
          <p:cNvSpPr>
            <a:spLocks noGrp="1" noChangeArrowheads="1"/>
          </p:cNvSpPr>
          <p:nvPr>
            <p:ph type="title"/>
          </p:nvPr>
        </p:nvSpPr>
        <p:spPr>
          <a:xfrm>
            <a:off x="8753188" y="1535113"/>
            <a:ext cx="22967599" cy="6400800"/>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defPPr>
              <a:defRPr kern="1200" smtId="4294967295"/>
            </a:defPPr>
          </a:lstStyle>
          <a:p>
            <a:pPr eaLnBrk="1" hangingPunct="1"/>
            <a:r>
              <a:rPr lang="en-US" sz="7200" b="1" dirty="0">
                <a:solidFill>
                  <a:schemeClr val="tx1"/>
                </a:solidFill>
                <a:latin typeface="Baskerville Old Face" charset="0"/>
                <a:ea typeface="Baskerville Old Face" charset="0"/>
              </a:rPr>
              <a:t>Enhanced Green Hydrogen Production with Formaldehyde Integration</a:t>
            </a:r>
            <a:br>
              <a:rPr lang="en-US" sz="7200" b="1" dirty="0">
                <a:solidFill>
                  <a:schemeClr val="tx1"/>
                </a:solidFill>
                <a:latin typeface="Baskerville Old Face" charset="0"/>
                <a:ea typeface="Baskerville Old Face" charset="0"/>
              </a:rPr>
            </a:br>
            <a:r>
              <a:rPr lang="en-US" sz="7200" b="1" dirty="0">
                <a:solidFill>
                  <a:schemeClr val="tx1"/>
                </a:solidFill>
                <a:latin typeface="Baskerville Old Face" charset="0"/>
                <a:ea typeface="Baskerville Old Face" charset="0"/>
              </a:rPr>
              <a:t>King Fahd University of Petroleum &amp; Minerals</a:t>
            </a:r>
            <a:br>
              <a:rPr lang="ar-SA" sz="7200" b="1" dirty="0">
                <a:solidFill>
                  <a:schemeClr val="tx1"/>
                </a:solidFill>
                <a:latin typeface="Baskerville Old Face" charset="0"/>
                <a:ea typeface="Baskerville Old Face" charset="0"/>
              </a:rPr>
            </a:br>
            <a:r>
              <a:rPr lang="en-US" sz="7200" b="1" dirty="0">
                <a:solidFill>
                  <a:schemeClr val="tx1"/>
                </a:solidFill>
                <a:latin typeface="Baskerville Old Face" charset="0"/>
                <a:ea typeface="Baskerville Old Face" charset="0"/>
              </a:rPr>
              <a:t>Team 55</a:t>
            </a:r>
          </a:p>
        </p:txBody>
      </p:sp>
      <p:sp>
        <p:nvSpPr>
          <p:cNvPr id="2052" name="Rectangle 17"/>
          <p:cNvSpPr>
            <a:spLocks noChangeArrowheads="1"/>
          </p:cNvSpPr>
          <p:nvPr/>
        </p:nvSpPr>
        <p:spPr bwMode="auto">
          <a:xfrm>
            <a:off x="1228438" y="8964613"/>
            <a:ext cx="12962165"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PROBLEM STATEMENT</a:t>
            </a:r>
          </a:p>
        </p:txBody>
      </p:sp>
      <p:sp>
        <p:nvSpPr>
          <p:cNvPr id="2053" name="Rectangle 19"/>
          <p:cNvSpPr>
            <a:spLocks noChangeArrowheads="1"/>
          </p:cNvSpPr>
          <p:nvPr/>
        </p:nvSpPr>
        <p:spPr bwMode="auto">
          <a:xfrm>
            <a:off x="29828900" y="9026390"/>
            <a:ext cx="12962163"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PROTOTYPE DESIGN</a:t>
            </a:r>
          </a:p>
        </p:txBody>
      </p:sp>
      <p:sp>
        <p:nvSpPr>
          <p:cNvPr id="2055" name="Rectangle 25"/>
          <p:cNvSpPr>
            <a:spLocks noChangeArrowheads="1"/>
          </p:cNvSpPr>
          <p:nvPr/>
        </p:nvSpPr>
        <p:spPr bwMode="auto">
          <a:xfrm>
            <a:off x="15631024" y="9026390"/>
            <a:ext cx="12962165"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OBJECTIVE </a:t>
            </a:r>
          </a:p>
        </p:txBody>
      </p:sp>
      <p:sp>
        <p:nvSpPr>
          <p:cNvPr id="2063" name="Rectangle 2365"/>
          <p:cNvSpPr>
            <a:spLocks noChangeArrowheads="1"/>
          </p:cNvSpPr>
          <p:nvPr/>
        </p:nvSpPr>
        <p:spPr bwMode="auto">
          <a:xfrm>
            <a:off x="1219199" y="22904928"/>
            <a:ext cx="9292217"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CONSTRAINTS</a:t>
            </a:r>
          </a:p>
        </p:txBody>
      </p:sp>
      <p:sp>
        <p:nvSpPr>
          <p:cNvPr id="2064" name="Text Box 3503"/>
          <p:cNvSpPr txBox="1">
            <a:spLocks noChangeArrowheads="1"/>
          </p:cNvSpPr>
          <p:nvPr/>
        </p:nvSpPr>
        <p:spPr bwMode="auto">
          <a:xfrm>
            <a:off x="1219199" y="11018838"/>
            <a:ext cx="12962165" cy="1190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defTabSz="4703763" eaLnBrk="0" hangingPunct="0">
              <a:defRPr sz="4000">
                <a:solidFill>
                  <a:schemeClr val="tx1"/>
                </a:solidFill>
                <a:latin typeface="Arial"/>
              </a:defRPr>
            </a:lvl1pPr>
            <a:lvl2pPr marL="742950" indent="-285750" defTabSz="4703763" eaLnBrk="0" hangingPunct="0">
              <a:defRPr sz="4000">
                <a:solidFill>
                  <a:schemeClr val="tx1"/>
                </a:solidFill>
                <a:latin typeface="Arial"/>
              </a:defRPr>
            </a:lvl2pPr>
            <a:lvl3pPr marL="1143000" indent="-228600" defTabSz="4703763" eaLnBrk="0" hangingPunct="0">
              <a:defRPr sz="4000">
                <a:solidFill>
                  <a:schemeClr val="tx1"/>
                </a:solidFill>
                <a:latin typeface="Arial"/>
              </a:defRPr>
            </a:lvl3pPr>
            <a:lvl4pPr marL="1600200" indent="-228600" defTabSz="4703763" eaLnBrk="0" hangingPunct="0">
              <a:defRPr sz="4000">
                <a:solidFill>
                  <a:schemeClr val="tx1"/>
                </a:solidFill>
                <a:latin typeface="Arial"/>
              </a:defRPr>
            </a:lvl4pPr>
            <a:lvl5pPr marL="2057400" indent="-228600" defTabSz="4703763" eaLnBrk="0" hangingPunct="0">
              <a:defRPr sz="4000">
                <a:solidFill>
                  <a:schemeClr val="tx1"/>
                </a:solidFill>
                <a:latin typeface="Arial"/>
              </a:defRPr>
            </a:lvl5pPr>
            <a:lvl6pPr marL="2514600" indent="-228600" defTabSz="4703763" eaLnBrk="0" fontAlgn="base" hangingPunct="0">
              <a:spcBef>
                <a:spcPct val="0"/>
              </a:spcBef>
              <a:spcAft>
                <a:spcPct val="0"/>
              </a:spcAft>
              <a:defRPr sz="4000">
                <a:solidFill>
                  <a:schemeClr val="tx1"/>
                </a:solidFill>
                <a:latin typeface="Arial"/>
              </a:defRPr>
            </a:lvl6pPr>
            <a:lvl7pPr marL="2971800" indent="-228600" defTabSz="4703763" eaLnBrk="0" fontAlgn="base" hangingPunct="0">
              <a:spcBef>
                <a:spcPct val="0"/>
              </a:spcBef>
              <a:spcAft>
                <a:spcPct val="0"/>
              </a:spcAft>
              <a:defRPr sz="4000">
                <a:solidFill>
                  <a:schemeClr val="tx1"/>
                </a:solidFill>
                <a:latin typeface="Arial"/>
              </a:defRPr>
            </a:lvl7pPr>
            <a:lvl8pPr marL="3429000" indent="-228600" defTabSz="4703763" eaLnBrk="0" fontAlgn="base" hangingPunct="0">
              <a:spcBef>
                <a:spcPct val="0"/>
              </a:spcBef>
              <a:spcAft>
                <a:spcPct val="0"/>
              </a:spcAft>
              <a:defRPr sz="4000">
                <a:solidFill>
                  <a:schemeClr val="tx1"/>
                </a:solidFill>
                <a:latin typeface="Arial"/>
              </a:defRPr>
            </a:lvl8pPr>
            <a:lvl9pPr marL="3886200" indent="-228600" defTabSz="4703763" eaLnBrk="0" fontAlgn="base" hangingPunct="0">
              <a:spcBef>
                <a:spcPct val="0"/>
              </a:spcBef>
              <a:spcAft>
                <a:spcPct val="0"/>
              </a:spcAft>
              <a:defRPr sz="4000">
                <a:solidFill>
                  <a:schemeClr val="tx1"/>
                </a:solidFill>
                <a:latin typeface="Arial"/>
              </a:defRPr>
            </a:lvl9pPr>
          </a:lstStyle>
          <a:p>
            <a:pPr algn="just" eaLnBrk="1" hangingPunct="1">
              <a:lnSpc>
                <a:spcPct val="110000"/>
              </a:lnSpc>
            </a:pPr>
            <a:r>
              <a:rPr lang="en-US" sz="5400" dirty="0">
                <a:latin typeface="Georgia" charset="0"/>
                <a:ea typeface="Georgia" charset="0"/>
                <a:cs typeface="Georgia" charset="0"/>
              </a:rPr>
              <a:t>Hydrogen production through traditional water electrolysis is characterized by high energy requirements, with a voltage demand of approximately 1.23V, leading to substantial energy consumption and elevated operational costs. These inefficiencies hinder the scalability of the process for industrial applications. Furthermore, achieving the high levels of hydrogen purity necessary for industrial use remains a persistent challenge, limiting the effectiveness and broader adoption of conventional methods.</a:t>
            </a:r>
          </a:p>
        </p:txBody>
      </p:sp>
      <p:pic>
        <p:nvPicPr>
          <p:cNvPr id="281" name="Picture 33" descr="ttps://upload.wikimedia.org/wikipedia/en/thumb/9/98/King_Fahd_University_of_Petroleum_%26_Minerals_Logo.svg/1101px-King_Fahd_University_of_Petroleum_%26_Minerals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827" y="1620106"/>
            <a:ext cx="6597900" cy="6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Rectangle 13"/>
          <p:cNvSpPr txBox="1">
            <a:spLocks noChangeArrowheads="1"/>
          </p:cNvSpPr>
          <p:nvPr/>
        </p:nvSpPr>
        <p:spPr bwMode="auto">
          <a:xfrm>
            <a:off x="31765511" y="1526622"/>
            <a:ext cx="11025552" cy="64008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470165" tIns="235082" rIns="470165" bIns="235082" anchor="ctr" anchorCtr="0" compatLnSpc="1">
            <a:prstTxWarp prst="textNoShape">
              <a:avLst/>
            </a:prstTxWarp>
          </a:bodyPr>
          <a:lstStyle>
            <a:defPPr>
              <a:defRPr kern="1200" smtId="4294967295"/>
            </a:defPPr>
            <a:lvl1pPr algn="ctr" defTabSz="4703763" rtl="0" eaLnBrk="0" fontAlgn="base" hangingPunct="0">
              <a:spcBef>
                <a:spcPct val="0"/>
              </a:spcBef>
              <a:spcAft>
                <a:spcPct val="0"/>
              </a:spcAft>
              <a:defRPr sz="22400">
                <a:solidFill>
                  <a:schemeClr val="tx2"/>
                </a:solidFill>
                <a:latin typeface="+mj-lt"/>
                <a:ea typeface="+mj-ea"/>
                <a:cs typeface="+mj-cs"/>
              </a:defRPr>
            </a:lvl1pPr>
            <a:lvl2pPr algn="ctr" defTabSz="4703763" rtl="0" eaLnBrk="0" fontAlgn="base" hangingPunct="0">
              <a:spcBef>
                <a:spcPct val="0"/>
              </a:spcBef>
              <a:spcAft>
                <a:spcPct val="0"/>
              </a:spcAft>
              <a:defRPr sz="22400">
                <a:solidFill>
                  <a:schemeClr val="tx2"/>
                </a:solidFill>
                <a:latin typeface="Arial" pitchFamily="34" charset="0"/>
              </a:defRPr>
            </a:lvl2pPr>
            <a:lvl3pPr algn="ctr" defTabSz="4703763" rtl="0" eaLnBrk="0" fontAlgn="base" hangingPunct="0">
              <a:spcBef>
                <a:spcPct val="0"/>
              </a:spcBef>
              <a:spcAft>
                <a:spcPct val="0"/>
              </a:spcAft>
              <a:defRPr sz="22400">
                <a:solidFill>
                  <a:schemeClr val="tx2"/>
                </a:solidFill>
                <a:latin typeface="Arial" pitchFamily="34" charset="0"/>
              </a:defRPr>
            </a:lvl3pPr>
            <a:lvl4pPr algn="ctr" defTabSz="4703763" rtl="0" eaLnBrk="0" fontAlgn="base" hangingPunct="0">
              <a:spcBef>
                <a:spcPct val="0"/>
              </a:spcBef>
              <a:spcAft>
                <a:spcPct val="0"/>
              </a:spcAft>
              <a:defRPr sz="22400">
                <a:solidFill>
                  <a:schemeClr val="tx2"/>
                </a:solidFill>
                <a:latin typeface="Arial" pitchFamily="34" charset="0"/>
              </a:defRPr>
            </a:lvl4pPr>
            <a:lvl5pPr algn="ctr" defTabSz="4703763" rtl="0" eaLnBrk="0" fontAlgn="base" hangingPunct="0">
              <a:spcBef>
                <a:spcPct val="0"/>
              </a:spcBef>
              <a:spcAft>
                <a:spcPct val="0"/>
              </a:spcAft>
              <a:defRPr sz="22400">
                <a:solidFill>
                  <a:schemeClr val="tx2"/>
                </a:solidFill>
                <a:latin typeface="Arial" pitchFamily="34" charset="0"/>
              </a:defRPr>
            </a:lvl5pPr>
            <a:lvl6pPr marL="457200" algn="ctr" defTabSz="4703763" rtl="0" fontAlgn="base">
              <a:spcBef>
                <a:spcPct val="0"/>
              </a:spcBef>
              <a:spcAft>
                <a:spcPct val="0"/>
              </a:spcAft>
              <a:defRPr sz="22400">
                <a:solidFill>
                  <a:schemeClr val="tx2"/>
                </a:solidFill>
                <a:latin typeface="Arial" pitchFamily="34" charset="0"/>
              </a:defRPr>
            </a:lvl6pPr>
            <a:lvl7pPr marL="914400" algn="ctr" defTabSz="4703763" rtl="0" fontAlgn="base">
              <a:spcBef>
                <a:spcPct val="0"/>
              </a:spcBef>
              <a:spcAft>
                <a:spcPct val="0"/>
              </a:spcAft>
              <a:defRPr sz="22400">
                <a:solidFill>
                  <a:schemeClr val="tx2"/>
                </a:solidFill>
                <a:latin typeface="Arial" pitchFamily="34" charset="0"/>
              </a:defRPr>
            </a:lvl7pPr>
            <a:lvl8pPr marL="1371600" algn="ctr" defTabSz="4703763" rtl="0" fontAlgn="base">
              <a:spcBef>
                <a:spcPct val="0"/>
              </a:spcBef>
              <a:spcAft>
                <a:spcPct val="0"/>
              </a:spcAft>
              <a:defRPr sz="22400">
                <a:solidFill>
                  <a:schemeClr val="tx2"/>
                </a:solidFill>
                <a:latin typeface="Arial" pitchFamily="34" charset="0"/>
              </a:defRPr>
            </a:lvl8pPr>
            <a:lvl9pPr marL="1828800" algn="ctr" defTabSz="4703763" rtl="0" fontAlgn="base">
              <a:spcBef>
                <a:spcPct val="0"/>
              </a:spcBef>
              <a:spcAft>
                <a:spcPct val="0"/>
              </a:spcAft>
              <a:defRPr sz="22400">
                <a:solidFill>
                  <a:schemeClr val="tx2"/>
                </a:solidFill>
                <a:latin typeface="Arial" pitchFamily="34" charset="0"/>
              </a:defRPr>
            </a:lvl9pPr>
          </a:lstStyle>
          <a:p>
            <a:pPr algn="l"/>
            <a:r>
              <a:rPr lang="en-US" sz="6000" dirty="0">
                <a:solidFill>
                  <a:schemeClr val="tx1"/>
                </a:solidFill>
                <a:effectLst/>
                <a:latin typeface="Times New Roman" panose="02020603050405020304" pitchFamily="18" charset="0"/>
              </a:rPr>
              <a:t>Muhammad </a:t>
            </a:r>
            <a:r>
              <a:rPr lang="en-US" sz="6000" dirty="0" err="1">
                <a:solidFill>
                  <a:schemeClr val="tx1"/>
                </a:solidFill>
                <a:effectLst/>
                <a:latin typeface="Times New Roman" panose="02020603050405020304" pitchFamily="18" charset="0"/>
              </a:rPr>
              <a:t>Almaa</a:t>
            </a:r>
            <a:r>
              <a:rPr lang="en-US" sz="6000" dirty="0">
                <a:solidFill>
                  <a:schemeClr val="tx1"/>
                </a:solidFill>
                <a:effectLst/>
                <a:latin typeface="Times New Roman" panose="02020603050405020304" pitchFamily="18" charset="0"/>
              </a:rPr>
              <a:t>            CHE</a:t>
            </a:r>
          </a:p>
          <a:p>
            <a:pPr algn="l"/>
            <a:r>
              <a:rPr lang="en-US" sz="6000" dirty="0" err="1">
                <a:solidFill>
                  <a:schemeClr val="tx1"/>
                </a:solidFill>
                <a:effectLst/>
                <a:latin typeface="Times New Roman" panose="02020603050405020304" pitchFamily="18" charset="0"/>
              </a:rPr>
              <a:t>AbdulQader</a:t>
            </a:r>
            <a:r>
              <a:rPr lang="en-US" sz="6000" dirty="0">
                <a:solidFill>
                  <a:schemeClr val="tx1"/>
                </a:solidFill>
                <a:effectLst/>
                <a:latin typeface="Times New Roman" panose="02020603050405020304" pitchFamily="18" charset="0"/>
              </a:rPr>
              <a:t> Abdulla          CHE</a:t>
            </a:r>
          </a:p>
          <a:p>
            <a:pPr algn="l"/>
            <a:r>
              <a:rPr lang="en-US" sz="6000" dirty="0">
                <a:solidFill>
                  <a:schemeClr val="tx1"/>
                </a:solidFill>
                <a:effectLst/>
                <a:latin typeface="Times New Roman" panose="02020603050405020304" pitchFamily="18" charset="0"/>
              </a:rPr>
              <a:t>Ahmad Alhussaini              ISE</a:t>
            </a:r>
          </a:p>
          <a:p>
            <a:pPr algn="l"/>
            <a:r>
              <a:rPr lang="en-US" sz="6000" dirty="0">
                <a:solidFill>
                  <a:schemeClr val="tx1"/>
                </a:solidFill>
                <a:effectLst/>
                <a:latin typeface="Times New Roman" panose="02020603050405020304" pitchFamily="18" charset="0"/>
              </a:rPr>
              <a:t>Saud </a:t>
            </a:r>
            <a:r>
              <a:rPr lang="en-US" sz="6000" dirty="0" err="1">
                <a:solidFill>
                  <a:schemeClr val="tx1"/>
                </a:solidFill>
                <a:effectLst/>
                <a:latin typeface="Times New Roman" panose="02020603050405020304" pitchFamily="18" charset="0"/>
              </a:rPr>
              <a:t>Alhagan</a:t>
            </a:r>
            <a:r>
              <a:rPr lang="en-US" sz="6000" dirty="0">
                <a:solidFill>
                  <a:schemeClr val="tx1"/>
                </a:solidFill>
                <a:effectLst/>
                <a:latin typeface="Times New Roman" panose="02020603050405020304" pitchFamily="18" charset="0"/>
              </a:rPr>
              <a:t>                     ME</a:t>
            </a:r>
          </a:p>
          <a:p>
            <a:pPr algn="l"/>
            <a:r>
              <a:rPr lang="en-US" sz="6000" dirty="0" err="1">
                <a:solidFill>
                  <a:schemeClr val="tx1"/>
                </a:solidFill>
                <a:effectLst/>
                <a:latin typeface="Times New Roman" panose="02020603050405020304" pitchFamily="18" charset="0"/>
              </a:rPr>
              <a:t>Abdulmajeed</a:t>
            </a:r>
            <a:r>
              <a:rPr lang="en-US" sz="6000" dirty="0">
                <a:solidFill>
                  <a:schemeClr val="tx1"/>
                </a:solidFill>
                <a:effectLst/>
                <a:latin typeface="Times New Roman" panose="02020603050405020304" pitchFamily="18" charset="0"/>
              </a:rPr>
              <a:t> </a:t>
            </a:r>
            <a:r>
              <a:rPr lang="en-US" sz="6000" dirty="0" err="1">
                <a:solidFill>
                  <a:schemeClr val="tx1"/>
                </a:solidFill>
                <a:effectLst/>
                <a:latin typeface="Times New Roman" panose="02020603050405020304" pitchFamily="18" charset="0"/>
              </a:rPr>
              <a:t>Alkhannani</a:t>
            </a:r>
            <a:r>
              <a:rPr lang="en-US" sz="6000" dirty="0">
                <a:solidFill>
                  <a:schemeClr val="tx1"/>
                </a:solidFill>
                <a:effectLst/>
                <a:latin typeface="Times New Roman" panose="02020603050405020304" pitchFamily="18" charset="0"/>
              </a:rPr>
              <a:t>  ME</a:t>
            </a:r>
          </a:p>
        </p:txBody>
      </p:sp>
      <p:cxnSp>
        <p:nvCxnSpPr>
          <p:cNvPr id="5" name="Straight Connector 4"/>
          <p:cNvCxnSpPr/>
          <p:nvPr/>
        </p:nvCxnSpPr>
        <p:spPr bwMode="auto">
          <a:xfrm>
            <a:off x="31720787" y="1538794"/>
            <a:ext cx="89449" cy="6400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 name="Straight Connector 286"/>
          <p:cNvCxnSpPr/>
          <p:nvPr/>
        </p:nvCxnSpPr>
        <p:spPr bwMode="auto">
          <a:xfrm>
            <a:off x="8663740" y="1538794"/>
            <a:ext cx="89449" cy="6400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0" name="Rectangle 2365"/>
          <p:cNvSpPr>
            <a:spLocks noChangeArrowheads="1"/>
          </p:cNvSpPr>
          <p:nvPr/>
        </p:nvSpPr>
        <p:spPr bwMode="auto">
          <a:xfrm>
            <a:off x="11308052" y="22946916"/>
            <a:ext cx="9983358"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TARGET SPECIFICATIONS</a:t>
            </a:r>
          </a:p>
        </p:txBody>
      </p:sp>
      <p:sp>
        <p:nvSpPr>
          <p:cNvPr id="301" name="Text Box 3505"/>
          <p:cNvSpPr txBox="1">
            <a:spLocks noChangeArrowheads="1"/>
          </p:cNvSpPr>
          <p:nvPr/>
        </p:nvSpPr>
        <p:spPr bwMode="auto">
          <a:xfrm>
            <a:off x="15631024" y="11179910"/>
            <a:ext cx="12962165" cy="590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defTabSz="4703763" eaLnBrk="0" hangingPunct="0">
              <a:defRPr sz="4000">
                <a:solidFill>
                  <a:schemeClr val="tx1"/>
                </a:solidFill>
                <a:latin typeface="Arial"/>
              </a:defRPr>
            </a:lvl1pPr>
            <a:lvl2pPr marL="742950" indent="-285750" defTabSz="4703763" eaLnBrk="0" hangingPunct="0">
              <a:defRPr sz="4000">
                <a:solidFill>
                  <a:schemeClr val="tx1"/>
                </a:solidFill>
                <a:latin typeface="Arial"/>
              </a:defRPr>
            </a:lvl2pPr>
            <a:lvl3pPr marL="1143000" indent="-228600" defTabSz="4703763" eaLnBrk="0" hangingPunct="0">
              <a:defRPr sz="4000">
                <a:solidFill>
                  <a:schemeClr val="tx1"/>
                </a:solidFill>
                <a:latin typeface="Arial"/>
              </a:defRPr>
            </a:lvl3pPr>
            <a:lvl4pPr marL="1600200" indent="-228600" defTabSz="4703763" eaLnBrk="0" hangingPunct="0">
              <a:defRPr sz="4000">
                <a:solidFill>
                  <a:schemeClr val="tx1"/>
                </a:solidFill>
                <a:latin typeface="Arial"/>
              </a:defRPr>
            </a:lvl4pPr>
            <a:lvl5pPr marL="2057400" indent="-228600" defTabSz="4703763" eaLnBrk="0" hangingPunct="0">
              <a:defRPr sz="4000">
                <a:solidFill>
                  <a:schemeClr val="tx1"/>
                </a:solidFill>
                <a:latin typeface="Arial"/>
              </a:defRPr>
            </a:lvl5pPr>
            <a:lvl6pPr marL="2514600" indent="-228600" defTabSz="4703763" eaLnBrk="0" fontAlgn="base" hangingPunct="0">
              <a:spcBef>
                <a:spcPct val="0"/>
              </a:spcBef>
              <a:spcAft>
                <a:spcPct val="0"/>
              </a:spcAft>
              <a:defRPr sz="4000">
                <a:solidFill>
                  <a:schemeClr val="tx1"/>
                </a:solidFill>
                <a:latin typeface="Arial"/>
              </a:defRPr>
            </a:lvl6pPr>
            <a:lvl7pPr marL="2971800" indent="-228600" defTabSz="4703763" eaLnBrk="0" fontAlgn="base" hangingPunct="0">
              <a:spcBef>
                <a:spcPct val="0"/>
              </a:spcBef>
              <a:spcAft>
                <a:spcPct val="0"/>
              </a:spcAft>
              <a:defRPr sz="4000">
                <a:solidFill>
                  <a:schemeClr val="tx1"/>
                </a:solidFill>
                <a:latin typeface="Arial"/>
              </a:defRPr>
            </a:lvl7pPr>
            <a:lvl8pPr marL="3429000" indent="-228600" defTabSz="4703763" eaLnBrk="0" fontAlgn="base" hangingPunct="0">
              <a:spcBef>
                <a:spcPct val="0"/>
              </a:spcBef>
              <a:spcAft>
                <a:spcPct val="0"/>
              </a:spcAft>
              <a:defRPr sz="4000">
                <a:solidFill>
                  <a:schemeClr val="tx1"/>
                </a:solidFill>
                <a:latin typeface="Arial"/>
              </a:defRPr>
            </a:lvl8pPr>
            <a:lvl9pPr marL="3886200" indent="-228600" defTabSz="4703763" eaLnBrk="0" fontAlgn="base" hangingPunct="0">
              <a:spcBef>
                <a:spcPct val="0"/>
              </a:spcBef>
              <a:spcAft>
                <a:spcPct val="0"/>
              </a:spcAft>
              <a:defRPr sz="4000">
                <a:solidFill>
                  <a:schemeClr val="tx1"/>
                </a:solidFill>
                <a:latin typeface="Arial"/>
              </a:defRPr>
            </a:lvl9pPr>
          </a:lstStyle>
          <a:p>
            <a:pPr algn="l"/>
            <a:r>
              <a:rPr lang="en-US" sz="5400" dirty="0"/>
              <a:t>The project aims to enhance the efficiency of hydrogen production through formaldehyde integration into the electrolysis process, reducing energy requirements, improving scalability, and achieving industrial-grade hydrogen purity.</a:t>
            </a:r>
          </a:p>
        </p:txBody>
      </p:sp>
      <p:sp>
        <p:nvSpPr>
          <p:cNvPr id="2" name="Rectangle 2365">
            <a:extLst>
              <a:ext uri="{FF2B5EF4-FFF2-40B4-BE49-F238E27FC236}">
                <a16:creationId xmlns:a16="http://schemas.microsoft.com/office/drawing/2014/main" id="{772D0B09-451F-89FA-00C7-646773ABBA69}"/>
              </a:ext>
            </a:extLst>
          </p:cNvPr>
          <p:cNvSpPr>
            <a:spLocks noChangeArrowheads="1"/>
          </p:cNvSpPr>
          <p:nvPr/>
        </p:nvSpPr>
        <p:spPr bwMode="auto">
          <a:xfrm>
            <a:off x="22112105" y="22946916"/>
            <a:ext cx="11386740"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Testing &amp; Validation</a:t>
            </a:r>
          </a:p>
        </p:txBody>
      </p:sp>
      <p:sp>
        <p:nvSpPr>
          <p:cNvPr id="3" name="Rectangle 2365">
            <a:extLst>
              <a:ext uri="{FF2B5EF4-FFF2-40B4-BE49-F238E27FC236}">
                <a16:creationId xmlns:a16="http://schemas.microsoft.com/office/drawing/2014/main" id="{A205FFB5-04DF-739A-A807-32BD9983F317}"/>
              </a:ext>
            </a:extLst>
          </p:cNvPr>
          <p:cNvSpPr>
            <a:spLocks noChangeArrowheads="1"/>
          </p:cNvSpPr>
          <p:nvPr/>
        </p:nvSpPr>
        <p:spPr bwMode="auto">
          <a:xfrm>
            <a:off x="34374667" y="22904928"/>
            <a:ext cx="8416396" cy="160020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171419" tIns="85712" rIns="171419" bIns="85712" anchor="ctr"/>
          <a:lstStyle>
            <a:defPPr>
              <a:defRPr kern="1200" smtId="4294967295"/>
            </a:defPPr>
          </a:lstStyle>
          <a:p>
            <a:pPr algn="ctr" defTabSz="4703763"/>
            <a:r>
              <a:rPr lang="en-US" sz="5400" b="1" dirty="0"/>
              <a:t>CONCLUSION</a:t>
            </a:r>
          </a:p>
        </p:txBody>
      </p:sp>
      <p:pic>
        <p:nvPicPr>
          <p:cNvPr id="4" name="Picture 3" descr="A diagram of anode and cathode&#10;&#10;Description automatically generated">
            <a:extLst>
              <a:ext uri="{FF2B5EF4-FFF2-40B4-BE49-F238E27FC236}">
                <a16:creationId xmlns:a16="http://schemas.microsoft.com/office/drawing/2014/main" id="{5D0F20E3-9E27-B259-32AF-5ACE4AFA80B7}"/>
              </a:ext>
            </a:extLst>
          </p:cNvPr>
          <p:cNvPicPr>
            <a:picLocks noChangeAspect="1"/>
          </p:cNvPicPr>
          <p:nvPr/>
        </p:nvPicPr>
        <p:blipFill>
          <a:blip r:embed="rId4"/>
          <a:stretch>
            <a:fillRect/>
          </a:stretch>
        </p:blipFill>
        <p:spPr>
          <a:xfrm>
            <a:off x="15497797" y="16995618"/>
            <a:ext cx="13228617" cy="5909310"/>
          </a:xfrm>
          <a:prstGeom prst="rect">
            <a:avLst/>
          </a:prstGeom>
          <a:ln>
            <a:noFill/>
          </a:ln>
          <a:effectLst>
            <a:softEdge rad="112500"/>
          </a:effectLst>
        </p:spPr>
      </p:pic>
      <p:pic>
        <p:nvPicPr>
          <p:cNvPr id="6" name="Picture 5" descr="A diagram of a chemical engineering&#10;&#10;Description automatically generated">
            <a:extLst>
              <a:ext uri="{FF2B5EF4-FFF2-40B4-BE49-F238E27FC236}">
                <a16:creationId xmlns:a16="http://schemas.microsoft.com/office/drawing/2014/main" id="{DF3F8BD4-5BC3-9C9E-5410-3351B2EF7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8898" y="10735858"/>
            <a:ext cx="12962165" cy="11907427"/>
          </a:xfrm>
          <a:prstGeom prst="rect">
            <a:avLst/>
          </a:prstGeom>
          <a:ln>
            <a:noFill/>
          </a:ln>
          <a:effectLst>
            <a:softEdge rad="112500"/>
          </a:effectLst>
        </p:spPr>
      </p:pic>
      <p:sp>
        <p:nvSpPr>
          <p:cNvPr id="8" name="TextBox 7">
            <a:extLst>
              <a:ext uri="{FF2B5EF4-FFF2-40B4-BE49-F238E27FC236}">
                <a16:creationId xmlns:a16="http://schemas.microsoft.com/office/drawing/2014/main" id="{85D1F638-36A8-CAC5-DD8C-13F0925BBF8C}"/>
              </a:ext>
            </a:extLst>
          </p:cNvPr>
          <p:cNvSpPr txBox="1"/>
          <p:nvPr/>
        </p:nvSpPr>
        <p:spPr>
          <a:xfrm>
            <a:off x="1089644" y="24906345"/>
            <a:ext cx="9292217" cy="12834283"/>
          </a:xfrm>
          <a:prstGeom prst="rect">
            <a:avLst/>
          </a:prstGeom>
          <a:noFill/>
        </p:spPr>
        <p:txBody>
          <a:bodyPr wrap="square">
            <a:spAutoFit/>
          </a:bodyPr>
          <a:lstStyle/>
          <a:p>
            <a:r>
              <a:rPr lang="en-US" sz="4600" b="1" dirty="0">
                <a:effectLst/>
                <a:latin typeface="Arial" panose="020B0604020202020204" pitchFamily="34" charset="0"/>
              </a:rPr>
              <a:t>Safety Aspects</a:t>
            </a:r>
            <a:endParaRPr lang="en-US" sz="4600" dirty="0">
              <a:effectLst/>
              <a:latin typeface="Arial" panose="020B0604020202020204" pitchFamily="34" charset="0"/>
            </a:endParaRPr>
          </a:p>
          <a:p>
            <a:r>
              <a:rPr lang="en-US" sz="4600" dirty="0">
                <a:effectLst/>
                <a:latin typeface="Arial" panose="020B0604020202020204" pitchFamily="34" charset="0"/>
              </a:rPr>
              <a:t>• Emission control to make sure no more than 0.3 ppm of</a:t>
            </a:r>
          </a:p>
          <a:p>
            <a:r>
              <a:rPr lang="en-US" sz="4600" dirty="0">
                <a:effectLst/>
                <a:latin typeface="Arial" panose="020B0604020202020204" pitchFamily="34" charset="0"/>
              </a:rPr>
              <a:t>Formaldehyde</a:t>
            </a:r>
          </a:p>
          <a:p>
            <a:r>
              <a:rPr lang="en-US" sz="4600" dirty="0">
                <a:effectLst/>
                <a:latin typeface="Arial" panose="020B0604020202020204" pitchFamily="34" charset="0"/>
              </a:rPr>
              <a:t>is released into the environment (as per OSHA standards)</a:t>
            </a:r>
          </a:p>
          <a:p>
            <a:r>
              <a:rPr lang="en-US" sz="4600" dirty="0">
                <a:effectLst/>
                <a:latin typeface="Arial" panose="020B0604020202020204" pitchFamily="34" charset="0"/>
              </a:rPr>
              <a:t>• Proper ventilation in the reaction area</a:t>
            </a:r>
          </a:p>
          <a:p>
            <a:r>
              <a:rPr lang="en-US" sz="4600" b="1" dirty="0">
                <a:effectLst/>
                <a:latin typeface="Arial" panose="020B0604020202020204" pitchFamily="34" charset="0"/>
              </a:rPr>
              <a:t>ISO Standards</a:t>
            </a:r>
            <a:endParaRPr lang="en-US" sz="4600" dirty="0">
              <a:effectLst/>
              <a:latin typeface="Arial" panose="020B0604020202020204" pitchFamily="34" charset="0"/>
            </a:endParaRPr>
          </a:p>
          <a:p>
            <a:r>
              <a:rPr lang="en-US" sz="4600" dirty="0">
                <a:effectLst/>
                <a:latin typeface="Arial" panose="020B0604020202020204" pitchFamily="34" charset="0"/>
              </a:rPr>
              <a:t>• ISO 14687 (hydrogen fuel quality )</a:t>
            </a:r>
          </a:p>
          <a:p>
            <a:r>
              <a:rPr lang="en-US" sz="4600" dirty="0">
                <a:effectLst/>
                <a:latin typeface="Arial" panose="020B0604020202020204" pitchFamily="34" charset="0"/>
              </a:rPr>
              <a:t>• ISO 22734 (Hydrogen generators using water electrolysis)</a:t>
            </a:r>
          </a:p>
          <a:p>
            <a:r>
              <a:rPr lang="en-US" sz="4600" b="1" dirty="0">
                <a:effectLst/>
                <a:latin typeface="Arial" panose="020B0604020202020204" pitchFamily="34" charset="0"/>
              </a:rPr>
              <a:t>Sustainability</a:t>
            </a:r>
            <a:endParaRPr lang="en-US" sz="4600" dirty="0">
              <a:effectLst/>
              <a:latin typeface="Arial" panose="020B0604020202020204" pitchFamily="34" charset="0"/>
            </a:endParaRPr>
          </a:p>
          <a:p>
            <a:r>
              <a:rPr lang="en-US" sz="4600" dirty="0">
                <a:effectLst/>
                <a:latin typeface="Arial" panose="020B0604020202020204" pitchFamily="34" charset="0"/>
              </a:rPr>
              <a:t>• Achieve 15% less energy consumption</a:t>
            </a:r>
          </a:p>
          <a:p>
            <a:r>
              <a:rPr lang="en-US" sz="4600" dirty="0">
                <a:effectLst/>
                <a:latin typeface="Arial" panose="020B0604020202020204" pitchFamily="34" charset="0"/>
              </a:rPr>
              <a:t>• Maximize the use of recyclable material to 80%</a:t>
            </a:r>
          </a:p>
        </p:txBody>
      </p:sp>
      <p:sp>
        <p:nvSpPr>
          <p:cNvPr id="10" name="TextBox 9">
            <a:extLst>
              <a:ext uri="{FF2B5EF4-FFF2-40B4-BE49-F238E27FC236}">
                <a16:creationId xmlns:a16="http://schemas.microsoft.com/office/drawing/2014/main" id="{D7D765AD-30E1-247E-0548-9A4B0907F2B4}"/>
              </a:ext>
            </a:extLst>
          </p:cNvPr>
          <p:cNvSpPr txBox="1"/>
          <p:nvPr/>
        </p:nvSpPr>
        <p:spPr>
          <a:xfrm>
            <a:off x="11308052" y="24886823"/>
            <a:ext cx="10078085" cy="12957393"/>
          </a:xfrm>
          <a:prstGeom prst="rect">
            <a:avLst/>
          </a:prstGeom>
          <a:noFill/>
        </p:spPr>
        <p:txBody>
          <a:bodyPr wrap="square">
            <a:spAutoFit/>
          </a:bodyPr>
          <a:lstStyle/>
          <a:p>
            <a:r>
              <a:rPr lang="en-US" sz="4400" b="1" dirty="0">
                <a:effectLst/>
                <a:latin typeface="Arial" panose="020B0604020202020204" pitchFamily="34" charset="0"/>
              </a:rPr>
              <a:t>1- </a:t>
            </a:r>
            <a:r>
              <a:rPr lang="en-US" sz="4400" dirty="0">
                <a:effectLst/>
                <a:latin typeface="Arial" panose="020B0604020202020204" pitchFamily="34" charset="0"/>
              </a:rPr>
              <a:t>Target an electrolysis efficiency improvement of at least 20-30%</a:t>
            </a:r>
          </a:p>
          <a:p>
            <a:r>
              <a:rPr lang="en-US" sz="4400" dirty="0">
                <a:effectLst/>
                <a:latin typeface="Arial" panose="020B0604020202020204" pitchFamily="34" charset="0"/>
              </a:rPr>
              <a:t>compared to conventional water electrolysis.</a:t>
            </a:r>
          </a:p>
          <a:p>
            <a:r>
              <a:rPr lang="en-US" sz="4400" b="1" dirty="0">
                <a:effectLst/>
                <a:latin typeface="Arial" panose="020B0604020202020204" pitchFamily="34" charset="0"/>
              </a:rPr>
              <a:t>2- </a:t>
            </a:r>
            <a:r>
              <a:rPr lang="en-US" sz="4400" dirty="0">
                <a:effectLst/>
                <a:latin typeface="Arial" panose="020B0604020202020204" pitchFamily="34" charset="0"/>
              </a:rPr>
              <a:t>Operate at a significantly lower voltage requirement compared to</a:t>
            </a:r>
          </a:p>
          <a:p>
            <a:r>
              <a:rPr lang="en-US" sz="4400" dirty="0">
                <a:effectLst/>
                <a:latin typeface="Arial" panose="020B0604020202020204" pitchFamily="34" charset="0"/>
              </a:rPr>
              <a:t>traditional electrolysis methods, targeting a value between 0.23 Volt to 0.5</a:t>
            </a:r>
          </a:p>
          <a:p>
            <a:r>
              <a:rPr lang="en-US" sz="4400" dirty="0">
                <a:effectLst/>
                <a:latin typeface="Arial" panose="020B0604020202020204" pitchFamily="34" charset="0"/>
              </a:rPr>
              <a:t>Volt.</a:t>
            </a:r>
          </a:p>
          <a:p>
            <a:r>
              <a:rPr lang="en-US" sz="4400" b="1" dirty="0">
                <a:effectLst/>
                <a:latin typeface="Arial" panose="020B0604020202020204" pitchFamily="34" charset="0"/>
              </a:rPr>
              <a:t>3- </a:t>
            </a:r>
            <a:r>
              <a:rPr lang="en-US" sz="4400" dirty="0">
                <a:effectLst/>
                <a:latin typeface="Arial" panose="020B0604020202020204" pitchFamily="34" charset="0"/>
              </a:rPr>
              <a:t>The system should be capable of producing 14 mole/hour of hydrogen.</a:t>
            </a:r>
          </a:p>
          <a:p>
            <a:r>
              <a:rPr lang="en-US" sz="4400" b="1" dirty="0">
                <a:effectLst/>
                <a:latin typeface="Arial" panose="020B0604020202020204" pitchFamily="34" charset="0"/>
              </a:rPr>
              <a:t>4- </a:t>
            </a:r>
            <a:r>
              <a:rPr lang="en-US" sz="4400" dirty="0">
                <a:effectLst/>
                <a:latin typeface="Arial" panose="020B0604020202020204" pitchFamily="34" charset="0"/>
              </a:rPr>
              <a:t>Hydrogen purity should be at least 99.99% for industrial application</a:t>
            </a:r>
          </a:p>
          <a:p>
            <a:r>
              <a:rPr lang="en-US" sz="4400" dirty="0">
                <a:effectLst/>
                <a:latin typeface="Arial" panose="020B0604020202020204" pitchFamily="34" charset="0"/>
              </a:rPr>
              <a:t>use.</a:t>
            </a:r>
          </a:p>
          <a:p>
            <a:r>
              <a:rPr lang="en-US" sz="4400" b="1" dirty="0">
                <a:effectLst/>
                <a:latin typeface="Arial" panose="020B0604020202020204" pitchFamily="34" charset="0"/>
              </a:rPr>
              <a:t>5-</a:t>
            </a:r>
            <a:r>
              <a:rPr lang="en-US" sz="4400" dirty="0">
                <a:effectLst/>
                <a:latin typeface="Arial" panose="020B0604020202020204" pitchFamily="34" charset="0"/>
              </a:rPr>
              <a:t> System Scalability: Design the system with modular expansion</a:t>
            </a:r>
          </a:p>
          <a:p>
            <a:r>
              <a:rPr lang="en-US" sz="4400" dirty="0">
                <a:effectLst/>
                <a:latin typeface="Arial" panose="020B0604020202020204" pitchFamily="34" charset="0"/>
              </a:rPr>
              <a:t>capability to allow for scalability up to 10 times the base unit's capacity.</a:t>
            </a:r>
          </a:p>
        </p:txBody>
      </p:sp>
      <p:sp>
        <p:nvSpPr>
          <p:cNvPr id="11" name="TextBox 10">
            <a:extLst>
              <a:ext uri="{FF2B5EF4-FFF2-40B4-BE49-F238E27FC236}">
                <a16:creationId xmlns:a16="http://schemas.microsoft.com/office/drawing/2014/main" id="{99997D00-CDDB-858C-9BD7-ED7254530040}"/>
              </a:ext>
            </a:extLst>
          </p:cNvPr>
          <p:cNvSpPr txBox="1"/>
          <p:nvPr/>
        </p:nvSpPr>
        <p:spPr>
          <a:xfrm>
            <a:off x="22112105" y="24528333"/>
            <a:ext cx="10590106" cy="4401205"/>
          </a:xfrm>
          <a:prstGeom prst="rect">
            <a:avLst/>
          </a:prstGeom>
          <a:noFill/>
        </p:spPr>
        <p:txBody>
          <a:bodyPr wrap="square">
            <a:spAutoFit/>
          </a:bodyPr>
          <a:lstStyle/>
          <a:p>
            <a:pPr algn="l"/>
            <a:r>
              <a:rPr dirty="0"/>
              <a:t>The prototype underwent rigorous validation, achieving:</a:t>
            </a:r>
            <a:br>
              <a:rPr dirty="0"/>
            </a:br>
            <a:r>
              <a:rPr dirty="0"/>
              <a:t>- Hydrogen purity of 90%</a:t>
            </a:r>
            <a:br>
              <a:rPr dirty="0"/>
            </a:br>
            <a:r>
              <a:rPr dirty="0"/>
              <a:t>- Energy consumption of 35.2 J/mol</a:t>
            </a:r>
            <a:br>
              <a:rPr dirty="0"/>
            </a:br>
            <a:r>
              <a:rPr dirty="0"/>
              <a:t>- Consistent production at 14 moles/hour</a:t>
            </a:r>
            <a:br>
              <a:rPr dirty="0"/>
            </a:br>
            <a:r>
              <a:rPr dirty="0"/>
              <a:t>Iterative improvements included sealing mechanisms and pump recalibration.</a:t>
            </a:r>
          </a:p>
        </p:txBody>
      </p:sp>
      <p:pic>
        <p:nvPicPr>
          <p:cNvPr id="13" name="Picture 12" descr="A diagram of different types of graph&#10;&#10;Description automatically generated with medium confidence">
            <a:extLst>
              <a:ext uri="{FF2B5EF4-FFF2-40B4-BE49-F238E27FC236}">
                <a16:creationId xmlns:a16="http://schemas.microsoft.com/office/drawing/2014/main" id="{EE8EEF71-7E9B-D27A-3F45-CE1A283EC9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8224" y="33250404"/>
            <a:ext cx="6108700" cy="3949700"/>
          </a:xfrm>
          <a:prstGeom prst="rect">
            <a:avLst/>
          </a:prstGeom>
        </p:spPr>
      </p:pic>
      <p:pic>
        <p:nvPicPr>
          <p:cNvPr id="15" name="Picture 14" descr="A screenshot of a math problem&#10;&#10;Description automatically generated">
            <a:extLst>
              <a:ext uri="{FF2B5EF4-FFF2-40B4-BE49-F238E27FC236}">
                <a16:creationId xmlns:a16="http://schemas.microsoft.com/office/drawing/2014/main" id="{DB93DEC4-DF99-B1D2-9674-740C5A7BE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41407" y="29008482"/>
            <a:ext cx="6108700" cy="4076700"/>
          </a:xfrm>
          <a:prstGeom prst="rect">
            <a:avLst/>
          </a:prstGeom>
        </p:spPr>
      </p:pic>
      <p:pic>
        <p:nvPicPr>
          <p:cNvPr id="17" name="Picture 16" descr="A graph of different colored lines&#10;&#10;Description automatically generated">
            <a:extLst>
              <a:ext uri="{FF2B5EF4-FFF2-40B4-BE49-F238E27FC236}">
                <a16:creationId xmlns:a16="http://schemas.microsoft.com/office/drawing/2014/main" id="{2B72D711-FF99-4780-026A-4F623FA992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07172" y="33250404"/>
            <a:ext cx="5391674" cy="3949700"/>
          </a:xfrm>
          <a:prstGeom prst="rect">
            <a:avLst/>
          </a:prstGeom>
        </p:spPr>
      </p:pic>
      <p:pic>
        <p:nvPicPr>
          <p:cNvPr id="20" name="Picture 19" descr="A screen shot of a computer screen&#10;&#10;Description automatically generated">
            <a:extLst>
              <a:ext uri="{FF2B5EF4-FFF2-40B4-BE49-F238E27FC236}">
                <a16:creationId xmlns:a16="http://schemas.microsoft.com/office/drawing/2014/main" id="{A4100EDB-29B4-69A4-64E8-A25240C191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07171" y="28974159"/>
            <a:ext cx="5391674" cy="4145346"/>
          </a:xfrm>
          <a:prstGeom prst="rect">
            <a:avLst/>
          </a:prstGeom>
        </p:spPr>
      </p:pic>
      <p:sp>
        <p:nvSpPr>
          <p:cNvPr id="22" name="TextBox 21">
            <a:extLst>
              <a:ext uri="{FF2B5EF4-FFF2-40B4-BE49-F238E27FC236}">
                <a16:creationId xmlns:a16="http://schemas.microsoft.com/office/drawing/2014/main" id="{78163510-9393-591E-C39F-DAE4E53930DD}"/>
              </a:ext>
            </a:extLst>
          </p:cNvPr>
          <p:cNvSpPr txBox="1"/>
          <p:nvPr/>
        </p:nvSpPr>
        <p:spPr>
          <a:xfrm>
            <a:off x="34374667" y="24886823"/>
            <a:ext cx="9158724" cy="12957393"/>
          </a:xfrm>
          <a:prstGeom prst="rect">
            <a:avLst/>
          </a:prstGeom>
          <a:noFill/>
        </p:spPr>
        <p:txBody>
          <a:bodyPr wrap="square">
            <a:spAutoFit/>
          </a:bodyPr>
          <a:lstStyle/>
          <a:p>
            <a:r>
              <a:rPr lang="en-US" sz="4400" dirty="0"/>
              <a:t>The project successfully enhanced hydrogen production efficiency by integrating formaldehyde into the electrolysis process, reducing energy consumption by 20–30% and achieving a consistent output of 14 moles/hour with 90% purity. The scalable, cost-effective design meets industrial standards and demonstrates significant potential for widespread adoption, contributing to sustainable and efficient hydrogen production. Notably, the project earned first place in a Shark Tank competition organized by the Female Energy Club at KFUPM, showcasing its innovative impact and commercial viability.</a:t>
            </a:r>
            <a:endParaRPr lang="en-SA" sz="44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99"/>
        </a:dk2>
        <a:lt2>
          <a:srgbClr val="E3EBF1"/>
        </a:lt2>
        <a:accent1>
          <a:srgbClr val="003399"/>
        </a:accent1>
        <a:accent2>
          <a:srgbClr val="468A4B"/>
        </a:accent2>
        <a:accent3>
          <a:srgbClr val="ADADC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3300"/>
        </a:dk2>
        <a:lt2>
          <a:srgbClr val="E3EBF1"/>
        </a:lt2>
        <a:accent1>
          <a:srgbClr val="003399"/>
        </a:accent1>
        <a:accent2>
          <a:srgbClr val="468A4B"/>
        </a:accent2>
        <a:accent3>
          <a:srgbClr val="AAADA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3300"/>
        </a:dk2>
        <a:lt2>
          <a:srgbClr val="FFFF00"/>
        </a:lt2>
        <a:accent1>
          <a:srgbClr val="003399"/>
        </a:accent1>
        <a:accent2>
          <a:srgbClr val="468A4B"/>
        </a:accent2>
        <a:accent3>
          <a:srgbClr val="AAADA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FFFF00"/>
        </a:lt2>
        <a:accent1>
          <a:srgbClr val="003399"/>
        </a:accent1>
        <a:accent2>
          <a:srgbClr val="468A4B"/>
        </a:accent2>
        <a:accent3>
          <a:srgbClr val="AAAAA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5636</TotalTime>
  <Words>445</Words>
  <Application>Microsoft Macintosh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Georgia</vt:lpstr>
      <vt:lpstr>Times New Roman</vt:lpstr>
      <vt:lpstr>Default Design</vt:lpstr>
      <vt:lpstr>Enhanced Green Hydrogen Production with Formaldehyde Integration King Fahd University of Petroleum &amp; Minerals Team 55</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AHMAD EMAD ALHUSSAINI</cp:lastModifiedBy>
  <cp:revision>159</cp:revision>
  <dcterms:modified xsi:type="dcterms:W3CDTF">2024-11-30T14:13:35Z</dcterms:modified>
  <cp:category>templates for scientific poster</cp:category>
</cp:coreProperties>
</file>