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sldIdLst>
    <p:sldId id="256" r:id="rId5"/>
  </p:sldIdLst>
  <p:sldSz cx="21383625" cy="30275213"/>
  <p:notesSz cx="9290050" cy="7004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6" userDrawn="1">
          <p15:clr>
            <a:srgbClr val="A4A3A4"/>
          </p15:clr>
        </p15:guide>
        <p15:guide id="2" pos="67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82AC"/>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93" autoAdjust="0"/>
    <p:restoredTop sz="94676" autoAdjust="0"/>
  </p:normalViewPr>
  <p:slideViewPr>
    <p:cSldViewPr>
      <p:cViewPr>
        <p:scale>
          <a:sx n="57" d="100"/>
          <a:sy n="57" d="100"/>
        </p:scale>
        <p:origin x="1568" y="-5584"/>
      </p:cViewPr>
      <p:guideLst>
        <p:guide orient="horz" pos="9536"/>
        <p:guide pos="6735"/>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2"/>
            <a:ext cx="21383625" cy="201834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11137" y="2"/>
            <a:ext cx="21372491" cy="20183480"/>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1886" y="21896939"/>
            <a:ext cx="13632061" cy="6458712"/>
          </a:xfrm>
        </p:spPr>
        <p:txBody>
          <a:bodyPr anchor="ctr">
            <a:normAutofit/>
          </a:bodyPr>
          <a:lstStyle>
            <a:lvl1pPr algn="r">
              <a:defRPr sz="10289" spc="468" baseline="0"/>
            </a:lvl1pPr>
          </a:lstStyle>
          <a:p>
            <a:r>
              <a:rPr lang="en-GB"/>
              <a:t>Click to edit Master title style</a:t>
            </a:r>
            <a:endParaRPr lang="en-US" dirty="0"/>
          </a:p>
        </p:txBody>
      </p:sp>
      <p:sp>
        <p:nvSpPr>
          <p:cNvPr id="3" name="Subtitle 2"/>
          <p:cNvSpPr>
            <a:spLocks noGrp="1"/>
          </p:cNvSpPr>
          <p:nvPr>
            <p:ph type="subTitle" idx="1"/>
          </p:nvPr>
        </p:nvSpPr>
        <p:spPr>
          <a:xfrm>
            <a:off x="15102185" y="21896939"/>
            <a:ext cx="5613202" cy="6458712"/>
          </a:xfrm>
        </p:spPr>
        <p:txBody>
          <a:bodyPr lIns="91440" rIns="91440" anchor="ctr">
            <a:normAutofit/>
          </a:bodyPr>
          <a:lstStyle>
            <a:lvl1pPr marL="0" indent="0" algn="l">
              <a:lnSpc>
                <a:spcPct val="100000"/>
              </a:lnSpc>
              <a:spcBef>
                <a:spcPts val="0"/>
              </a:spcBef>
              <a:buNone/>
              <a:defRPr sz="3742">
                <a:solidFill>
                  <a:schemeClr val="tx1">
                    <a:lumMod val="95000"/>
                    <a:lumOff val="5000"/>
                  </a:schemeClr>
                </a:solidFill>
              </a:defRPr>
            </a:lvl1pPr>
            <a:lvl2pPr marL="1069162" indent="0" algn="ctr">
              <a:buNone/>
              <a:defRPr sz="3742"/>
            </a:lvl2pPr>
            <a:lvl3pPr marL="2138324" indent="0" algn="ctr">
              <a:buNone/>
              <a:defRPr sz="3742"/>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85D6BDF-9D0E-4E2B-85B8-D8F4790360C9}" type="datetimeFigureOut">
              <a:rPr lang="en-US" smtClean="0"/>
              <a:t>12/5/24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cxnSp>
        <p:nvCxnSpPr>
          <p:cNvPr id="8" name="Straight Connector 7"/>
          <p:cNvCxnSpPr/>
          <p:nvPr/>
        </p:nvCxnSpPr>
        <p:spPr>
          <a:xfrm flipV="1">
            <a:off x="14709736" y="23238835"/>
            <a:ext cx="0" cy="403669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050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85D6BDF-9D0E-4E2B-85B8-D8F4790360C9}" type="datetimeFigureOut">
              <a:rPr lang="en-US" smtClean="0"/>
              <a:t>12/5/24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379034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60" y="3363913"/>
            <a:ext cx="4610844" cy="23883779"/>
          </a:xfrm>
        </p:spPr>
        <p:txBody>
          <a:bodyPr vert="eaVert" lIns="45720" tIns="91440" rIns="45720" bIns="91440"/>
          <a:lstStyle/>
          <a:p>
            <a:r>
              <a:rPr lang="en-GB"/>
              <a:t>Click to edit Master title style</a:t>
            </a:r>
            <a:endParaRPr lang="en-US" dirty="0"/>
          </a:p>
        </p:txBody>
      </p:sp>
      <p:sp>
        <p:nvSpPr>
          <p:cNvPr id="3" name="Vertical Text Placeholder 2"/>
          <p:cNvSpPr>
            <a:spLocks noGrp="1"/>
          </p:cNvSpPr>
          <p:nvPr>
            <p:ph type="body" orient="vert" idx="1"/>
          </p:nvPr>
        </p:nvSpPr>
        <p:spPr>
          <a:xfrm>
            <a:off x="1737423" y="3363913"/>
            <a:ext cx="13297942" cy="238837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85D6BDF-9D0E-4E2B-85B8-D8F4790360C9}" type="datetimeFigureOut">
              <a:rPr lang="en-US" smtClean="0"/>
              <a:t>12/5/24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cxnSp>
        <p:nvCxnSpPr>
          <p:cNvPr id="7" name="Straight Connector 6"/>
          <p:cNvCxnSpPr/>
          <p:nvPr/>
        </p:nvCxnSpPr>
        <p:spPr>
          <a:xfrm rot="5400000" flipV="1">
            <a:off x="17641491" y="1478083"/>
            <a:ext cx="0" cy="160377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455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Rectangle 10"/>
          <p:cNvSpPr/>
          <p:nvPr userDrawn="1"/>
        </p:nvSpPr>
        <p:spPr>
          <a:xfrm>
            <a:off x="20789635" y="0"/>
            <a:ext cx="593990" cy="3027521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583" tIns="30791" rIns="61583" bIns="30791" rtlCol="0" anchor="ctr"/>
          <a:lstStyle/>
          <a:p>
            <a:pPr algn="ctr"/>
            <a:endParaRPr lang="en-US" sz="5806" dirty="0"/>
          </a:p>
        </p:txBody>
      </p:sp>
      <p:sp>
        <p:nvSpPr>
          <p:cNvPr id="10" name="Rectangle 9"/>
          <p:cNvSpPr/>
          <p:nvPr userDrawn="1"/>
        </p:nvSpPr>
        <p:spPr>
          <a:xfrm>
            <a:off x="0" y="0"/>
            <a:ext cx="593990" cy="3027521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583" tIns="30791" rIns="61583" bIns="30791" rtlCol="0" anchor="ctr"/>
          <a:lstStyle/>
          <a:p>
            <a:pPr algn="ctr"/>
            <a:endParaRPr lang="en-US" sz="5806" dirty="0"/>
          </a:p>
        </p:txBody>
      </p:sp>
      <p:sp>
        <p:nvSpPr>
          <p:cNvPr id="7" name="Rectangle 6"/>
          <p:cNvSpPr/>
          <p:nvPr userDrawn="1"/>
        </p:nvSpPr>
        <p:spPr>
          <a:xfrm>
            <a:off x="2" y="0"/>
            <a:ext cx="21383625" cy="37844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583" tIns="30791" rIns="61583" bIns="30791" rtlCol="0" anchor="ctr"/>
          <a:lstStyle/>
          <a:p>
            <a:pPr algn="ctr"/>
            <a:endParaRPr lang="en-US" sz="5806" dirty="0"/>
          </a:p>
        </p:txBody>
      </p:sp>
      <p:sp>
        <p:nvSpPr>
          <p:cNvPr id="8" name="Rectangle 7"/>
          <p:cNvSpPr/>
          <p:nvPr userDrawn="1"/>
        </p:nvSpPr>
        <p:spPr>
          <a:xfrm>
            <a:off x="2" y="26490812"/>
            <a:ext cx="21383625" cy="37844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583" tIns="30791" rIns="61583" bIns="30791" rtlCol="0" anchor="ctr"/>
          <a:lstStyle/>
          <a:p>
            <a:pPr algn="ctr"/>
            <a:endParaRPr lang="en-US" sz="5806" dirty="0"/>
          </a:p>
        </p:txBody>
      </p:sp>
      <p:sp>
        <p:nvSpPr>
          <p:cNvPr id="9" name="Instructions"/>
          <p:cNvSpPr/>
          <p:nvPr userDrawn="1"/>
        </p:nvSpPr>
        <p:spPr>
          <a:xfrm>
            <a:off x="-8909844" y="0"/>
            <a:ext cx="8315854" cy="302752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3955" tIns="153955" rIns="153955" bIns="153955"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617"/>
              </a:spcAft>
            </a:pPr>
            <a:r>
              <a:rPr lang="en-US" sz="6231" dirty="0">
                <a:solidFill>
                  <a:srgbClr val="7F7F7F"/>
                </a:solidFill>
                <a:latin typeface="Calibri" pitchFamily="34" charset="0"/>
                <a:cs typeface="Calibri" panose="020F0502020204030204" pitchFamily="34" charset="0"/>
              </a:rPr>
              <a:t>Poster Print Size:</a:t>
            </a:r>
            <a:endParaRPr sz="6231" dirty="0">
              <a:solidFill>
                <a:srgbClr val="7F7F7F"/>
              </a:solidFill>
              <a:latin typeface="Calibri" pitchFamily="34" charset="0"/>
              <a:cs typeface="Calibri" panose="020F0502020204030204" pitchFamily="34" charset="0"/>
            </a:endParaRPr>
          </a:p>
          <a:p>
            <a:pPr lvl="0">
              <a:spcBef>
                <a:spcPts val="0"/>
              </a:spcBef>
              <a:spcAft>
                <a:spcPts val="1617"/>
              </a:spcAft>
            </a:pPr>
            <a:r>
              <a:rPr lang="en-US" sz="4249" dirty="0">
                <a:solidFill>
                  <a:srgbClr val="7F7F7F"/>
                </a:solidFill>
                <a:latin typeface="Calibri" pitchFamily="34" charset="0"/>
                <a:cs typeface="Calibri" panose="020F0502020204030204" pitchFamily="34" charset="0"/>
              </a:rPr>
              <a:t>This poster template is set up for A0</a:t>
            </a:r>
            <a:r>
              <a:rPr lang="en-US" sz="4249" baseline="0" dirty="0">
                <a:solidFill>
                  <a:srgbClr val="7F7F7F"/>
                </a:solidFill>
                <a:latin typeface="Calibri" pitchFamily="34" charset="0"/>
                <a:cs typeface="Calibri" panose="020F0502020204030204" pitchFamily="34" charset="0"/>
              </a:rPr>
              <a:t> international paper size of 1189 mm x 841 mm</a:t>
            </a:r>
            <a:r>
              <a:rPr lang="en-US" sz="4249" dirty="0">
                <a:solidFill>
                  <a:srgbClr val="7F7F7F"/>
                </a:solidFill>
                <a:latin typeface="Calibri" pitchFamily="34" charset="0"/>
                <a:cs typeface="Calibri" panose="020F0502020204030204" pitchFamily="34" charset="0"/>
              </a:rPr>
              <a:t> (46.8” high by 33.1” wide). It can be printed at</a:t>
            </a:r>
            <a:r>
              <a:rPr lang="en-US" sz="4249" baseline="0" dirty="0">
                <a:solidFill>
                  <a:srgbClr val="7F7F7F"/>
                </a:solidFill>
                <a:latin typeface="Calibri" pitchFamily="34" charset="0"/>
                <a:cs typeface="Calibri" panose="020F0502020204030204" pitchFamily="34" charset="0"/>
              </a:rPr>
              <a:t> 70.6% for an A1 poster of 841 mm x 594 mm.</a:t>
            </a:r>
            <a:endParaRPr lang="en-US" sz="4249" dirty="0">
              <a:solidFill>
                <a:srgbClr val="7F7F7F"/>
              </a:solidFill>
              <a:latin typeface="Calibri" pitchFamily="34" charset="0"/>
              <a:cs typeface="Calibri" panose="020F0502020204030204" pitchFamily="34" charset="0"/>
            </a:endParaRPr>
          </a:p>
          <a:p>
            <a:pPr lvl="0">
              <a:spcBef>
                <a:spcPts val="0"/>
              </a:spcBef>
              <a:spcAft>
                <a:spcPts val="1617"/>
              </a:spcAft>
            </a:pPr>
            <a:r>
              <a:rPr lang="en-US" sz="6231" dirty="0">
                <a:solidFill>
                  <a:srgbClr val="7F7F7F"/>
                </a:solidFill>
                <a:latin typeface="Calibri" pitchFamily="34" charset="0"/>
                <a:cs typeface="Calibri" panose="020F0502020204030204" pitchFamily="34" charset="0"/>
              </a:rPr>
              <a:t>Placeholders</a:t>
            </a:r>
            <a:r>
              <a:rPr sz="6231" dirty="0">
                <a:solidFill>
                  <a:srgbClr val="7F7F7F"/>
                </a:solidFill>
                <a:latin typeface="Calibri" pitchFamily="34" charset="0"/>
                <a:cs typeface="Calibri" panose="020F0502020204030204" pitchFamily="34" charset="0"/>
              </a:rPr>
              <a:t>:</a:t>
            </a:r>
          </a:p>
          <a:p>
            <a:pPr lvl="0">
              <a:spcBef>
                <a:spcPts val="0"/>
              </a:spcBef>
              <a:spcAft>
                <a:spcPts val="1617"/>
              </a:spcAft>
            </a:pPr>
            <a:r>
              <a:rPr sz="4249" dirty="0">
                <a:solidFill>
                  <a:srgbClr val="7F7F7F"/>
                </a:solidFill>
                <a:latin typeface="Calibri" pitchFamily="34" charset="0"/>
                <a:cs typeface="Calibri" panose="020F0502020204030204" pitchFamily="34" charset="0"/>
              </a:rPr>
              <a:t>The </a:t>
            </a:r>
            <a:r>
              <a:rPr lang="en-US" sz="4249" dirty="0">
                <a:solidFill>
                  <a:srgbClr val="7F7F7F"/>
                </a:solidFill>
                <a:latin typeface="Calibri" pitchFamily="34" charset="0"/>
                <a:cs typeface="Calibri" panose="020F0502020204030204" pitchFamily="34" charset="0"/>
              </a:rPr>
              <a:t>various elements included</a:t>
            </a:r>
            <a:r>
              <a:rPr sz="4249" dirty="0">
                <a:solidFill>
                  <a:srgbClr val="7F7F7F"/>
                </a:solidFill>
                <a:latin typeface="Calibri" pitchFamily="34" charset="0"/>
                <a:cs typeface="Calibri" panose="020F0502020204030204" pitchFamily="34" charset="0"/>
              </a:rPr>
              <a:t> in this </a:t>
            </a:r>
            <a:r>
              <a:rPr lang="en-US" sz="4249" dirty="0">
                <a:solidFill>
                  <a:srgbClr val="7F7F7F"/>
                </a:solidFill>
                <a:latin typeface="Calibri" pitchFamily="34" charset="0"/>
                <a:cs typeface="Calibri" panose="020F0502020204030204" pitchFamily="34" charset="0"/>
              </a:rPr>
              <a:t>poster are ones</a:t>
            </a:r>
            <a:r>
              <a:rPr lang="en-US" sz="4249" baseline="0" dirty="0">
                <a:solidFill>
                  <a:srgbClr val="7F7F7F"/>
                </a:solidFill>
                <a:latin typeface="Calibri" pitchFamily="34" charset="0"/>
                <a:cs typeface="Calibri" panose="020F0502020204030204" pitchFamily="34" charset="0"/>
              </a:rPr>
              <a:t> we often see in medical, research, and scientific posters.</a:t>
            </a:r>
            <a:r>
              <a:rPr sz="4249" dirty="0">
                <a:solidFill>
                  <a:srgbClr val="7F7F7F"/>
                </a:solidFill>
                <a:latin typeface="Calibri" pitchFamily="34" charset="0"/>
                <a:cs typeface="Calibri" panose="020F0502020204030204" pitchFamily="34" charset="0"/>
              </a:rPr>
              <a:t> </a:t>
            </a:r>
            <a:r>
              <a:rPr lang="en-US" sz="4249" dirty="0">
                <a:solidFill>
                  <a:srgbClr val="7F7F7F"/>
                </a:solidFill>
                <a:latin typeface="Calibri" pitchFamily="34" charset="0"/>
                <a:cs typeface="Calibri" panose="020F0502020204030204" pitchFamily="34" charset="0"/>
              </a:rPr>
              <a:t>Feel</a:t>
            </a:r>
            <a:r>
              <a:rPr lang="en-US" sz="4249" baseline="0" dirty="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1617"/>
              </a:spcAft>
            </a:pPr>
            <a:r>
              <a:rPr lang="en-US" sz="6231" dirty="0">
                <a:solidFill>
                  <a:srgbClr val="7F7F7F"/>
                </a:solidFill>
                <a:latin typeface="Calibri" pitchFamily="34" charset="0"/>
                <a:cs typeface="Calibri" panose="020F0502020204030204" pitchFamily="34" charset="0"/>
              </a:rPr>
              <a:t>Image</a:t>
            </a:r>
            <a:r>
              <a:rPr lang="en-US" sz="6231" baseline="0" dirty="0">
                <a:solidFill>
                  <a:srgbClr val="7F7F7F"/>
                </a:solidFill>
                <a:latin typeface="Calibri" pitchFamily="34" charset="0"/>
                <a:cs typeface="Calibri" panose="020F0502020204030204" pitchFamily="34" charset="0"/>
              </a:rPr>
              <a:t> Quality</a:t>
            </a:r>
            <a:r>
              <a:rPr lang="en-US" sz="6231" dirty="0">
                <a:solidFill>
                  <a:srgbClr val="7F7F7F"/>
                </a:solidFill>
                <a:latin typeface="Calibri" pitchFamily="34" charset="0"/>
                <a:cs typeface="Calibri" panose="020F0502020204030204" pitchFamily="34" charset="0"/>
              </a:rPr>
              <a:t>:</a:t>
            </a:r>
          </a:p>
          <a:p>
            <a:pPr lvl="0">
              <a:spcBef>
                <a:spcPts val="0"/>
              </a:spcBef>
              <a:spcAft>
                <a:spcPts val="1617"/>
              </a:spcAft>
            </a:pPr>
            <a:r>
              <a:rPr lang="en-US" sz="4249" dirty="0">
                <a:solidFill>
                  <a:srgbClr val="7F7F7F"/>
                </a:solidFill>
                <a:latin typeface="Calibri" pitchFamily="34" charset="0"/>
                <a:cs typeface="Calibri" panose="020F0502020204030204" pitchFamily="34" charset="0"/>
              </a:rPr>
              <a:t>You can place digital photos or logo art in your poster file by selecting the </a:t>
            </a:r>
            <a:r>
              <a:rPr lang="en-US" sz="4249" b="1" dirty="0">
                <a:solidFill>
                  <a:srgbClr val="7F7F7F"/>
                </a:solidFill>
                <a:latin typeface="Calibri" pitchFamily="34" charset="0"/>
                <a:cs typeface="Calibri" panose="020F0502020204030204" pitchFamily="34" charset="0"/>
              </a:rPr>
              <a:t>Insert, Picture</a:t>
            </a:r>
            <a:r>
              <a:rPr lang="en-US" sz="4249" dirty="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4249" b="1" dirty="0">
                <a:solidFill>
                  <a:srgbClr val="7F7F7F"/>
                </a:solidFill>
                <a:latin typeface="Calibri" pitchFamily="34" charset="0"/>
                <a:cs typeface="Calibri" panose="020F0502020204030204" pitchFamily="34" charset="0"/>
              </a:rPr>
              <a:t>150-200 pixels per inch in their final printed size</a:t>
            </a:r>
            <a:r>
              <a:rPr lang="en-US" sz="4249" dirty="0">
                <a:solidFill>
                  <a:srgbClr val="7F7F7F"/>
                </a:solidFill>
                <a:latin typeface="Calibri" pitchFamily="34" charset="0"/>
                <a:cs typeface="Calibri" panose="020F0502020204030204" pitchFamily="34" charset="0"/>
              </a:rPr>
              <a:t>. For instance, a 1600 x 1200 pixel</a:t>
            </a:r>
            <a:r>
              <a:rPr lang="en-US" sz="4249" baseline="0" dirty="0">
                <a:solidFill>
                  <a:srgbClr val="7F7F7F"/>
                </a:solidFill>
                <a:latin typeface="Calibri" pitchFamily="34" charset="0"/>
                <a:cs typeface="Calibri" panose="020F0502020204030204" pitchFamily="34" charset="0"/>
              </a:rPr>
              <a:t> photo will usually look fine up to </a:t>
            </a:r>
            <a:r>
              <a:rPr lang="en-US" sz="4249" dirty="0">
                <a:solidFill>
                  <a:srgbClr val="7F7F7F"/>
                </a:solidFill>
                <a:latin typeface="Calibri" pitchFamily="34" charset="0"/>
                <a:cs typeface="Calibri" panose="020F0502020204030204" pitchFamily="34" charset="0"/>
              </a:rPr>
              <a:t>8“-10” wide on your printed poster.</a:t>
            </a:r>
          </a:p>
          <a:p>
            <a:pPr lvl="0">
              <a:spcBef>
                <a:spcPts val="0"/>
              </a:spcBef>
              <a:spcAft>
                <a:spcPts val="1617"/>
              </a:spcAft>
            </a:pPr>
            <a:r>
              <a:rPr lang="en-US" sz="4249" dirty="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1617"/>
              </a:spcAft>
            </a:pPr>
            <a:r>
              <a:rPr lang="en-US" sz="4249" dirty="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1617"/>
              </a:spcAft>
            </a:pPr>
            <a:br>
              <a:rPr lang="en-US" sz="3116" dirty="0">
                <a:solidFill>
                  <a:srgbClr val="7F7F7F"/>
                </a:solidFill>
                <a:latin typeface="Calibri" pitchFamily="34" charset="0"/>
                <a:cs typeface="Calibri" panose="020F0502020204030204" pitchFamily="34" charset="0"/>
              </a:rPr>
            </a:br>
            <a:r>
              <a:rPr lang="en-US" sz="3116" dirty="0">
                <a:solidFill>
                  <a:srgbClr val="7F7F7F"/>
                </a:solidFill>
                <a:latin typeface="Calibri" pitchFamily="34" charset="0"/>
                <a:cs typeface="Calibri" panose="020F0502020204030204" pitchFamily="34" charset="0"/>
              </a:rPr>
              <a:t>[This sidebar area does not print.]</a:t>
            </a:r>
          </a:p>
        </p:txBody>
      </p:sp>
      <p:grpSp>
        <p:nvGrpSpPr>
          <p:cNvPr id="2" name="Group 1"/>
          <p:cNvGrpSpPr/>
          <p:nvPr userDrawn="1"/>
        </p:nvGrpSpPr>
        <p:grpSpPr>
          <a:xfrm>
            <a:off x="21977617" y="0"/>
            <a:ext cx="8315854" cy="30275213"/>
            <a:chOff x="33832800" y="0"/>
            <a:chExt cx="12801600" cy="43891200"/>
          </a:xfrm>
        </p:grpSpPr>
        <p:sp>
          <p:nvSpPr>
            <p:cNvPr id="13"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617"/>
                </a:spcAft>
              </a:pPr>
              <a:r>
                <a:rPr lang="en-US" sz="6231" dirty="0">
                  <a:solidFill>
                    <a:schemeClr val="bg1">
                      <a:lumMod val="50000"/>
                    </a:schemeClr>
                  </a:solidFill>
                  <a:latin typeface="Calibri" pitchFamily="34" charset="0"/>
                  <a:cs typeface="Calibri" panose="020F0502020204030204" pitchFamily="34" charset="0"/>
                </a:rPr>
                <a:t>Change</a:t>
              </a:r>
              <a:r>
                <a:rPr lang="en-US" sz="6231" baseline="0" dirty="0">
                  <a:solidFill>
                    <a:schemeClr val="bg1">
                      <a:lumMod val="50000"/>
                    </a:schemeClr>
                  </a:solidFill>
                  <a:latin typeface="Calibri" pitchFamily="34" charset="0"/>
                  <a:cs typeface="Calibri" panose="020F0502020204030204" pitchFamily="34" charset="0"/>
                </a:rPr>
                <a:t> Color Theme</a:t>
              </a:r>
              <a:r>
                <a:rPr lang="en-US" sz="6231" dirty="0">
                  <a:solidFill>
                    <a:schemeClr val="bg1">
                      <a:lumMod val="50000"/>
                    </a:schemeClr>
                  </a:solidFill>
                  <a:latin typeface="Calibri" pitchFamily="34" charset="0"/>
                  <a:cs typeface="Calibri" panose="020F0502020204030204" pitchFamily="34" charset="0"/>
                </a:rPr>
                <a:t>:</a:t>
              </a:r>
              <a:endParaRPr sz="6231" dirty="0">
                <a:solidFill>
                  <a:schemeClr val="bg1">
                    <a:lumMod val="50000"/>
                  </a:schemeClr>
                </a:solidFill>
                <a:latin typeface="Calibri" pitchFamily="34" charset="0"/>
                <a:cs typeface="Calibri" panose="020F0502020204030204" pitchFamily="34" charset="0"/>
              </a:endParaRPr>
            </a:p>
            <a:p>
              <a:pPr lvl="0">
                <a:spcBef>
                  <a:spcPts val="0"/>
                </a:spcBef>
                <a:spcAft>
                  <a:spcPts val="1617"/>
                </a:spcAft>
              </a:pPr>
              <a:r>
                <a:rPr lang="en-US" sz="4249" dirty="0">
                  <a:solidFill>
                    <a:schemeClr val="bg1">
                      <a:lumMod val="50000"/>
                    </a:schemeClr>
                  </a:solidFill>
                  <a:latin typeface="Calibri" pitchFamily="34" charset="0"/>
                  <a:cs typeface="Calibri" panose="020F0502020204030204" pitchFamily="34" charset="0"/>
                </a:rPr>
                <a:t>This template is designed to use the built-in color themes in</a:t>
              </a:r>
              <a:r>
                <a:rPr lang="en-US" sz="4249" baseline="0" dirty="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1617"/>
                </a:spcAft>
              </a:pPr>
              <a:r>
                <a:rPr lang="en-US" sz="4249" baseline="0" dirty="0">
                  <a:solidFill>
                    <a:schemeClr val="bg1">
                      <a:lumMod val="50000"/>
                    </a:schemeClr>
                  </a:solidFill>
                  <a:latin typeface="Calibri" pitchFamily="34" charset="0"/>
                  <a:cs typeface="Calibri" panose="020F0502020204030204" pitchFamily="34" charset="0"/>
                </a:rPr>
                <a:t>To change the color theme, select the </a:t>
              </a:r>
              <a:r>
                <a:rPr lang="en-US" sz="4249" b="1" baseline="0" dirty="0">
                  <a:solidFill>
                    <a:schemeClr val="bg1">
                      <a:lumMod val="50000"/>
                    </a:schemeClr>
                  </a:solidFill>
                  <a:latin typeface="Calibri" pitchFamily="34" charset="0"/>
                  <a:cs typeface="Calibri" panose="020F0502020204030204" pitchFamily="34" charset="0"/>
                </a:rPr>
                <a:t>Design</a:t>
              </a:r>
              <a:r>
                <a:rPr lang="en-US" sz="4249" baseline="0" dirty="0">
                  <a:solidFill>
                    <a:schemeClr val="bg1">
                      <a:lumMod val="50000"/>
                    </a:schemeClr>
                  </a:solidFill>
                  <a:latin typeface="Calibri" pitchFamily="34" charset="0"/>
                  <a:cs typeface="Calibri" panose="020F0502020204030204" pitchFamily="34" charset="0"/>
                </a:rPr>
                <a:t> tab, then select the </a:t>
              </a:r>
              <a:r>
                <a:rPr lang="en-US" sz="4249" b="1" baseline="0" dirty="0">
                  <a:solidFill>
                    <a:schemeClr val="bg1">
                      <a:lumMod val="50000"/>
                    </a:schemeClr>
                  </a:solidFill>
                  <a:latin typeface="Calibri" pitchFamily="34" charset="0"/>
                  <a:cs typeface="Calibri" panose="020F0502020204030204" pitchFamily="34" charset="0"/>
                </a:rPr>
                <a:t>Colors</a:t>
              </a:r>
              <a:r>
                <a:rPr lang="en-US" sz="4249" baseline="0" dirty="0">
                  <a:solidFill>
                    <a:schemeClr val="bg1">
                      <a:lumMod val="50000"/>
                    </a:schemeClr>
                  </a:solidFill>
                  <a:latin typeface="Calibri" pitchFamily="34" charset="0"/>
                  <a:cs typeface="Calibri" panose="020F0502020204030204" pitchFamily="34" charset="0"/>
                </a:rPr>
                <a:t> drop-down list.</a:t>
              </a:r>
            </a:p>
            <a:p>
              <a:pPr lvl="0">
                <a:spcBef>
                  <a:spcPts val="0"/>
                </a:spcBef>
                <a:spcAft>
                  <a:spcPts val="1617"/>
                </a:spcAft>
              </a:pPr>
              <a:endParaRPr lang="en-US" sz="4249" baseline="0" dirty="0">
                <a:solidFill>
                  <a:schemeClr val="bg1">
                    <a:lumMod val="50000"/>
                  </a:schemeClr>
                </a:solidFill>
                <a:latin typeface="Calibri" pitchFamily="34" charset="0"/>
                <a:cs typeface="Calibri" panose="020F0502020204030204" pitchFamily="34" charset="0"/>
              </a:endParaRPr>
            </a:p>
            <a:p>
              <a:pPr lvl="0">
                <a:spcBef>
                  <a:spcPts val="0"/>
                </a:spcBef>
                <a:spcAft>
                  <a:spcPts val="1617"/>
                </a:spcAft>
              </a:pPr>
              <a:endParaRPr lang="en-US" sz="4249" baseline="0" dirty="0">
                <a:solidFill>
                  <a:schemeClr val="bg1">
                    <a:lumMod val="50000"/>
                  </a:schemeClr>
                </a:solidFill>
                <a:latin typeface="Calibri" pitchFamily="34" charset="0"/>
                <a:cs typeface="Calibri" panose="020F0502020204030204" pitchFamily="34" charset="0"/>
              </a:endParaRPr>
            </a:p>
            <a:p>
              <a:pPr lvl="0">
                <a:spcBef>
                  <a:spcPts val="0"/>
                </a:spcBef>
                <a:spcAft>
                  <a:spcPts val="1617"/>
                </a:spcAft>
              </a:pPr>
              <a:endParaRPr lang="en-US" sz="4249" baseline="0" dirty="0">
                <a:solidFill>
                  <a:schemeClr val="bg1">
                    <a:lumMod val="50000"/>
                  </a:schemeClr>
                </a:solidFill>
                <a:latin typeface="Calibri" pitchFamily="34" charset="0"/>
                <a:cs typeface="Calibri" panose="020F0502020204030204" pitchFamily="34" charset="0"/>
              </a:endParaRPr>
            </a:p>
            <a:p>
              <a:pPr lvl="0">
                <a:spcBef>
                  <a:spcPts val="0"/>
                </a:spcBef>
                <a:spcAft>
                  <a:spcPts val="1617"/>
                </a:spcAft>
              </a:pPr>
              <a:endParaRPr lang="en-US" sz="4249" baseline="0" dirty="0">
                <a:solidFill>
                  <a:schemeClr val="bg1">
                    <a:lumMod val="50000"/>
                  </a:schemeClr>
                </a:solidFill>
                <a:latin typeface="Calibri" pitchFamily="34" charset="0"/>
                <a:cs typeface="Calibri" panose="020F0502020204030204" pitchFamily="34" charset="0"/>
              </a:endParaRPr>
            </a:p>
            <a:p>
              <a:pPr lvl="0">
                <a:spcBef>
                  <a:spcPts val="0"/>
                </a:spcBef>
                <a:spcAft>
                  <a:spcPts val="1617"/>
                </a:spcAft>
              </a:pPr>
              <a:endParaRPr lang="en-US" sz="4249" baseline="0" dirty="0">
                <a:solidFill>
                  <a:schemeClr val="bg1">
                    <a:lumMod val="50000"/>
                  </a:schemeClr>
                </a:solidFill>
                <a:latin typeface="Calibri" pitchFamily="34" charset="0"/>
                <a:cs typeface="Calibri" panose="020F0502020204030204" pitchFamily="34" charset="0"/>
              </a:endParaRPr>
            </a:p>
            <a:p>
              <a:pPr lvl="0">
                <a:spcBef>
                  <a:spcPts val="0"/>
                </a:spcBef>
                <a:spcAft>
                  <a:spcPts val="1617"/>
                </a:spcAft>
              </a:pPr>
              <a:endParaRPr lang="en-US" sz="4249" baseline="0" dirty="0">
                <a:solidFill>
                  <a:schemeClr val="bg1">
                    <a:lumMod val="50000"/>
                  </a:schemeClr>
                </a:solidFill>
                <a:latin typeface="Calibri" pitchFamily="34" charset="0"/>
                <a:cs typeface="Calibri" panose="020F0502020204030204" pitchFamily="34" charset="0"/>
              </a:endParaRPr>
            </a:p>
            <a:p>
              <a:pPr lvl="0">
                <a:spcBef>
                  <a:spcPts val="0"/>
                </a:spcBef>
                <a:spcAft>
                  <a:spcPts val="1617"/>
                </a:spcAft>
              </a:pPr>
              <a:endParaRPr lang="en-US" sz="4249" baseline="0" dirty="0">
                <a:solidFill>
                  <a:schemeClr val="bg1">
                    <a:lumMod val="50000"/>
                  </a:schemeClr>
                </a:solidFill>
                <a:latin typeface="Calibri" pitchFamily="34" charset="0"/>
                <a:cs typeface="Calibri" panose="020F0502020204030204" pitchFamily="34" charset="0"/>
              </a:endParaRPr>
            </a:p>
            <a:p>
              <a:pPr lvl="0">
                <a:spcBef>
                  <a:spcPts val="0"/>
                </a:spcBef>
                <a:spcAft>
                  <a:spcPts val="1617"/>
                </a:spcAft>
              </a:pPr>
              <a:endParaRPr lang="en-US" sz="4249" baseline="0" dirty="0">
                <a:solidFill>
                  <a:schemeClr val="bg1">
                    <a:lumMod val="50000"/>
                  </a:schemeClr>
                </a:solidFill>
                <a:latin typeface="Calibri" pitchFamily="34" charset="0"/>
                <a:cs typeface="Calibri" panose="020F0502020204030204" pitchFamily="34" charset="0"/>
              </a:endParaRPr>
            </a:p>
            <a:p>
              <a:pPr lvl="0">
                <a:spcBef>
                  <a:spcPts val="0"/>
                </a:spcBef>
                <a:spcAft>
                  <a:spcPts val="1617"/>
                </a:spcAft>
              </a:pPr>
              <a:endParaRPr lang="en-US" sz="4249" baseline="0" dirty="0">
                <a:solidFill>
                  <a:schemeClr val="bg1">
                    <a:lumMod val="50000"/>
                  </a:schemeClr>
                </a:solidFill>
                <a:latin typeface="Calibri" pitchFamily="34" charset="0"/>
                <a:cs typeface="Calibri" panose="020F0502020204030204" pitchFamily="34" charset="0"/>
              </a:endParaRPr>
            </a:p>
            <a:p>
              <a:pPr lvl="0">
                <a:spcBef>
                  <a:spcPts val="0"/>
                </a:spcBef>
                <a:spcAft>
                  <a:spcPts val="1617"/>
                </a:spcAft>
              </a:pPr>
              <a:r>
                <a:rPr lang="en-US" sz="4249" baseline="0" dirty="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1617"/>
                </a:spcAft>
              </a:pPr>
              <a:r>
                <a:rPr lang="en-US" sz="6231" dirty="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1617"/>
                </a:spcAft>
              </a:pPr>
              <a:r>
                <a:rPr lang="en-US" sz="4249" dirty="0">
                  <a:solidFill>
                    <a:schemeClr val="bg1">
                      <a:lumMod val="50000"/>
                    </a:schemeClr>
                  </a:solidFill>
                  <a:latin typeface="Calibri" pitchFamily="34" charset="0"/>
                  <a:cs typeface="Calibri" panose="020F0502020204030204" pitchFamily="34" charset="0"/>
                </a:rPr>
                <a:t>Once your poster file is ready, visit</a:t>
              </a:r>
              <a:r>
                <a:rPr lang="en-US" sz="4249" baseline="0" dirty="0">
                  <a:solidFill>
                    <a:schemeClr val="bg1">
                      <a:lumMod val="50000"/>
                    </a:schemeClr>
                  </a:solidFill>
                  <a:latin typeface="Calibri" pitchFamily="34" charset="0"/>
                  <a:cs typeface="Calibri" panose="020F0502020204030204" pitchFamily="34" charset="0"/>
                </a:rPr>
                <a:t> </a:t>
              </a:r>
              <a:r>
                <a:rPr lang="en-US" sz="4249" b="1" baseline="0" dirty="0">
                  <a:solidFill>
                    <a:schemeClr val="bg1">
                      <a:lumMod val="50000"/>
                    </a:schemeClr>
                  </a:solidFill>
                  <a:latin typeface="Calibri" pitchFamily="34" charset="0"/>
                  <a:cs typeface="Calibri" panose="020F0502020204030204" pitchFamily="34" charset="0"/>
                </a:rPr>
                <a:t>www.genigraphics.com</a:t>
              </a:r>
              <a:r>
                <a:rPr lang="en-US" sz="4249" baseline="0" dirty="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delivery as fast as next business day within the US and Canada. </a:t>
              </a:r>
            </a:p>
            <a:p>
              <a:pPr lvl="0">
                <a:spcBef>
                  <a:spcPts val="0"/>
                </a:spcBef>
                <a:spcAft>
                  <a:spcPts val="1617"/>
                </a:spcAft>
              </a:pPr>
              <a:r>
                <a:rPr lang="en-US" sz="4249" baseline="0" dirty="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4249" baseline="0" dirty="0">
                <a:solidFill>
                  <a:schemeClr val="bg1">
                    <a:lumMod val="50000"/>
                  </a:schemeClr>
                </a:solidFill>
                <a:latin typeface="Calibri" pitchFamily="34" charset="0"/>
                <a:cs typeface="Calibri" panose="020F0502020204030204" pitchFamily="34" charset="0"/>
              </a:endParaRPr>
            </a:p>
            <a:p>
              <a:pPr lvl="0" algn="ctr">
                <a:spcBef>
                  <a:spcPts val="0"/>
                </a:spcBef>
                <a:spcAft>
                  <a:spcPts val="0"/>
                </a:spcAft>
              </a:pPr>
              <a:r>
                <a:rPr lang="en-US" sz="4249" baseline="0" dirty="0">
                  <a:solidFill>
                    <a:schemeClr val="bg1">
                      <a:lumMod val="50000"/>
                    </a:schemeClr>
                  </a:solidFill>
                  <a:latin typeface="Calibri" pitchFamily="34" charset="0"/>
                  <a:cs typeface="Calibri" panose="020F0502020204030204" pitchFamily="34" charset="0"/>
                </a:rPr>
                <a:t>US and Canada:  1-800-790-4001</a:t>
              </a:r>
            </a:p>
            <a:p>
              <a:pPr lvl="0" algn="ctr">
                <a:spcBef>
                  <a:spcPts val="0"/>
                </a:spcBef>
                <a:spcAft>
                  <a:spcPts val="0"/>
                </a:spcAft>
              </a:pPr>
              <a:r>
                <a:rPr lang="en-US" sz="4249" baseline="0" dirty="0">
                  <a:solidFill>
                    <a:schemeClr val="bg1">
                      <a:lumMod val="50000"/>
                    </a:schemeClr>
                  </a:solidFill>
                  <a:latin typeface="Calibri" pitchFamily="34" charset="0"/>
                  <a:cs typeface="Calibri" panose="020F0502020204030204" pitchFamily="34" charset="0"/>
                </a:rPr>
                <a:t>International: +(1) 913-441-1410</a:t>
              </a:r>
              <a:br>
                <a:rPr lang="en-US" sz="4249" baseline="0" dirty="0">
                  <a:solidFill>
                    <a:schemeClr val="bg1">
                      <a:lumMod val="50000"/>
                    </a:schemeClr>
                  </a:solidFill>
                  <a:latin typeface="Calibri" pitchFamily="34" charset="0"/>
                  <a:cs typeface="Calibri" panose="020F0502020204030204" pitchFamily="34" charset="0"/>
                </a:rPr>
              </a:br>
              <a:r>
                <a:rPr lang="en-US" sz="4249" baseline="0" dirty="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0"/>
                </a:spcAft>
              </a:pPr>
              <a:br>
                <a:rPr lang="en-US" sz="3116" dirty="0">
                  <a:solidFill>
                    <a:schemeClr val="bg1">
                      <a:lumMod val="50000"/>
                    </a:schemeClr>
                  </a:solidFill>
                  <a:latin typeface="Calibri" pitchFamily="34" charset="0"/>
                  <a:cs typeface="Calibri" panose="020F0502020204030204" pitchFamily="34" charset="0"/>
                </a:rPr>
              </a:br>
              <a:r>
                <a:rPr lang="en-US" sz="3116" dirty="0">
                  <a:solidFill>
                    <a:schemeClr val="bg1">
                      <a:lumMod val="50000"/>
                    </a:schemeClr>
                  </a:solidFill>
                  <a:latin typeface="Calibri" pitchFamily="34" charset="0"/>
                  <a:cs typeface="Calibri" panose="020F0502020204030204" pitchFamily="34" charset="0"/>
                </a:rPr>
                <a:t>[This sidebar area does not print.]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81342" y="8425085"/>
              <a:ext cx="11904515" cy="10246926"/>
            </a:xfrm>
            <a:prstGeom prst="rect">
              <a:avLst/>
            </a:prstGeom>
          </p:spPr>
        </p:pic>
      </p:gr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528832" y="30070249"/>
            <a:ext cx="3742602" cy="131537"/>
          </a:xfrm>
          <a:prstGeom prst="rect">
            <a:avLst/>
          </a:prstGeom>
        </p:spPr>
      </p:pic>
    </p:spTree>
    <p:extLst>
      <p:ext uri="{BB962C8B-B14F-4D97-AF65-F5344CB8AC3E}">
        <p14:creationId xmlns:p14="http://schemas.microsoft.com/office/powerpoint/2010/main" val="195447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85D6BDF-9D0E-4E2B-85B8-D8F4790360C9}" type="datetimeFigureOut">
              <a:rPr lang="en-US" smtClean="0"/>
              <a:t>12/5/24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99806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2"/>
            <a:ext cx="21383625" cy="2018348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11137" y="2"/>
            <a:ext cx="21372491" cy="20183480"/>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1886" y="21896939"/>
            <a:ext cx="13632061" cy="6458712"/>
          </a:xfrm>
        </p:spPr>
        <p:txBody>
          <a:bodyPr anchor="ctr">
            <a:normAutofit/>
          </a:bodyPr>
          <a:lstStyle>
            <a:lvl1pPr algn="r">
              <a:defRPr sz="10289" b="0" spc="468" baseline="0"/>
            </a:lvl1pPr>
          </a:lstStyle>
          <a:p>
            <a:r>
              <a:rPr lang="en-GB"/>
              <a:t>Click to edit Master title style</a:t>
            </a:r>
            <a:endParaRPr lang="en-US" dirty="0"/>
          </a:p>
        </p:txBody>
      </p:sp>
      <p:sp>
        <p:nvSpPr>
          <p:cNvPr id="3" name="Text Placeholder 2"/>
          <p:cNvSpPr>
            <a:spLocks noGrp="1"/>
          </p:cNvSpPr>
          <p:nvPr>
            <p:ph type="body" idx="1"/>
          </p:nvPr>
        </p:nvSpPr>
        <p:spPr>
          <a:xfrm>
            <a:off x="15102185" y="21896939"/>
            <a:ext cx="5613202" cy="6458712"/>
          </a:xfrm>
        </p:spPr>
        <p:txBody>
          <a:bodyPr lIns="91440" rIns="91440" anchor="ctr">
            <a:normAutofit/>
          </a:bodyPr>
          <a:lstStyle>
            <a:lvl1pPr marL="0" indent="0">
              <a:lnSpc>
                <a:spcPct val="100000"/>
              </a:lnSpc>
              <a:spcBef>
                <a:spcPts val="0"/>
              </a:spcBef>
              <a:buNone/>
              <a:defRPr sz="3742">
                <a:solidFill>
                  <a:schemeClr val="tx1">
                    <a:lumMod val="95000"/>
                    <a:lumOff val="5000"/>
                  </a:schemeClr>
                </a:solidFill>
              </a:defRPr>
            </a:lvl1pPr>
            <a:lvl2pPr marL="1069162" indent="0">
              <a:buNone/>
              <a:defRPr sz="3742">
                <a:solidFill>
                  <a:schemeClr val="tx1">
                    <a:tint val="75000"/>
                  </a:schemeClr>
                </a:solidFill>
              </a:defRPr>
            </a:lvl2pPr>
            <a:lvl3pPr marL="2138324" indent="0">
              <a:buNone/>
              <a:defRPr sz="3742">
                <a:solidFill>
                  <a:schemeClr val="tx1">
                    <a:tint val="75000"/>
                  </a:schemeClr>
                </a:solidFill>
              </a:defRPr>
            </a:lvl3pPr>
            <a:lvl4pPr marL="3207487" indent="0">
              <a:buNone/>
              <a:defRPr sz="3274">
                <a:solidFill>
                  <a:schemeClr val="tx1">
                    <a:tint val="75000"/>
                  </a:schemeClr>
                </a:solidFill>
              </a:defRPr>
            </a:lvl4pPr>
            <a:lvl5pPr marL="4276649" indent="0">
              <a:buNone/>
              <a:defRPr sz="3274">
                <a:solidFill>
                  <a:schemeClr val="tx1">
                    <a:tint val="75000"/>
                  </a:schemeClr>
                </a:solidFill>
              </a:defRPr>
            </a:lvl5pPr>
            <a:lvl6pPr marL="5345811" indent="0">
              <a:buNone/>
              <a:defRPr sz="3274">
                <a:solidFill>
                  <a:schemeClr val="tx1">
                    <a:tint val="75000"/>
                  </a:schemeClr>
                </a:solidFill>
              </a:defRPr>
            </a:lvl6pPr>
            <a:lvl7pPr marL="6414973" indent="0">
              <a:buNone/>
              <a:defRPr sz="3274">
                <a:solidFill>
                  <a:schemeClr val="tx1">
                    <a:tint val="75000"/>
                  </a:schemeClr>
                </a:solidFill>
              </a:defRPr>
            </a:lvl7pPr>
            <a:lvl8pPr marL="7484135" indent="0">
              <a:buNone/>
              <a:defRPr sz="3274">
                <a:solidFill>
                  <a:schemeClr val="tx1">
                    <a:tint val="75000"/>
                  </a:schemeClr>
                </a:solidFill>
              </a:defRPr>
            </a:lvl8pPr>
            <a:lvl9pPr marL="8553298" indent="0">
              <a:buNone/>
              <a:defRPr sz="327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85D6BDF-9D0E-4E2B-85B8-D8F4790360C9}" type="datetimeFigureOut">
              <a:rPr lang="en-US" smtClean="0"/>
              <a:t>12/5/24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cxnSp>
        <p:nvCxnSpPr>
          <p:cNvPr id="8" name="Straight Connector 7"/>
          <p:cNvCxnSpPr/>
          <p:nvPr/>
        </p:nvCxnSpPr>
        <p:spPr>
          <a:xfrm flipV="1">
            <a:off x="14709736" y="23238835"/>
            <a:ext cx="0" cy="403669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687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96225" y="2583485"/>
            <a:ext cx="17048095" cy="662018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796224" y="10091738"/>
            <a:ext cx="8339614" cy="177614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0504706" y="10091738"/>
            <a:ext cx="8339614" cy="177614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85D6BDF-9D0E-4E2B-85B8-D8F4790360C9}" type="datetimeFigureOut">
              <a:rPr lang="en-US" smtClean="0"/>
              <a:t>12/5/24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84790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796225" y="2583485"/>
            <a:ext cx="17048095" cy="662018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796224" y="9622185"/>
            <a:ext cx="8339614" cy="3633026"/>
          </a:xfrm>
        </p:spPr>
        <p:txBody>
          <a:bodyPr lIns="137160" rIns="137160" anchor="ctr">
            <a:normAutofit/>
          </a:bodyPr>
          <a:lstStyle>
            <a:lvl1pPr marL="0" indent="0">
              <a:spcBef>
                <a:spcPts val="0"/>
              </a:spcBef>
              <a:spcAft>
                <a:spcPts val="0"/>
              </a:spcAft>
              <a:buNone/>
              <a:defRPr sz="5145" b="0" cap="none" baseline="0">
                <a:solidFill>
                  <a:schemeClr val="accent1"/>
                </a:solidFill>
                <a:latin typeface="+mn-lt"/>
              </a:defRPr>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GB"/>
              <a:t>Click to edit Master text styles</a:t>
            </a:r>
          </a:p>
        </p:txBody>
      </p:sp>
      <p:sp>
        <p:nvSpPr>
          <p:cNvPr id="4" name="Content Placeholder 3"/>
          <p:cNvSpPr>
            <a:spLocks noGrp="1"/>
          </p:cNvSpPr>
          <p:nvPr>
            <p:ph sz="half" idx="2"/>
          </p:nvPr>
        </p:nvSpPr>
        <p:spPr>
          <a:xfrm>
            <a:off x="1796224" y="13101548"/>
            <a:ext cx="8339614" cy="1475164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0504706" y="9622185"/>
            <a:ext cx="8339614" cy="3633026"/>
          </a:xfrm>
        </p:spPr>
        <p:txBody>
          <a:bodyPr lIns="137160" rIns="137160" anchor="ctr">
            <a:normAutofit/>
          </a:bodyPr>
          <a:lstStyle>
            <a:lvl1pPr marL="0" indent="0">
              <a:spcBef>
                <a:spcPts val="0"/>
              </a:spcBef>
              <a:spcAft>
                <a:spcPts val="0"/>
              </a:spcAft>
              <a:buNone/>
              <a:defRPr lang="en-US" sz="5145" b="0" kern="1200" cap="none" baseline="0" dirty="0">
                <a:solidFill>
                  <a:schemeClr val="accent1"/>
                </a:solidFill>
                <a:latin typeface="+mn-lt"/>
                <a:ea typeface="+mn-ea"/>
                <a:cs typeface="+mn-cs"/>
              </a:defRPr>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marL="0" lvl="0" indent="0" algn="l" defTabSz="2138324" rtl="0" eaLnBrk="1" latinLnBrk="0" hangingPunct="1">
              <a:lnSpc>
                <a:spcPct val="90000"/>
              </a:lnSpc>
              <a:spcBef>
                <a:spcPts val="4209"/>
              </a:spcBef>
              <a:buNone/>
            </a:pPr>
            <a:r>
              <a:rPr lang="en-GB"/>
              <a:t>Click to edit Master text styles</a:t>
            </a:r>
          </a:p>
        </p:txBody>
      </p:sp>
      <p:sp>
        <p:nvSpPr>
          <p:cNvPr id="6" name="Content Placeholder 5"/>
          <p:cNvSpPr>
            <a:spLocks noGrp="1"/>
          </p:cNvSpPr>
          <p:nvPr>
            <p:ph sz="quarter" idx="4"/>
          </p:nvPr>
        </p:nvSpPr>
        <p:spPr>
          <a:xfrm>
            <a:off x="10504706" y="13101548"/>
            <a:ext cx="8339614" cy="1475164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85D6BDF-9D0E-4E2B-85B8-D8F4790360C9}" type="datetimeFigureOut">
              <a:rPr lang="en-US" smtClean="0"/>
              <a:t>12/5/24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427233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85D6BDF-9D0E-4E2B-85B8-D8F4790360C9}" type="datetimeFigureOut">
              <a:rPr lang="en-US" smtClean="0"/>
              <a:t>12/5/24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470218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D6BDF-9D0E-4E2B-85B8-D8F4790360C9}" type="datetimeFigureOut">
              <a:rPr lang="en-US" smtClean="0"/>
              <a:t>12/5/24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3448193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796225" y="2081516"/>
            <a:ext cx="7698105" cy="7669721"/>
          </a:xfrm>
        </p:spPr>
        <p:txBody>
          <a:bodyPr>
            <a:noAutofit/>
          </a:bodyPr>
          <a:lstStyle>
            <a:lvl1pPr>
              <a:lnSpc>
                <a:spcPct val="80000"/>
              </a:lnSpc>
              <a:defRPr sz="8419"/>
            </a:lvl1pPr>
          </a:lstStyle>
          <a:p>
            <a:r>
              <a:rPr lang="en-GB"/>
              <a:t>Click to edit Master title style</a:t>
            </a:r>
            <a:endParaRPr lang="en-US" dirty="0"/>
          </a:p>
        </p:txBody>
      </p:sp>
      <p:sp>
        <p:nvSpPr>
          <p:cNvPr id="3" name="Content Placeholder 2"/>
          <p:cNvSpPr>
            <a:spLocks noGrp="1"/>
          </p:cNvSpPr>
          <p:nvPr>
            <p:ph idx="1"/>
          </p:nvPr>
        </p:nvSpPr>
        <p:spPr>
          <a:xfrm>
            <a:off x="10023574" y="3633026"/>
            <a:ext cx="9959423" cy="22888061"/>
          </a:xfrm>
        </p:spPr>
        <p:txBody>
          <a:bodyPr>
            <a:normAutofit/>
          </a:bodyPr>
          <a:lstStyle>
            <a:lvl1pPr>
              <a:defRPr sz="4677"/>
            </a:lvl1pPr>
            <a:lvl2pPr>
              <a:defRPr sz="3742"/>
            </a:lvl2pPr>
            <a:lvl3pPr>
              <a:defRPr sz="2806"/>
            </a:lvl3pPr>
            <a:lvl4pPr>
              <a:defRPr sz="2806"/>
            </a:lvl4pPr>
            <a:lvl5pPr>
              <a:defRPr sz="2806"/>
            </a:lvl5pPr>
            <a:lvl6pPr>
              <a:defRPr sz="2806"/>
            </a:lvl6pPr>
            <a:lvl7pPr>
              <a:defRPr sz="2806"/>
            </a:lvl7pPr>
            <a:lvl8pPr>
              <a:defRPr sz="2806"/>
            </a:lvl8pPr>
            <a:lvl9pPr>
              <a:defRPr sz="2806"/>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796225" y="9965948"/>
            <a:ext cx="7698105" cy="16608961"/>
          </a:xfrm>
        </p:spPr>
        <p:txBody>
          <a:bodyPr lIns="91440" rIns="91440">
            <a:normAutofit/>
          </a:bodyPr>
          <a:lstStyle>
            <a:lvl1pPr marL="0" indent="0">
              <a:lnSpc>
                <a:spcPct val="108000"/>
              </a:lnSpc>
              <a:spcBef>
                <a:spcPts val="1403"/>
              </a:spcBef>
              <a:buNone/>
              <a:defRPr sz="3742"/>
            </a:lvl1pPr>
            <a:lvl2pPr marL="1069162" indent="0">
              <a:buNone/>
              <a:defRPr sz="2806"/>
            </a:lvl2pPr>
            <a:lvl3pPr marL="2138324" indent="0">
              <a:buNone/>
              <a:defRPr sz="2339"/>
            </a:lvl3pPr>
            <a:lvl4pPr marL="3207487" indent="0">
              <a:buNone/>
              <a:defRPr sz="2105"/>
            </a:lvl4pPr>
            <a:lvl5pPr marL="4276649" indent="0">
              <a:buNone/>
              <a:defRPr sz="2105"/>
            </a:lvl5pPr>
            <a:lvl6pPr marL="5345811" indent="0">
              <a:buNone/>
              <a:defRPr sz="2105"/>
            </a:lvl6pPr>
            <a:lvl7pPr marL="6414973" indent="0">
              <a:buNone/>
              <a:defRPr sz="2105"/>
            </a:lvl7pPr>
            <a:lvl8pPr marL="7484135" indent="0">
              <a:buNone/>
              <a:defRPr sz="2105"/>
            </a:lvl8pPr>
            <a:lvl9pPr marL="8553298" indent="0">
              <a:buNone/>
              <a:defRPr sz="2105"/>
            </a:lvl9pPr>
          </a:lstStyle>
          <a:p>
            <a:pPr lvl="0"/>
            <a:r>
              <a:rPr lang="en-GB"/>
              <a:t>Click to edit Master text styles</a:t>
            </a:r>
          </a:p>
        </p:txBody>
      </p:sp>
      <p:sp>
        <p:nvSpPr>
          <p:cNvPr id="5" name="Date Placeholder 4"/>
          <p:cNvSpPr>
            <a:spLocks noGrp="1"/>
          </p:cNvSpPr>
          <p:nvPr>
            <p:ph type="dt" sz="half" idx="10"/>
          </p:nvPr>
        </p:nvSpPr>
        <p:spPr/>
        <p:txBody>
          <a:bodyPr/>
          <a:lstStyle/>
          <a:p>
            <a:fld id="{985D6BDF-9D0E-4E2B-85B8-D8F4790360C9}" type="datetimeFigureOut">
              <a:rPr lang="en-US" smtClean="0"/>
              <a:t>12/5/24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1269816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1886" y="21896943"/>
            <a:ext cx="13632061" cy="6458712"/>
          </a:xfrm>
        </p:spPr>
        <p:txBody>
          <a:bodyPr anchor="ctr">
            <a:normAutofit/>
          </a:bodyPr>
          <a:lstStyle>
            <a:lvl1pPr algn="r">
              <a:defRPr sz="10289" spc="468"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0" y="-4"/>
            <a:ext cx="21378279" cy="20183475"/>
          </a:xfrm>
          <a:solidFill>
            <a:schemeClr val="accent1">
              <a:lumMod val="60000"/>
              <a:lumOff val="40000"/>
            </a:schemeClr>
          </a:solidFill>
        </p:spPr>
        <p:txBody>
          <a:bodyPr lIns="457200" tIns="365760" anchor="t"/>
          <a:lstStyle>
            <a:lvl1pPr marL="0" indent="0">
              <a:buNone/>
              <a:defRPr sz="5612"/>
            </a:lvl1pPr>
            <a:lvl2pPr marL="801872" indent="0">
              <a:buNone/>
              <a:defRPr sz="4911"/>
            </a:lvl2pPr>
            <a:lvl3pPr marL="1603743" indent="0">
              <a:buNone/>
              <a:defRPr sz="4209"/>
            </a:lvl3pPr>
            <a:lvl4pPr marL="2405615" indent="0">
              <a:buNone/>
              <a:defRPr sz="3508"/>
            </a:lvl4pPr>
            <a:lvl5pPr marL="3207487" indent="0">
              <a:buNone/>
              <a:defRPr sz="3508"/>
            </a:lvl5pPr>
            <a:lvl6pPr marL="4009358" indent="0">
              <a:buNone/>
              <a:defRPr sz="3508"/>
            </a:lvl6pPr>
            <a:lvl7pPr marL="4811230" indent="0">
              <a:buNone/>
              <a:defRPr sz="3508"/>
            </a:lvl7pPr>
            <a:lvl8pPr marL="5613102" indent="0">
              <a:buNone/>
              <a:defRPr sz="3508"/>
            </a:lvl8pPr>
            <a:lvl9pPr marL="6414973" indent="0">
              <a:buNone/>
              <a:defRPr sz="3508"/>
            </a:lvl9pPr>
          </a:lstStyle>
          <a:p>
            <a:r>
              <a:rPr lang="en-GB"/>
              <a:t>Click icon to add picture</a:t>
            </a:r>
            <a:endParaRPr lang="en-US" dirty="0"/>
          </a:p>
        </p:txBody>
      </p:sp>
      <p:sp>
        <p:nvSpPr>
          <p:cNvPr id="4" name="Text Placeholder 3"/>
          <p:cNvSpPr>
            <a:spLocks noGrp="1"/>
          </p:cNvSpPr>
          <p:nvPr>
            <p:ph type="body" sz="half" idx="2"/>
          </p:nvPr>
        </p:nvSpPr>
        <p:spPr>
          <a:xfrm>
            <a:off x="15102185" y="21896943"/>
            <a:ext cx="5613202" cy="6458712"/>
          </a:xfrm>
        </p:spPr>
        <p:txBody>
          <a:bodyPr lIns="91440" rIns="91440" anchor="ctr">
            <a:normAutofit/>
          </a:bodyPr>
          <a:lstStyle>
            <a:lvl1pPr marL="0" indent="0">
              <a:lnSpc>
                <a:spcPct val="100000"/>
              </a:lnSpc>
              <a:spcBef>
                <a:spcPts val="0"/>
              </a:spcBef>
              <a:buNone/>
              <a:defRPr sz="3742">
                <a:solidFill>
                  <a:schemeClr val="tx1">
                    <a:lumMod val="95000"/>
                    <a:lumOff val="5000"/>
                  </a:schemeClr>
                </a:solidFill>
              </a:defRPr>
            </a:lvl1pPr>
            <a:lvl2pPr marL="801872" indent="0">
              <a:buNone/>
              <a:defRPr sz="2455"/>
            </a:lvl2pPr>
            <a:lvl3pPr marL="1603743" indent="0">
              <a:buNone/>
              <a:defRPr sz="2105"/>
            </a:lvl3pPr>
            <a:lvl4pPr marL="2405615" indent="0">
              <a:buNone/>
              <a:defRPr sz="1754"/>
            </a:lvl4pPr>
            <a:lvl5pPr marL="3207487" indent="0">
              <a:buNone/>
              <a:defRPr sz="1754"/>
            </a:lvl5pPr>
            <a:lvl6pPr marL="4009358" indent="0">
              <a:buNone/>
              <a:defRPr sz="1754"/>
            </a:lvl6pPr>
            <a:lvl7pPr marL="4811230" indent="0">
              <a:buNone/>
              <a:defRPr sz="1754"/>
            </a:lvl7pPr>
            <a:lvl8pPr marL="5613102" indent="0">
              <a:buNone/>
              <a:defRPr sz="1754"/>
            </a:lvl8pPr>
            <a:lvl9pPr marL="6414973" indent="0">
              <a:buNone/>
              <a:defRPr sz="1754"/>
            </a:lvl9pPr>
          </a:lstStyle>
          <a:p>
            <a:pPr lvl="0"/>
            <a:r>
              <a:rPr lang="en-GB"/>
              <a:t>Click to edit Master text styles</a:t>
            </a:r>
          </a:p>
        </p:txBody>
      </p:sp>
      <p:sp>
        <p:nvSpPr>
          <p:cNvPr id="5" name="Date Placeholder 4"/>
          <p:cNvSpPr>
            <a:spLocks noGrp="1"/>
          </p:cNvSpPr>
          <p:nvPr>
            <p:ph type="dt" sz="half" idx="10"/>
          </p:nvPr>
        </p:nvSpPr>
        <p:spPr/>
        <p:txBody>
          <a:bodyPr/>
          <a:lstStyle/>
          <a:p>
            <a:fld id="{985D6BDF-9D0E-4E2B-85B8-D8F4790360C9}" type="datetimeFigureOut">
              <a:rPr lang="en-US" smtClean="0"/>
              <a:t>12/5/24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075EA-769C-4ECD-B48E-D6FCDC24F876}" type="slidenum">
              <a:rPr lang="en-US" smtClean="0"/>
              <a:t>‹#›</a:t>
            </a:fld>
            <a:endParaRPr lang="en-US" dirty="0"/>
          </a:p>
        </p:txBody>
      </p:sp>
      <p:cxnSp>
        <p:nvCxnSpPr>
          <p:cNvPr id="8" name="Straight Connector 7"/>
          <p:cNvCxnSpPr/>
          <p:nvPr/>
        </p:nvCxnSpPr>
        <p:spPr>
          <a:xfrm flipV="1">
            <a:off x="14709736" y="23238835"/>
            <a:ext cx="0" cy="403669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177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96225" y="2583485"/>
            <a:ext cx="17048095" cy="662018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796226" y="10091738"/>
            <a:ext cx="17048097" cy="17761458"/>
          </a:xfrm>
          <a:prstGeom prst="rect">
            <a:avLst/>
          </a:prstGeom>
        </p:spPr>
        <p:txBody>
          <a:bodyPr vert="horz" lIns="45720" tIns="45720" rIns="4572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796228" y="28565462"/>
            <a:ext cx="3778164" cy="1211009"/>
          </a:xfrm>
          <a:prstGeom prst="rect">
            <a:avLst/>
          </a:prstGeom>
        </p:spPr>
        <p:txBody>
          <a:bodyPr vert="horz" lIns="91440" tIns="45720" rIns="91440" bIns="45720" rtlCol="0" anchor="ctr"/>
          <a:lstStyle>
            <a:lvl1pPr algn="l">
              <a:defRPr sz="2339">
                <a:solidFill>
                  <a:schemeClr val="tx1">
                    <a:lumMod val="95000"/>
                    <a:lumOff val="5000"/>
                  </a:schemeClr>
                </a:solidFill>
                <a:latin typeface="+mj-lt"/>
              </a:defRPr>
            </a:lvl1pPr>
          </a:lstStyle>
          <a:p>
            <a:fld id="{985D6BDF-9D0E-4E2B-85B8-D8F4790360C9}" type="datetimeFigureOut">
              <a:rPr lang="en-US" smtClean="0"/>
              <a:t>12/5/24</a:t>
            </a:fld>
            <a:endParaRPr lang="en-US" dirty="0"/>
          </a:p>
        </p:txBody>
      </p:sp>
      <p:sp>
        <p:nvSpPr>
          <p:cNvPr id="5" name="Footer Placeholder 4"/>
          <p:cNvSpPr>
            <a:spLocks noGrp="1"/>
          </p:cNvSpPr>
          <p:nvPr>
            <p:ph type="ftr" sz="quarter" idx="3"/>
          </p:nvPr>
        </p:nvSpPr>
        <p:spPr>
          <a:xfrm>
            <a:off x="8494051" y="28565462"/>
            <a:ext cx="10350605" cy="1211009"/>
          </a:xfrm>
          <a:prstGeom prst="rect">
            <a:avLst/>
          </a:prstGeom>
        </p:spPr>
        <p:txBody>
          <a:bodyPr vert="horz" lIns="91440" tIns="45720" rIns="91440" bIns="45720" rtlCol="0" anchor="ctr"/>
          <a:lstStyle>
            <a:lvl1pPr algn="r">
              <a:defRPr sz="2339"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9007667" y="28565462"/>
            <a:ext cx="1707720" cy="1211009"/>
          </a:xfrm>
          <a:prstGeom prst="rect">
            <a:avLst/>
          </a:prstGeom>
        </p:spPr>
        <p:txBody>
          <a:bodyPr vert="horz" lIns="91440" tIns="45720" rIns="91440" bIns="45720" rtlCol="0" anchor="ctr"/>
          <a:lstStyle>
            <a:lvl1pPr algn="l">
              <a:defRPr sz="2339">
                <a:solidFill>
                  <a:schemeClr val="tx1">
                    <a:lumMod val="95000"/>
                    <a:lumOff val="5000"/>
                  </a:schemeClr>
                </a:solidFill>
                <a:latin typeface="+mj-lt"/>
              </a:defRPr>
            </a:lvl1pPr>
          </a:lstStyle>
          <a:p>
            <a:fld id="{FBB075EA-769C-4ECD-B48E-D6FCDC24F876}" type="slidenum">
              <a:rPr lang="en-US" smtClean="0"/>
              <a:t>‹#›</a:t>
            </a:fld>
            <a:endParaRPr lang="en-US" dirty="0"/>
          </a:p>
        </p:txBody>
      </p:sp>
      <p:cxnSp>
        <p:nvCxnSpPr>
          <p:cNvPr id="7" name="Straight Connector 6"/>
          <p:cNvCxnSpPr/>
          <p:nvPr/>
        </p:nvCxnSpPr>
        <p:spPr>
          <a:xfrm flipV="1">
            <a:off x="1336477" y="3647876"/>
            <a:ext cx="0" cy="403669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46380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defTabSz="2138324" rtl="0" eaLnBrk="1" latinLnBrk="0" hangingPunct="1">
        <a:lnSpc>
          <a:spcPct val="80000"/>
        </a:lnSpc>
        <a:spcBef>
          <a:spcPct val="0"/>
        </a:spcBef>
        <a:buNone/>
        <a:defRPr sz="10289" kern="1200" cap="all" spc="234" baseline="0">
          <a:solidFill>
            <a:schemeClr val="tx1">
              <a:lumMod val="95000"/>
              <a:lumOff val="5000"/>
            </a:schemeClr>
          </a:solidFill>
          <a:latin typeface="+mj-lt"/>
          <a:ea typeface="+mj-ea"/>
          <a:cs typeface="+mj-cs"/>
        </a:defRPr>
      </a:lvl1pPr>
    </p:titleStyle>
    <p:bodyStyle>
      <a:lvl1pPr marL="213832" indent="-213832" algn="l" defTabSz="2138324" rtl="0" eaLnBrk="1" latinLnBrk="0" hangingPunct="1">
        <a:lnSpc>
          <a:spcPct val="90000"/>
        </a:lnSpc>
        <a:spcBef>
          <a:spcPts val="2806"/>
        </a:spcBef>
        <a:spcAft>
          <a:spcPts val="468"/>
        </a:spcAft>
        <a:buClr>
          <a:schemeClr val="accent1"/>
        </a:buClr>
        <a:buSzPct val="100000"/>
        <a:buFont typeface="Tw Cen MT" panose="020B0602020104020603" pitchFamily="34" charset="0"/>
        <a:buChar char=" "/>
        <a:defRPr sz="4677" kern="1200">
          <a:solidFill>
            <a:schemeClr val="tx1"/>
          </a:solidFill>
          <a:latin typeface="+mn-lt"/>
          <a:ea typeface="+mn-ea"/>
          <a:cs typeface="+mn-cs"/>
        </a:defRPr>
      </a:lvl1pPr>
      <a:lvl2pPr marL="620114" indent="-320749" algn="l" defTabSz="2138324" rtl="0" eaLnBrk="1" latinLnBrk="0" hangingPunct="1">
        <a:lnSpc>
          <a:spcPct val="90000"/>
        </a:lnSpc>
        <a:spcBef>
          <a:spcPts val="468"/>
        </a:spcBef>
        <a:spcAft>
          <a:spcPts val="935"/>
        </a:spcAft>
        <a:buClr>
          <a:schemeClr val="accent1"/>
        </a:buClr>
        <a:buFont typeface="Wingdings 3" pitchFamily="18" charset="2"/>
        <a:buChar char=""/>
        <a:defRPr sz="3742" kern="1200">
          <a:solidFill>
            <a:schemeClr val="tx1"/>
          </a:solidFill>
          <a:latin typeface="+mn-lt"/>
          <a:ea typeface="+mn-ea"/>
          <a:cs typeface="+mn-cs"/>
        </a:defRPr>
      </a:lvl2pPr>
      <a:lvl3pPr marL="1047779"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3pPr>
      <a:lvl4pPr marL="1389911"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4pPr>
      <a:lvl5pPr marL="1817576"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5pPr>
      <a:lvl6pPr marL="2138324"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6pPr>
      <a:lvl7pPr marL="2480456"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7pPr>
      <a:lvl8pPr marL="2843971"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8pPr>
      <a:lvl9pPr marL="3186103"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DB603F9-2096-9E1E-6E63-64C40A5FD660}"/>
              </a:ext>
            </a:extLst>
          </p:cNvPr>
          <p:cNvSpPr/>
          <p:nvPr/>
        </p:nvSpPr>
        <p:spPr>
          <a:xfrm>
            <a:off x="0" y="0"/>
            <a:ext cx="21383625" cy="300597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1583" tIns="30791" rIns="61583" bIns="30791" rtlCol="0" anchor="ctr"/>
          <a:lstStyle/>
          <a:p>
            <a:pPr algn="ctr"/>
            <a:endParaRPr lang="en-US" sz="3200" b="1" dirty="0">
              <a:solidFill>
                <a:schemeClr val="bg1"/>
              </a:solidFill>
              <a:latin typeface="Raleway" pitchFamily="2" charset="0"/>
            </a:endParaRPr>
          </a:p>
        </p:txBody>
      </p:sp>
      <p:pic>
        <p:nvPicPr>
          <p:cNvPr id="1050" name="Picture 1049">
            <a:extLst>
              <a:ext uri="{FF2B5EF4-FFF2-40B4-BE49-F238E27FC236}">
                <a16:creationId xmlns:a16="http://schemas.microsoft.com/office/drawing/2014/main" id="{2EF9035B-81B4-7808-867F-7E10D3A9C877}"/>
              </a:ext>
            </a:extLst>
          </p:cNvPr>
          <p:cNvPicPr>
            <a:picLocks noChangeAspect="1"/>
          </p:cNvPicPr>
          <p:nvPr/>
        </p:nvPicPr>
        <p:blipFill>
          <a:blip r:embed="rId2"/>
          <a:stretch>
            <a:fillRect/>
          </a:stretch>
        </p:blipFill>
        <p:spPr>
          <a:xfrm rot="16200000">
            <a:off x="10218338" y="-7353080"/>
            <a:ext cx="943377" cy="21387199"/>
          </a:xfrm>
          <a:prstGeom prst="rect">
            <a:avLst/>
          </a:prstGeom>
        </p:spPr>
      </p:pic>
      <p:sp>
        <p:nvSpPr>
          <p:cNvPr id="17" name="Rectangle 16">
            <a:extLst>
              <a:ext uri="{FF2B5EF4-FFF2-40B4-BE49-F238E27FC236}">
                <a16:creationId xmlns:a16="http://schemas.microsoft.com/office/drawing/2014/main" id="{A9336069-7775-4D1F-6999-8FB825FD9438}"/>
              </a:ext>
            </a:extLst>
          </p:cNvPr>
          <p:cNvSpPr/>
          <p:nvPr/>
        </p:nvSpPr>
        <p:spPr>
          <a:xfrm>
            <a:off x="0" y="3812209"/>
            <a:ext cx="1438704" cy="2267919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8284">
              <a:highlight>
                <a:srgbClr val="FFFF00"/>
              </a:highlight>
            </a:endParaRPr>
          </a:p>
        </p:txBody>
      </p:sp>
      <p:pic>
        <p:nvPicPr>
          <p:cNvPr id="18" name="Picture 17">
            <a:extLst>
              <a:ext uri="{FF2B5EF4-FFF2-40B4-BE49-F238E27FC236}">
                <a16:creationId xmlns:a16="http://schemas.microsoft.com/office/drawing/2014/main" id="{79CF9D8B-5313-C391-6A25-FCF68B02C801}"/>
              </a:ext>
            </a:extLst>
          </p:cNvPr>
          <p:cNvPicPr>
            <a:picLocks noChangeAspect="1"/>
          </p:cNvPicPr>
          <p:nvPr/>
        </p:nvPicPr>
        <p:blipFill>
          <a:blip r:embed="rId2"/>
          <a:stretch>
            <a:fillRect/>
          </a:stretch>
        </p:blipFill>
        <p:spPr>
          <a:xfrm>
            <a:off x="20190482" y="3812209"/>
            <a:ext cx="1193143" cy="26108197"/>
          </a:xfrm>
          <a:prstGeom prst="rect">
            <a:avLst/>
          </a:prstGeom>
        </p:spPr>
      </p:pic>
      <p:sp>
        <p:nvSpPr>
          <p:cNvPr id="4" name="Text Box 122"/>
          <p:cNvSpPr txBox="1">
            <a:spLocks noChangeArrowheads="1"/>
          </p:cNvSpPr>
          <p:nvPr/>
        </p:nvSpPr>
        <p:spPr bwMode="auto">
          <a:xfrm>
            <a:off x="3430643" y="-153490"/>
            <a:ext cx="14952697" cy="2809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3164" tIns="307910" rIns="123164" bIns="307910"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8833" b="1" dirty="0">
                <a:solidFill>
                  <a:schemeClr val="bg1"/>
                </a:solidFill>
                <a:latin typeface="+mn-lt"/>
              </a:rPr>
              <a:t>Anti Drone Defense System</a:t>
            </a:r>
          </a:p>
          <a:p>
            <a:pPr algn="ctr" eaLnBrk="1" hangingPunct="1"/>
            <a:endParaRPr lang="en-US" sz="5382" b="1" dirty="0">
              <a:solidFill>
                <a:schemeClr val="accent3">
                  <a:lumMod val="20000"/>
                  <a:lumOff val="80000"/>
                </a:schemeClr>
              </a:solidFill>
              <a:latin typeface="+mn-lt"/>
            </a:endParaRPr>
          </a:p>
        </p:txBody>
      </p:sp>
      <p:sp>
        <p:nvSpPr>
          <p:cNvPr id="5" name="Text Box 123"/>
          <p:cNvSpPr txBox="1">
            <a:spLocks noChangeArrowheads="1"/>
          </p:cNvSpPr>
          <p:nvPr/>
        </p:nvSpPr>
        <p:spPr bwMode="auto">
          <a:xfrm>
            <a:off x="663971" y="1236307"/>
            <a:ext cx="18082181" cy="1597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3164" tIns="123164" rIns="123164" bIns="123164"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3680" dirty="0">
                <a:solidFill>
                  <a:schemeClr val="accent3">
                    <a:lumMod val="20000"/>
                    <a:lumOff val="80000"/>
                  </a:schemeClr>
                </a:solidFill>
                <a:latin typeface="Times New Roman" panose="02020603050405020304" pitchFamily="18" charset="0"/>
                <a:cs typeface="Times New Roman" panose="02020603050405020304" pitchFamily="18" charset="0"/>
              </a:rPr>
              <a:t> </a:t>
            </a:r>
          </a:p>
          <a:p>
            <a:pPr eaLnBrk="1" hangingPunct="1"/>
            <a:r>
              <a:rPr lang="en-US" sz="3200" dirty="0">
                <a:solidFill>
                  <a:schemeClr val="bg1"/>
                </a:solidFill>
                <a:latin typeface="Raleway "/>
                <a:cs typeface="Times New Roman" panose="02020603050405020304" pitchFamily="18" charset="0"/>
              </a:rPr>
              <a:t>Omar </a:t>
            </a:r>
            <a:r>
              <a:rPr lang="en-US" sz="3200" dirty="0" err="1">
                <a:solidFill>
                  <a:schemeClr val="bg1"/>
                </a:solidFill>
                <a:latin typeface="Raleway "/>
                <a:cs typeface="Times New Roman" panose="02020603050405020304" pitchFamily="18" charset="0"/>
              </a:rPr>
              <a:t>Almuqbil</a:t>
            </a:r>
            <a:r>
              <a:rPr lang="en-US" sz="3200" dirty="0">
                <a:solidFill>
                  <a:schemeClr val="bg1"/>
                </a:solidFill>
                <a:latin typeface="Raleway "/>
                <a:cs typeface="Times New Roman" panose="02020603050405020304" pitchFamily="18" charset="0"/>
              </a:rPr>
              <a:t> &amp; Abdulaziz </a:t>
            </a:r>
            <a:r>
              <a:rPr lang="en-US" sz="3200" dirty="0" err="1">
                <a:solidFill>
                  <a:schemeClr val="bg1"/>
                </a:solidFill>
                <a:latin typeface="Raleway "/>
                <a:cs typeface="Times New Roman" panose="02020603050405020304" pitchFamily="18" charset="0"/>
              </a:rPr>
              <a:t>Aljohani</a:t>
            </a:r>
            <a:r>
              <a:rPr lang="en-US" sz="3200" dirty="0">
                <a:solidFill>
                  <a:schemeClr val="bg1"/>
                </a:solidFill>
                <a:latin typeface="Raleway "/>
                <a:cs typeface="Times New Roman" panose="02020603050405020304" pitchFamily="18" charset="0"/>
              </a:rPr>
              <a:t>: EE  | Faisal </a:t>
            </a:r>
            <a:r>
              <a:rPr lang="en-US" sz="3200" dirty="0" err="1">
                <a:solidFill>
                  <a:schemeClr val="bg1"/>
                </a:solidFill>
                <a:latin typeface="Raleway "/>
                <a:cs typeface="Times New Roman" panose="02020603050405020304" pitchFamily="18" charset="0"/>
              </a:rPr>
              <a:t>Alharthi</a:t>
            </a:r>
            <a:r>
              <a:rPr lang="en-US" sz="3200" dirty="0">
                <a:solidFill>
                  <a:schemeClr val="bg1"/>
                </a:solidFill>
                <a:latin typeface="Raleway "/>
                <a:cs typeface="Times New Roman" panose="02020603050405020304" pitchFamily="18" charset="0"/>
              </a:rPr>
              <a:t>: CS | </a:t>
            </a:r>
            <a:r>
              <a:rPr lang="en-US" sz="2800" dirty="0">
                <a:solidFill>
                  <a:schemeClr val="bg1"/>
                </a:solidFill>
                <a:latin typeface="Raleway "/>
                <a:cs typeface="Times New Roman" panose="02020603050405020304" pitchFamily="18" charset="0"/>
              </a:rPr>
              <a:t>Saad </a:t>
            </a:r>
            <a:r>
              <a:rPr lang="en-US" sz="2800" dirty="0" err="1">
                <a:solidFill>
                  <a:schemeClr val="bg1"/>
                </a:solidFill>
                <a:latin typeface="Raleway "/>
                <a:cs typeface="Times New Roman" panose="02020603050405020304" pitchFamily="18" charset="0"/>
              </a:rPr>
              <a:t>Alshuaibi</a:t>
            </a:r>
            <a:r>
              <a:rPr lang="en-US" sz="2800" dirty="0">
                <a:solidFill>
                  <a:schemeClr val="bg1"/>
                </a:solidFill>
                <a:latin typeface="Raleway "/>
                <a:cs typeface="Times New Roman" panose="02020603050405020304" pitchFamily="18" charset="0"/>
              </a:rPr>
              <a:t> &amp; Khaled Alghamdi: ME</a:t>
            </a:r>
            <a:endParaRPr lang="en-US" sz="4000" dirty="0">
              <a:solidFill>
                <a:schemeClr val="accent3">
                  <a:lumMod val="20000"/>
                  <a:lumOff val="80000"/>
                </a:schemeClr>
              </a:solidFill>
              <a:latin typeface="Times New Roman" panose="02020603050405020304" pitchFamily="18" charset="0"/>
              <a:cs typeface="Times New Roman" panose="02020603050405020304" pitchFamily="18" charset="0"/>
            </a:endParaRPr>
          </a:p>
          <a:p>
            <a:pPr eaLnBrk="1" hangingPunct="1"/>
            <a:r>
              <a:rPr lang="en-US" sz="3680" dirty="0">
                <a:solidFill>
                  <a:schemeClr val="accent3">
                    <a:lumMod val="20000"/>
                    <a:lumOff val="80000"/>
                  </a:schemeClr>
                </a:solidFill>
                <a:latin typeface="Times New Roman" panose="02020603050405020304" pitchFamily="18" charset="0"/>
                <a:cs typeface="Times New Roman" panose="02020603050405020304" pitchFamily="18" charset="0"/>
              </a:rPr>
              <a:t>                                                                      </a:t>
            </a:r>
          </a:p>
          <a:p>
            <a:pPr eaLnBrk="1" hangingPunct="1"/>
            <a:endParaRPr lang="en-US" sz="3680" dirty="0">
              <a:solidFill>
                <a:schemeClr val="accent3">
                  <a:lumMod val="20000"/>
                  <a:lumOff val="80000"/>
                </a:schemeClr>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242288" y="3031561"/>
            <a:ext cx="10058399" cy="5584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1583" tIns="30791" rIns="61583" bIns="30791" rtlCol="0" anchor="ctr"/>
          <a:lstStyle/>
          <a:p>
            <a:pPr algn="ctr"/>
            <a:r>
              <a:rPr lang="en-US" sz="3200" b="1" dirty="0">
                <a:solidFill>
                  <a:schemeClr val="bg1"/>
                </a:solidFill>
                <a:latin typeface="Raleway" pitchFamily="2" charset="0"/>
              </a:rPr>
              <a:t>ELEVATOR PITCH</a:t>
            </a:r>
          </a:p>
        </p:txBody>
      </p:sp>
      <p:sp>
        <p:nvSpPr>
          <p:cNvPr id="22" name="TextBox 21">
            <a:extLst>
              <a:ext uri="{FF2B5EF4-FFF2-40B4-BE49-F238E27FC236}">
                <a16:creationId xmlns:a16="http://schemas.microsoft.com/office/drawing/2014/main" id="{52691D45-4F44-3627-E89E-DE73036738CA}"/>
              </a:ext>
            </a:extLst>
          </p:cNvPr>
          <p:cNvSpPr txBox="1"/>
          <p:nvPr/>
        </p:nvSpPr>
        <p:spPr>
          <a:xfrm>
            <a:off x="185263" y="3698260"/>
            <a:ext cx="9840530" cy="3277820"/>
          </a:xfrm>
          <a:prstGeom prst="rect">
            <a:avLst/>
          </a:prstGeom>
          <a:noFill/>
        </p:spPr>
        <p:txBody>
          <a:bodyPr wrap="square">
            <a:spAutoFit/>
          </a:bodyPr>
          <a:lstStyle/>
          <a:p>
            <a:pPr lvl="0" algn="just" defTabSz="914400" latinLnBrk="1"/>
            <a:r>
              <a:rPr lang="en-US" sz="3700" b="1" dirty="0">
                <a:solidFill>
                  <a:prstClr val="black"/>
                </a:solidFill>
                <a:latin typeface="Calibri Light"/>
                <a:ea typeface="맑은 고딕"/>
              </a:rPr>
              <a:t>Our system is designed to detect and neutralize unauthorized drones in real-time using radar and YOLOv8 for accurate and fast object detection.</a:t>
            </a:r>
          </a:p>
          <a:p>
            <a:pPr algn="just">
              <a:buFont typeface="Arial" panose="020B0604020202020204" pitchFamily="34" charset="0"/>
              <a:buChar char="•"/>
            </a:pPr>
            <a:r>
              <a:rPr lang="en-US" sz="2400" dirty="0">
                <a:solidFill>
                  <a:schemeClr val="bg1"/>
                </a:solidFill>
              </a:rPr>
              <a:t>Our system is designed to detect and neutralize unauthorized drones in real-time using radar and YOLOv7 for accurate and fast object detection.</a:t>
            </a:r>
          </a:p>
          <a:p>
            <a:pPr marL="152400" indent="0"/>
            <a:endParaRPr lang="en-US" sz="2400" dirty="0">
              <a:latin typeface="Raleway "/>
            </a:endParaRPr>
          </a:p>
          <a:p>
            <a:pPr marL="152400" indent="0"/>
            <a:endParaRPr lang="en-US" sz="2400" dirty="0">
              <a:latin typeface="Raleway "/>
            </a:endParaRPr>
          </a:p>
        </p:txBody>
      </p:sp>
      <p:sp>
        <p:nvSpPr>
          <p:cNvPr id="27" name="Google Shape;334;p38">
            <a:extLst>
              <a:ext uri="{FF2B5EF4-FFF2-40B4-BE49-F238E27FC236}">
                <a16:creationId xmlns:a16="http://schemas.microsoft.com/office/drawing/2014/main" id="{B22687B5-EFC1-0D19-C68A-214598760FFA}"/>
              </a:ext>
            </a:extLst>
          </p:cNvPr>
          <p:cNvSpPr txBox="1">
            <a:spLocks/>
          </p:cNvSpPr>
          <p:nvPr/>
        </p:nvSpPr>
        <p:spPr>
          <a:xfrm>
            <a:off x="2523769" y="5072629"/>
            <a:ext cx="4774109" cy="4830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Raleway"/>
              <a:buNone/>
              <a:defRPr sz="1800" b="0" i="0" u="none" strike="noStrike" cap="none">
                <a:solidFill>
                  <a:schemeClr val="dk1"/>
                </a:solidFill>
                <a:latin typeface="Raleway ExtraBold"/>
                <a:ea typeface="Raleway ExtraBold"/>
                <a:cs typeface="Raleway ExtraBold"/>
                <a:sym typeface="Raleway ExtraBold"/>
              </a:defRPr>
            </a:lvl1pPr>
            <a:lvl2pPr marL="914400" marR="0" lvl="1"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2pPr>
            <a:lvl3pPr marL="1371600" marR="0" lvl="2"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3pPr>
            <a:lvl4pPr marL="1828800" marR="0" lvl="3"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4pPr>
            <a:lvl5pPr marL="2286000" marR="0" lvl="4"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5pPr>
            <a:lvl6pPr marL="2743200" marR="0" lvl="5"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6pPr>
            <a:lvl7pPr marL="3200400" marR="0" lvl="6"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7pPr>
            <a:lvl8pPr marL="3657600" marR="0" lvl="7"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8pPr>
            <a:lvl9pPr marL="4114800" marR="0" lvl="8"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9pPr>
          </a:lstStyle>
          <a:p>
            <a:pPr marL="152400" indent="0"/>
            <a:endParaRPr lang="en-US" sz="1400" dirty="0">
              <a:solidFill>
                <a:schemeClr val="tx1"/>
              </a:solidFill>
              <a:latin typeface="Raleway "/>
            </a:endParaRPr>
          </a:p>
        </p:txBody>
      </p:sp>
      <p:grpSp>
        <p:nvGrpSpPr>
          <p:cNvPr id="56" name="Google Shape;5837;p68">
            <a:extLst>
              <a:ext uri="{FF2B5EF4-FFF2-40B4-BE49-F238E27FC236}">
                <a16:creationId xmlns:a16="http://schemas.microsoft.com/office/drawing/2014/main" id="{914ADDA6-5124-3A0F-7057-4E6B0C7C51DB}"/>
              </a:ext>
            </a:extLst>
          </p:cNvPr>
          <p:cNvGrpSpPr/>
          <p:nvPr/>
        </p:nvGrpSpPr>
        <p:grpSpPr>
          <a:xfrm>
            <a:off x="2442059" y="6691232"/>
            <a:ext cx="144368" cy="205456"/>
            <a:chOff x="-64001300" y="4093650"/>
            <a:chExt cx="228450" cy="317450"/>
          </a:xfrm>
        </p:grpSpPr>
        <p:sp>
          <p:nvSpPr>
            <p:cNvPr id="59" name="Google Shape;5838;p68">
              <a:extLst>
                <a:ext uri="{FF2B5EF4-FFF2-40B4-BE49-F238E27FC236}">
                  <a16:creationId xmlns:a16="http://schemas.microsoft.com/office/drawing/2014/main" id="{DE260006-13D2-BEE7-7222-BD705F5025D8}"/>
                </a:ext>
              </a:extLst>
            </p:cNvPr>
            <p:cNvSpPr/>
            <p:nvPr/>
          </p:nvSpPr>
          <p:spPr>
            <a:xfrm>
              <a:off x="-63933550" y="4328375"/>
              <a:ext cx="93750" cy="40975"/>
            </a:xfrm>
            <a:custGeom>
              <a:avLst/>
              <a:gdLst/>
              <a:ahLst/>
              <a:cxnLst/>
              <a:rect l="l" t="t" r="r" b="b"/>
              <a:pathLst>
                <a:path w="3750" h="1639" extrusionOk="0">
                  <a:moveTo>
                    <a:pt x="1859" y="0"/>
                  </a:moveTo>
                  <a:cubicBezTo>
                    <a:pt x="1009" y="0"/>
                    <a:pt x="315" y="662"/>
                    <a:pt x="0" y="1638"/>
                  </a:cubicBezTo>
                  <a:lnTo>
                    <a:pt x="3749" y="1638"/>
                  </a:lnTo>
                  <a:cubicBezTo>
                    <a:pt x="3434" y="662"/>
                    <a:pt x="2710" y="0"/>
                    <a:pt x="185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839;p68">
              <a:extLst>
                <a:ext uri="{FF2B5EF4-FFF2-40B4-BE49-F238E27FC236}">
                  <a16:creationId xmlns:a16="http://schemas.microsoft.com/office/drawing/2014/main" id="{4C43AB89-29EF-9158-6DF3-3918F2BEF849}"/>
                </a:ext>
              </a:extLst>
            </p:cNvPr>
            <p:cNvSpPr/>
            <p:nvPr/>
          </p:nvSpPr>
          <p:spPr>
            <a:xfrm>
              <a:off x="-63980025" y="4135400"/>
              <a:ext cx="185900" cy="234725"/>
            </a:xfrm>
            <a:custGeom>
              <a:avLst/>
              <a:gdLst/>
              <a:ahLst/>
              <a:cxnLst/>
              <a:rect l="l" t="t" r="r" b="b"/>
              <a:pathLst>
                <a:path w="7436" h="9389" extrusionOk="0">
                  <a:moveTo>
                    <a:pt x="6617" y="1"/>
                  </a:moveTo>
                  <a:lnTo>
                    <a:pt x="6617" y="725"/>
                  </a:lnTo>
                  <a:cubicBezTo>
                    <a:pt x="6196" y="593"/>
                    <a:pt x="5771" y="530"/>
                    <a:pt x="5358" y="530"/>
                  </a:cubicBezTo>
                  <a:cubicBezTo>
                    <a:pt x="4686" y="530"/>
                    <a:pt x="4044" y="697"/>
                    <a:pt x="3498" y="1009"/>
                  </a:cubicBezTo>
                  <a:cubicBezTo>
                    <a:pt x="3103" y="1242"/>
                    <a:pt x="2617" y="1373"/>
                    <a:pt x="2085" y="1373"/>
                  </a:cubicBezTo>
                  <a:cubicBezTo>
                    <a:pt x="1683" y="1373"/>
                    <a:pt x="1254" y="1298"/>
                    <a:pt x="820" y="1135"/>
                  </a:cubicBezTo>
                  <a:lnTo>
                    <a:pt x="820" y="32"/>
                  </a:lnTo>
                  <a:lnTo>
                    <a:pt x="1" y="32"/>
                  </a:lnTo>
                  <a:lnTo>
                    <a:pt x="1" y="1418"/>
                  </a:lnTo>
                  <a:cubicBezTo>
                    <a:pt x="1" y="2867"/>
                    <a:pt x="820" y="4096"/>
                    <a:pt x="2017" y="4726"/>
                  </a:cubicBezTo>
                  <a:cubicBezTo>
                    <a:pt x="820" y="5356"/>
                    <a:pt x="1" y="6554"/>
                    <a:pt x="1" y="8034"/>
                  </a:cubicBezTo>
                  <a:lnTo>
                    <a:pt x="1" y="9389"/>
                  </a:lnTo>
                  <a:lnTo>
                    <a:pt x="820" y="9389"/>
                  </a:lnTo>
                  <a:lnTo>
                    <a:pt x="820" y="8034"/>
                  </a:lnTo>
                  <a:cubicBezTo>
                    <a:pt x="820" y="6396"/>
                    <a:pt x="2143" y="5104"/>
                    <a:pt x="3750" y="5104"/>
                  </a:cubicBezTo>
                  <a:cubicBezTo>
                    <a:pt x="5356" y="5104"/>
                    <a:pt x="6617" y="6396"/>
                    <a:pt x="6617" y="8034"/>
                  </a:cubicBezTo>
                  <a:lnTo>
                    <a:pt x="6617" y="9389"/>
                  </a:lnTo>
                  <a:lnTo>
                    <a:pt x="7436" y="9389"/>
                  </a:lnTo>
                  <a:lnTo>
                    <a:pt x="7436" y="9357"/>
                  </a:lnTo>
                  <a:lnTo>
                    <a:pt x="7436" y="7971"/>
                  </a:lnTo>
                  <a:cubicBezTo>
                    <a:pt x="7436" y="6522"/>
                    <a:pt x="6617" y="5293"/>
                    <a:pt x="5451" y="4663"/>
                  </a:cubicBezTo>
                  <a:cubicBezTo>
                    <a:pt x="6617" y="4033"/>
                    <a:pt x="7436" y="2836"/>
                    <a:pt x="7436" y="1355"/>
                  </a:cubicBezTo>
                  <a:lnTo>
                    <a:pt x="7436"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840;p68">
              <a:extLst>
                <a:ext uri="{FF2B5EF4-FFF2-40B4-BE49-F238E27FC236}">
                  <a16:creationId xmlns:a16="http://schemas.microsoft.com/office/drawing/2014/main" id="{D1089CC8-19DE-D056-41B9-91299C2FB753}"/>
                </a:ext>
              </a:extLst>
            </p:cNvPr>
            <p:cNvSpPr/>
            <p:nvPr/>
          </p:nvSpPr>
          <p:spPr>
            <a:xfrm>
              <a:off x="-64001300" y="4389800"/>
              <a:ext cx="228450" cy="21300"/>
            </a:xfrm>
            <a:custGeom>
              <a:avLst/>
              <a:gdLst/>
              <a:ahLst/>
              <a:cxnLst/>
              <a:rect l="l" t="t" r="r" b="b"/>
              <a:pathLst>
                <a:path w="9138" h="852" extrusionOk="0">
                  <a:moveTo>
                    <a:pt x="411" y="1"/>
                  </a:moveTo>
                  <a:cubicBezTo>
                    <a:pt x="190" y="1"/>
                    <a:pt x="1" y="221"/>
                    <a:pt x="1" y="410"/>
                  </a:cubicBezTo>
                  <a:cubicBezTo>
                    <a:pt x="1" y="631"/>
                    <a:pt x="190" y="851"/>
                    <a:pt x="411" y="851"/>
                  </a:cubicBezTo>
                  <a:lnTo>
                    <a:pt x="8696" y="851"/>
                  </a:lnTo>
                  <a:cubicBezTo>
                    <a:pt x="8917" y="851"/>
                    <a:pt x="9074" y="631"/>
                    <a:pt x="9074" y="410"/>
                  </a:cubicBezTo>
                  <a:cubicBezTo>
                    <a:pt x="9137" y="221"/>
                    <a:pt x="8917" y="1"/>
                    <a:pt x="8696"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841;p68">
              <a:extLst>
                <a:ext uri="{FF2B5EF4-FFF2-40B4-BE49-F238E27FC236}">
                  <a16:creationId xmlns:a16="http://schemas.microsoft.com/office/drawing/2014/main" id="{34C68234-9429-8A8F-395E-CCAB7EB8BDFD}"/>
                </a:ext>
              </a:extLst>
            </p:cNvPr>
            <p:cNvSpPr/>
            <p:nvPr/>
          </p:nvSpPr>
          <p:spPr>
            <a:xfrm>
              <a:off x="-64001300" y="4093650"/>
              <a:ext cx="226875" cy="20500"/>
            </a:xfrm>
            <a:custGeom>
              <a:avLst/>
              <a:gdLst/>
              <a:ahLst/>
              <a:cxnLst/>
              <a:rect l="l" t="t" r="r" b="b"/>
              <a:pathLst>
                <a:path w="9075" h="820" extrusionOk="0">
                  <a:moveTo>
                    <a:pt x="411" y="1"/>
                  </a:moveTo>
                  <a:cubicBezTo>
                    <a:pt x="190" y="1"/>
                    <a:pt x="1" y="190"/>
                    <a:pt x="1" y="410"/>
                  </a:cubicBezTo>
                  <a:cubicBezTo>
                    <a:pt x="32" y="631"/>
                    <a:pt x="190" y="820"/>
                    <a:pt x="411" y="820"/>
                  </a:cubicBezTo>
                  <a:lnTo>
                    <a:pt x="8696" y="820"/>
                  </a:lnTo>
                  <a:cubicBezTo>
                    <a:pt x="8917" y="820"/>
                    <a:pt x="9074" y="631"/>
                    <a:pt x="9074" y="410"/>
                  </a:cubicBezTo>
                  <a:cubicBezTo>
                    <a:pt x="9074" y="158"/>
                    <a:pt x="8885" y="1"/>
                    <a:pt x="8696"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7" name="Google Shape;5839;p68">
            <a:extLst>
              <a:ext uri="{FF2B5EF4-FFF2-40B4-BE49-F238E27FC236}">
                <a16:creationId xmlns:a16="http://schemas.microsoft.com/office/drawing/2014/main" id="{E674B1F7-9E9C-4D23-22F8-15CBE14A32D9}"/>
              </a:ext>
            </a:extLst>
          </p:cNvPr>
          <p:cNvSpPr/>
          <p:nvPr/>
        </p:nvSpPr>
        <p:spPr>
          <a:xfrm>
            <a:off x="2138104" y="6026411"/>
            <a:ext cx="187695" cy="395533"/>
          </a:xfrm>
          <a:custGeom>
            <a:avLst/>
            <a:gdLst/>
            <a:ahLst/>
            <a:cxnLst/>
            <a:rect l="l" t="t" r="r" b="b"/>
            <a:pathLst>
              <a:path w="7436" h="9389" extrusionOk="0">
                <a:moveTo>
                  <a:pt x="6617" y="1"/>
                </a:moveTo>
                <a:lnTo>
                  <a:pt x="6617" y="725"/>
                </a:lnTo>
                <a:cubicBezTo>
                  <a:pt x="6196" y="593"/>
                  <a:pt x="5771" y="530"/>
                  <a:pt x="5358" y="530"/>
                </a:cubicBezTo>
                <a:cubicBezTo>
                  <a:pt x="4686" y="530"/>
                  <a:pt x="4044" y="697"/>
                  <a:pt x="3498" y="1009"/>
                </a:cubicBezTo>
                <a:cubicBezTo>
                  <a:pt x="3103" y="1242"/>
                  <a:pt x="2617" y="1373"/>
                  <a:pt x="2085" y="1373"/>
                </a:cubicBezTo>
                <a:cubicBezTo>
                  <a:pt x="1683" y="1373"/>
                  <a:pt x="1254" y="1298"/>
                  <a:pt x="820" y="1135"/>
                </a:cubicBezTo>
                <a:lnTo>
                  <a:pt x="820" y="32"/>
                </a:lnTo>
                <a:lnTo>
                  <a:pt x="1" y="32"/>
                </a:lnTo>
                <a:lnTo>
                  <a:pt x="1" y="1418"/>
                </a:lnTo>
                <a:cubicBezTo>
                  <a:pt x="1" y="2867"/>
                  <a:pt x="820" y="4096"/>
                  <a:pt x="2017" y="4726"/>
                </a:cubicBezTo>
                <a:cubicBezTo>
                  <a:pt x="820" y="5356"/>
                  <a:pt x="1" y="6554"/>
                  <a:pt x="1" y="8034"/>
                </a:cubicBezTo>
                <a:lnTo>
                  <a:pt x="1" y="9389"/>
                </a:lnTo>
                <a:lnTo>
                  <a:pt x="820" y="9389"/>
                </a:lnTo>
                <a:lnTo>
                  <a:pt x="820" y="8034"/>
                </a:lnTo>
                <a:cubicBezTo>
                  <a:pt x="820" y="6396"/>
                  <a:pt x="2143" y="5104"/>
                  <a:pt x="3750" y="5104"/>
                </a:cubicBezTo>
                <a:cubicBezTo>
                  <a:pt x="5356" y="5104"/>
                  <a:pt x="6617" y="6396"/>
                  <a:pt x="6617" y="8034"/>
                </a:cubicBezTo>
                <a:lnTo>
                  <a:pt x="6617" y="9389"/>
                </a:lnTo>
                <a:lnTo>
                  <a:pt x="7436" y="9389"/>
                </a:lnTo>
                <a:lnTo>
                  <a:pt x="7436" y="9357"/>
                </a:lnTo>
                <a:lnTo>
                  <a:pt x="7436" y="7971"/>
                </a:lnTo>
                <a:cubicBezTo>
                  <a:pt x="7436" y="6522"/>
                  <a:pt x="6617" y="5293"/>
                  <a:pt x="5451" y="4663"/>
                </a:cubicBezTo>
                <a:cubicBezTo>
                  <a:pt x="6617" y="4033"/>
                  <a:pt x="7436" y="2836"/>
                  <a:pt x="7436" y="1355"/>
                </a:cubicBezTo>
                <a:lnTo>
                  <a:pt x="7436"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334;p38">
            <a:extLst>
              <a:ext uri="{FF2B5EF4-FFF2-40B4-BE49-F238E27FC236}">
                <a16:creationId xmlns:a16="http://schemas.microsoft.com/office/drawing/2014/main" id="{C5ED3DDB-5501-CC33-F7B1-218A856DB04F}"/>
              </a:ext>
            </a:extLst>
          </p:cNvPr>
          <p:cNvSpPr txBox="1">
            <a:spLocks/>
          </p:cNvSpPr>
          <p:nvPr/>
        </p:nvSpPr>
        <p:spPr>
          <a:xfrm>
            <a:off x="2537970" y="6099020"/>
            <a:ext cx="3579756" cy="355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Raleway"/>
              <a:buNone/>
              <a:defRPr sz="1800" b="0" i="0" u="none" strike="noStrike" cap="none">
                <a:solidFill>
                  <a:schemeClr val="dk1"/>
                </a:solidFill>
                <a:latin typeface="Raleway ExtraBold"/>
                <a:ea typeface="Raleway ExtraBold"/>
                <a:cs typeface="Raleway ExtraBold"/>
                <a:sym typeface="Raleway ExtraBold"/>
              </a:defRPr>
            </a:lvl1pPr>
            <a:lvl2pPr marL="914400" marR="0" lvl="1"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2pPr>
            <a:lvl3pPr marL="1371600" marR="0" lvl="2"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3pPr>
            <a:lvl4pPr marL="1828800" marR="0" lvl="3"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4pPr>
            <a:lvl5pPr marL="2286000" marR="0" lvl="4"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5pPr>
            <a:lvl6pPr marL="2743200" marR="0" lvl="5"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6pPr>
            <a:lvl7pPr marL="3200400" marR="0" lvl="6"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7pPr>
            <a:lvl8pPr marL="3657600" marR="0" lvl="7"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8pPr>
            <a:lvl9pPr marL="4114800" marR="0" lvl="8"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9pPr>
          </a:lstStyle>
          <a:p>
            <a:pPr marL="152400" indent="0"/>
            <a:endParaRPr lang="en-US" sz="2400" dirty="0">
              <a:latin typeface="Raleway "/>
            </a:endParaRPr>
          </a:p>
        </p:txBody>
      </p:sp>
      <p:sp>
        <p:nvSpPr>
          <p:cNvPr id="1361" name="Rectangle 1360">
            <a:extLst>
              <a:ext uri="{FF2B5EF4-FFF2-40B4-BE49-F238E27FC236}">
                <a16:creationId xmlns:a16="http://schemas.microsoft.com/office/drawing/2014/main" id="{4335A8A0-7474-AE85-8100-BE7D311A3011}"/>
              </a:ext>
            </a:extLst>
          </p:cNvPr>
          <p:cNvSpPr/>
          <p:nvPr/>
        </p:nvSpPr>
        <p:spPr>
          <a:xfrm>
            <a:off x="185261" y="6114324"/>
            <a:ext cx="10058398" cy="5584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1583" tIns="30791" rIns="61583" bIns="30791" rtlCol="0" anchor="ctr"/>
          <a:lstStyle/>
          <a:p>
            <a:pPr algn="ctr"/>
            <a:r>
              <a:rPr lang="en-US" sz="3200" b="1" dirty="0">
                <a:latin typeface="Raleway" pitchFamily="2" charset="0"/>
              </a:rPr>
              <a:t>PROBLEM STATEMENT </a:t>
            </a:r>
            <a:endParaRPr lang="en-US" sz="3200" b="1" dirty="0">
              <a:solidFill>
                <a:schemeClr val="accent3">
                  <a:lumMod val="20000"/>
                  <a:lumOff val="80000"/>
                </a:schemeClr>
              </a:solidFill>
              <a:latin typeface="Raleway" pitchFamily="2" charset="0"/>
            </a:endParaRPr>
          </a:p>
        </p:txBody>
      </p:sp>
      <p:sp>
        <p:nvSpPr>
          <p:cNvPr id="1369" name="TextBox 1368">
            <a:extLst>
              <a:ext uri="{FF2B5EF4-FFF2-40B4-BE49-F238E27FC236}">
                <a16:creationId xmlns:a16="http://schemas.microsoft.com/office/drawing/2014/main" id="{09C1D006-70CC-38CB-5595-C117AA30823C}"/>
              </a:ext>
            </a:extLst>
          </p:cNvPr>
          <p:cNvSpPr txBox="1"/>
          <p:nvPr/>
        </p:nvSpPr>
        <p:spPr>
          <a:xfrm>
            <a:off x="271731" y="6844918"/>
            <a:ext cx="10058398" cy="461665"/>
          </a:xfrm>
          <a:prstGeom prst="rect">
            <a:avLst/>
          </a:prstGeom>
          <a:noFill/>
        </p:spPr>
        <p:txBody>
          <a:bodyPr wrap="square">
            <a:spAutoFit/>
          </a:bodyPr>
          <a:lstStyle/>
          <a:p>
            <a:endParaRPr lang="en-US" sz="2400" dirty="0">
              <a:latin typeface="Raleway "/>
            </a:endParaRPr>
          </a:p>
        </p:txBody>
      </p:sp>
      <p:sp>
        <p:nvSpPr>
          <p:cNvPr id="1370" name="Rectangle 1369">
            <a:extLst>
              <a:ext uri="{FF2B5EF4-FFF2-40B4-BE49-F238E27FC236}">
                <a16:creationId xmlns:a16="http://schemas.microsoft.com/office/drawing/2014/main" id="{4135F1F0-C74D-81DC-ACEB-71A34AC63BB8}"/>
              </a:ext>
            </a:extLst>
          </p:cNvPr>
          <p:cNvSpPr/>
          <p:nvPr/>
        </p:nvSpPr>
        <p:spPr>
          <a:xfrm>
            <a:off x="388019" y="14060150"/>
            <a:ext cx="10058398" cy="5584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1583" tIns="30791" rIns="61583" bIns="30791" rtlCol="0" anchor="ctr"/>
          <a:lstStyle/>
          <a:p>
            <a:pPr algn="ctr"/>
            <a:r>
              <a:rPr lang="en-US" sz="3200" b="1" dirty="0">
                <a:latin typeface="Raleway" pitchFamily="2" charset="0"/>
              </a:rPr>
              <a:t>CONSTRAINTS</a:t>
            </a:r>
            <a:endParaRPr lang="en-US" sz="3400" b="1" dirty="0">
              <a:solidFill>
                <a:schemeClr val="accent3">
                  <a:lumMod val="20000"/>
                  <a:lumOff val="80000"/>
                </a:schemeClr>
              </a:solidFill>
            </a:endParaRPr>
          </a:p>
        </p:txBody>
      </p:sp>
      <p:sp>
        <p:nvSpPr>
          <p:cNvPr id="1371" name="Google Shape;338;p38">
            <a:extLst>
              <a:ext uri="{FF2B5EF4-FFF2-40B4-BE49-F238E27FC236}">
                <a16:creationId xmlns:a16="http://schemas.microsoft.com/office/drawing/2014/main" id="{1947134B-2313-F6BD-39C7-6B1554C1A38B}"/>
              </a:ext>
            </a:extLst>
          </p:cNvPr>
          <p:cNvSpPr txBox="1">
            <a:spLocks/>
          </p:cNvSpPr>
          <p:nvPr/>
        </p:nvSpPr>
        <p:spPr>
          <a:xfrm>
            <a:off x="502542" y="19226260"/>
            <a:ext cx="9867934" cy="7176003"/>
          </a:xfrm>
          <a:prstGeom prst="rect">
            <a:avLst/>
          </a:prstGeom>
        </p:spPr>
        <p:txBody>
          <a:bodyPr spcFirstLastPara="1" wrap="square" lIns="91425" tIns="91425" rIns="91425" bIns="91425" anchor="b" anchorCtr="0">
            <a:noAutofit/>
          </a:bodyPr>
          <a:lstStyle>
            <a:lvl1pPr marL="307934" indent="-307934" algn="l" defTabSz="2956157" rtl="0" eaLnBrk="1" latinLnBrk="0" hangingPunct="1">
              <a:spcBef>
                <a:spcPct val="20000"/>
              </a:spcBef>
              <a:buFont typeface="Arial" pitchFamily="34" charset="0"/>
              <a:buChar char="•"/>
              <a:defRPr sz="2408" kern="1200">
                <a:solidFill>
                  <a:schemeClr val="tx1"/>
                </a:solidFill>
                <a:latin typeface="+mn-lt"/>
                <a:ea typeface="+mn-ea"/>
                <a:cs typeface="+mn-cs"/>
              </a:defRPr>
            </a:lvl1pPr>
            <a:lvl2pPr marL="615866" indent="-307934" algn="l" defTabSz="2956157" rtl="0" eaLnBrk="1" latinLnBrk="0" hangingPunct="1">
              <a:spcBef>
                <a:spcPct val="20000"/>
              </a:spcBef>
              <a:buFont typeface="Arial" pitchFamily="34" charset="0"/>
              <a:buChar char="–"/>
              <a:defRPr sz="2408" kern="1200">
                <a:solidFill>
                  <a:schemeClr val="tx1"/>
                </a:solidFill>
                <a:latin typeface="+mn-lt"/>
                <a:ea typeface="+mn-ea"/>
                <a:cs typeface="+mn-cs"/>
              </a:defRPr>
            </a:lvl2pPr>
            <a:lvl3pPr marL="923799" indent="-307934" algn="l" defTabSz="2956157" rtl="0" eaLnBrk="1" latinLnBrk="0" hangingPunct="1">
              <a:spcBef>
                <a:spcPct val="20000"/>
              </a:spcBef>
              <a:buFont typeface="Arial" pitchFamily="34" charset="0"/>
              <a:buChar char="•"/>
              <a:defRPr sz="2408" kern="1200">
                <a:solidFill>
                  <a:schemeClr val="tx1"/>
                </a:solidFill>
                <a:latin typeface="+mn-lt"/>
                <a:ea typeface="+mn-ea"/>
                <a:cs typeface="+mn-cs"/>
              </a:defRPr>
            </a:lvl3pPr>
            <a:lvl4pPr marL="1231731" indent="-307934" algn="l" defTabSz="2956157" rtl="0" eaLnBrk="1" latinLnBrk="0" hangingPunct="1">
              <a:spcBef>
                <a:spcPct val="20000"/>
              </a:spcBef>
              <a:buFont typeface="Arial" pitchFamily="34" charset="0"/>
              <a:buChar char="–"/>
              <a:defRPr sz="2408" kern="1200">
                <a:solidFill>
                  <a:schemeClr val="tx1"/>
                </a:solidFill>
                <a:latin typeface="+mn-lt"/>
                <a:ea typeface="+mn-ea"/>
                <a:cs typeface="+mn-cs"/>
              </a:defRPr>
            </a:lvl4pPr>
            <a:lvl5pPr marL="1539665" indent="-307934" algn="l" defTabSz="2956157" rtl="0" eaLnBrk="1" latinLnBrk="0" hangingPunct="1">
              <a:spcBef>
                <a:spcPct val="20000"/>
              </a:spcBef>
              <a:buFont typeface="Arial" pitchFamily="34" charset="0"/>
              <a:buChar char="»"/>
              <a:defRPr sz="2408" kern="1200">
                <a:solidFill>
                  <a:schemeClr val="tx1"/>
                </a:solidFill>
                <a:latin typeface="+mn-lt"/>
                <a:ea typeface="+mn-ea"/>
                <a:cs typeface="+mn-cs"/>
              </a:defRPr>
            </a:lvl5pPr>
            <a:lvl6pPr marL="8129432" indent="-739040" algn="l" defTabSz="2956157" rtl="0" eaLnBrk="1" latinLnBrk="0" hangingPunct="1">
              <a:spcBef>
                <a:spcPct val="20000"/>
              </a:spcBef>
              <a:buFont typeface="Arial" pitchFamily="34" charset="0"/>
              <a:buChar char="•"/>
              <a:defRPr sz="6443" kern="1200">
                <a:solidFill>
                  <a:schemeClr val="tx1"/>
                </a:solidFill>
                <a:latin typeface="+mn-lt"/>
                <a:ea typeface="+mn-ea"/>
                <a:cs typeface="+mn-cs"/>
              </a:defRPr>
            </a:lvl6pPr>
            <a:lvl7pPr marL="9607509" indent="-739040" algn="l" defTabSz="2956157" rtl="0" eaLnBrk="1" latinLnBrk="0" hangingPunct="1">
              <a:spcBef>
                <a:spcPct val="20000"/>
              </a:spcBef>
              <a:buFont typeface="Arial" pitchFamily="34" charset="0"/>
              <a:buChar char="•"/>
              <a:defRPr sz="6443" kern="1200">
                <a:solidFill>
                  <a:schemeClr val="tx1"/>
                </a:solidFill>
                <a:latin typeface="+mn-lt"/>
                <a:ea typeface="+mn-ea"/>
                <a:cs typeface="+mn-cs"/>
              </a:defRPr>
            </a:lvl7pPr>
            <a:lvl8pPr marL="11085589" indent="-739040" algn="l" defTabSz="2956157" rtl="0" eaLnBrk="1" latinLnBrk="0" hangingPunct="1">
              <a:spcBef>
                <a:spcPct val="20000"/>
              </a:spcBef>
              <a:buFont typeface="Arial" pitchFamily="34" charset="0"/>
              <a:buChar char="•"/>
              <a:defRPr sz="6443" kern="1200">
                <a:solidFill>
                  <a:schemeClr val="tx1"/>
                </a:solidFill>
                <a:latin typeface="+mn-lt"/>
                <a:ea typeface="+mn-ea"/>
                <a:cs typeface="+mn-cs"/>
              </a:defRPr>
            </a:lvl8pPr>
            <a:lvl9pPr marL="12563667" indent="-739040" algn="l" defTabSz="2956157" rtl="0" eaLnBrk="1" latinLnBrk="0" hangingPunct="1">
              <a:spcBef>
                <a:spcPct val="20000"/>
              </a:spcBef>
              <a:buFont typeface="Arial" pitchFamily="34" charset="0"/>
              <a:buChar char="•"/>
              <a:defRPr sz="6443" kern="1200">
                <a:solidFill>
                  <a:schemeClr val="tx1"/>
                </a:solidFill>
                <a:latin typeface="+mn-lt"/>
                <a:ea typeface="+mn-ea"/>
                <a:cs typeface="+mn-cs"/>
              </a:defRPr>
            </a:lvl9pPr>
          </a:lstStyle>
          <a:p>
            <a:pPr marL="0" indent="0">
              <a:buNone/>
            </a:pPr>
            <a:endParaRPr lang="en-US" sz="3600" dirty="0"/>
          </a:p>
          <a:p>
            <a:pPr marL="0" indent="0">
              <a:buNone/>
            </a:pPr>
            <a:endParaRPr lang="en-US" sz="3600" dirty="0"/>
          </a:p>
          <a:p>
            <a:pPr marL="0" indent="0">
              <a:buNone/>
            </a:pPr>
            <a:endParaRPr lang="en-US" sz="3600" dirty="0"/>
          </a:p>
          <a:p>
            <a:pPr marL="0" indent="0">
              <a:buNone/>
            </a:pPr>
            <a:r>
              <a:rPr lang="en-US" sz="3600" dirty="0"/>
              <a:t>•                     Detection Range: 15-20 meters </a:t>
            </a:r>
          </a:p>
          <a:p>
            <a:pPr marL="0" indent="0">
              <a:buNone/>
            </a:pPr>
            <a:endParaRPr lang="en-US" sz="3600" dirty="0"/>
          </a:p>
          <a:p>
            <a:pPr marL="0" indent="0">
              <a:buNone/>
            </a:pPr>
            <a:endParaRPr lang="en-US" sz="3600" dirty="0"/>
          </a:p>
          <a:p>
            <a:pPr marL="0" indent="0">
              <a:buNone/>
            </a:pPr>
            <a:r>
              <a:rPr lang="en-US" sz="3600" dirty="0"/>
              <a:t>•                     Tracking Speed: Real-time updates </a:t>
            </a:r>
          </a:p>
          <a:p>
            <a:pPr marL="0" indent="0">
              <a:buNone/>
            </a:pPr>
            <a:endParaRPr lang="en-US" sz="3600" dirty="0"/>
          </a:p>
          <a:p>
            <a:pPr marL="0" indent="0">
              <a:buNone/>
            </a:pPr>
            <a:endParaRPr lang="en-US" sz="3600" dirty="0"/>
          </a:p>
          <a:p>
            <a:pPr marL="0" indent="0">
              <a:buNone/>
            </a:pPr>
            <a:r>
              <a:rPr lang="en-US" sz="3600" dirty="0"/>
              <a:t>•                     Response Time: 2-3 seconds </a:t>
            </a:r>
          </a:p>
          <a:p>
            <a:pPr marL="0" indent="0">
              <a:buNone/>
            </a:pPr>
            <a:endParaRPr lang="en-US" sz="3600" dirty="0"/>
          </a:p>
          <a:p>
            <a:pPr marL="0" indent="0">
              <a:buNone/>
            </a:pPr>
            <a:endParaRPr lang="en-US" sz="3600" dirty="0"/>
          </a:p>
          <a:p>
            <a:pPr marL="0" indent="0">
              <a:buNone/>
            </a:pPr>
            <a:r>
              <a:rPr lang="en-US" sz="3600" dirty="0"/>
              <a:t>•                     Accuracy: 85% within 10-20 meters</a:t>
            </a:r>
            <a:endParaRPr lang="en-US" sz="3600" dirty="0">
              <a:latin typeface="Raleway" pitchFamily="2" charset="0"/>
            </a:endParaRPr>
          </a:p>
        </p:txBody>
      </p:sp>
      <p:sp>
        <p:nvSpPr>
          <p:cNvPr id="1376" name="Google Shape;338;p38">
            <a:extLst>
              <a:ext uri="{FF2B5EF4-FFF2-40B4-BE49-F238E27FC236}">
                <a16:creationId xmlns:a16="http://schemas.microsoft.com/office/drawing/2014/main" id="{5CC259D4-7DA2-0F74-6976-AC67AA6DDD02}"/>
              </a:ext>
            </a:extLst>
          </p:cNvPr>
          <p:cNvSpPr txBox="1">
            <a:spLocks/>
          </p:cNvSpPr>
          <p:nvPr/>
        </p:nvSpPr>
        <p:spPr>
          <a:xfrm>
            <a:off x="1292354" y="16469980"/>
            <a:ext cx="3760538" cy="141059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Raleway"/>
              <a:buNone/>
              <a:defRPr sz="1800" b="0" i="0" u="none" strike="noStrike" cap="none">
                <a:solidFill>
                  <a:schemeClr val="dk1"/>
                </a:solidFill>
                <a:latin typeface="Raleway ExtraBold"/>
                <a:ea typeface="Raleway ExtraBold"/>
                <a:cs typeface="Raleway ExtraBold"/>
                <a:sym typeface="Raleway ExtraBold"/>
              </a:defRPr>
            </a:lvl1pPr>
            <a:lvl2pPr marL="914400" marR="0" lvl="1"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2pPr>
            <a:lvl3pPr marL="1371600" marR="0" lvl="2"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3pPr>
            <a:lvl4pPr marL="1828800" marR="0" lvl="3"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4pPr>
            <a:lvl5pPr marL="2286000" marR="0" lvl="4"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5pPr>
            <a:lvl6pPr marL="2743200" marR="0" lvl="5"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6pPr>
            <a:lvl7pPr marL="3200400" marR="0" lvl="6"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7pPr>
            <a:lvl8pPr marL="3657600" marR="0" lvl="7"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8pPr>
            <a:lvl9pPr marL="4114800" marR="0" lvl="8"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9pPr>
          </a:lstStyle>
          <a:p>
            <a:pPr marL="0" indent="0"/>
            <a:endParaRPr lang="en-US" dirty="0"/>
          </a:p>
        </p:txBody>
      </p:sp>
      <p:sp>
        <p:nvSpPr>
          <p:cNvPr id="1381" name="Rectangle 1380">
            <a:extLst>
              <a:ext uri="{FF2B5EF4-FFF2-40B4-BE49-F238E27FC236}">
                <a16:creationId xmlns:a16="http://schemas.microsoft.com/office/drawing/2014/main" id="{8719EC83-D53F-57F1-3CF0-BF72BCA65BBB}"/>
              </a:ext>
            </a:extLst>
          </p:cNvPr>
          <p:cNvSpPr/>
          <p:nvPr/>
        </p:nvSpPr>
        <p:spPr>
          <a:xfrm>
            <a:off x="386818" y="18159653"/>
            <a:ext cx="10058398" cy="5584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1583" tIns="30791" rIns="61583" bIns="30791" rtlCol="0" anchor="ctr"/>
          <a:lstStyle/>
          <a:p>
            <a:pPr algn="ctr"/>
            <a:r>
              <a:rPr lang="en-US" sz="3200" b="1" dirty="0">
                <a:latin typeface="Raleway" pitchFamily="2" charset="0"/>
              </a:rPr>
              <a:t>TARGET SPECIFICATION </a:t>
            </a:r>
            <a:endParaRPr lang="en-US" sz="3200" b="1" dirty="0">
              <a:solidFill>
                <a:schemeClr val="accent3">
                  <a:lumMod val="20000"/>
                  <a:lumOff val="80000"/>
                </a:schemeClr>
              </a:solidFill>
              <a:latin typeface="Raleway" pitchFamily="2" charset="0"/>
            </a:endParaRPr>
          </a:p>
        </p:txBody>
      </p:sp>
      <p:sp>
        <p:nvSpPr>
          <p:cNvPr id="1386" name="TextBox 1385">
            <a:extLst>
              <a:ext uri="{FF2B5EF4-FFF2-40B4-BE49-F238E27FC236}">
                <a16:creationId xmlns:a16="http://schemas.microsoft.com/office/drawing/2014/main" id="{C7ECD079-C0B5-1977-019C-85316D8B3A16}"/>
              </a:ext>
            </a:extLst>
          </p:cNvPr>
          <p:cNvSpPr txBox="1"/>
          <p:nvPr/>
        </p:nvSpPr>
        <p:spPr>
          <a:xfrm>
            <a:off x="6587547" y="15219128"/>
            <a:ext cx="3782929" cy="461665"/>
          </a:xfrm>
          <a:prstGeom prst="rect">
            <a:avLst/>
          </a:prstGeom>
          <a:noFill/>
        </p:spPr>
        <p:txBody>
          <a:bodyPr wrap="square">
            <a:spAutoFit/>
          </a:bodyPr>
          <a:lstStyle/>
          <a:p>
            <a:pPr marL="0" indent="0"/>
            <a:endParaRPr lang="en-US" sz="2400" dirty="0">
              <a:latin typeface="Raleway" pitchFamily="2" charset="0"/>
            </a:endParaRPr>
          </a:p>
        </p:txBody>
      </p:sp>
      <p:sp>
        <p:nvSpPr>
          <p:cNvPr id="1390" name="Rectangle 1389">
            <a:extLst>
              <a:ext uri="{FF2B5EF4-FFF2-40B4-BE49-F238E27FC236}">
                <a16:creationId xmlns:a16="http://schemas.microsoft.com/office/drawing/2014/main" id="{74F86F61-1B3D-792C-96CC-0AD009CB8194}"/>
              </a:ext>
            </a:extLst>
          </p:cNvPr>
          <p:cNvSpPr/>
          <p:nvPr/>
        </p:nvSpPr>
        <p:spPr>
          <a:xfrm>
            <a:off x="10954245" y="24824182"/>
            <a:ext cx="10119922" cy="5584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1583" tIns="30791" rIns="61583" bIns="30791" rtlCol="0" anchor="ctr"/>
          <a:lstStyle/>
          <a:p>
            <a:pPr algn="ctr"/>
            <a:r>
              <a:rPr lang="en-US" sz="3200" kern="0" dirty="0"/>
              <a:t>CONCLUSIONS</a:t>
            </a:r>
            <a:endParaRPr lang="en-US" sz="3200" b="1" dirty="0">
              <a:solidFill>
                <a:schemeClr val="accent3">
                  <a:lumMod val="20000"/>
                  <a:lumOff val="80000"/>
                </a:schemeClr>
              </a:solidFill>
              <a:latin typeface="Raleway" pitchFamily="2" charset="0"/>
            </a:endParaRPr>
          </a:p>
        </p:txBody>
      </p:sp>
      <p:pic>
        <p:nvPicPr>
          <p:cNvPr id="1394" name="Picture 1393" descr="A hexagon shaped logo with a column and text&#10;&#10;Description automatically generated">
            <a:extLst>
              <a:ext uri="{FF2B5EF4-FFF2-40B4-BE49-F238E27FC236}">
                <a16:creationId xmlns:a16="http://schemas.microsoft.com/office/drawing/2014/main" id="{08D70E15-7DF4-5261-A432-482B3F41A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83339" y="-146002"/>
            <a:ext cx="3091983" cy="3014834"/>
          </a:xfrm>
          <a:prstGeom prst="rect">
            <a:avLst/>
          </a:prstGeom>
        </p:spPr>
      </p:pic>
      <p:pic>
        <p:nvPicPr>
          <p:cNvPr id="1395" name="Picture 1394">
            <a:extLst>
              <a:ext uri="{FF2B5EF4-FFF2-40B4-BE49-F238E27FC236}">
                <a16:creationId xmlns:a16="http://schemas.microsoft.com/office/drawing/2014/main" id="{AC2A5648-1787-D4B5-E978-F49E5D5FE10C}"/>
              </a:ext>
            </a:extLst>
          </p:cNvPr>
          <p:cNvPicPr>
            <a:picLocks noChangeAspect="1"/>
          </p:cNvPicPr>
          <p:nvPr/>
        </p:nvPicPr>
        <p:blipFill>
          <a:blip r:embed="rId2"/>
          <a:stretch>
            <a:fillRect/>
          </a:stretch>
        </p:blipFill>
        <p:spPr>
          <a:xfrm rot="16200000">
            <a:off x="8783920" y="17675506"/>
            <a:ext cx="3812213" cy="21387199"/>
          </a:xfrm>
          <a:prstGeom prst="rect">
            <a:avLst/>
          </a:prstGeom>
        </p:spPr>
      </p:pic>
      <p:sp>
        <p:nvSpPr>
          <p:cNvPr id="1396" name="Rectangle 34">
            <a:extLst>
              <a:ext uri="{FF2B5EF4-FFF2-40B4-BE49-F238E27FC236}">
                <a16:creationId xmlns:a16="http://schemas.microsoft.com/office/drawing/2014/main" id="{E44E8A60-2EF8-C77E-437A-CF143617F336}"/>
              </a:ext>
            </a:extLst>
          </p:cNvPr>
          <p:cNvSpPr/>
          <p:nvPr/>
        </p:nvSpPr>
        <p:spPr>
          <a:xfrm>
            <a:off x="10814593" y="3047545"/>
            <a:ext cx="10234345" cy="5584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1583" tIns="30791" rIns="61583" bIns="30791" rtlCol="0" anchor="ctr"/>
          <a:lstStyle/>
          <a:p>
            <a:pPr algn="ctr"/>
            <a:r>
              <a:rPr lang="en-US" sz="3200" b="1" dirty="0">
                <a:solidFill>
                  <a:schemeClr val="bg1"/>
                </a:solidFill>
                <a:latin typeface="Raleway" pitchFamily="2" charset="0"/>
              </a:rPr>
              <a:t>PROTOTYPE DESIGN</a:t>
            </a:r>
          </a:p>
        </p:txBody>
      </p:sp>
      <p:sp>
        <p:nvSpPr>
          <p:cNvPr id="1397" name="Rectangle 34">
            <a:extLst>
              <a:ext uri="{FF2B5EF4-FFF2-40B4-BE49-F238E27FC236}">
                <a16:creationId xmlns:a16="http://schemas.microsoft.com/office/drawing/2014/main" id="{03C73D27-ED48-FADD-C3D6-BC2857F56B85}"/>
              </a:ext>
            </a:extLst>
          </p:cNvPr>
          <p:cNvSpPr/>
          <p:nvPr/>
        </p:nvSpPr>
        <p:spPr>
          <a:xfrm>
            <a:off x="10839822" y="12053384"/>
            <a:ext cx="10234345" cy="5584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1583" tIns="30791" rIns="61583" bIns="30791" rtlCol="0" anchor="ctr"/>
          <a:lstStyle/>
          <a:p>
            <a:pPr algn="ctr"/>
            <a:r>
              <a:rPr lang="en-US" sz="3200" b="1" dirty="0">
                <a:solidFill>
                  <a:schemeClr val="bg1"/>
                </a:solidFill>
                <a:latin typeface="Raleway" pitchFamily="2" charset="0"/>
              </a:rPr>
              <a:t>TESTING/ VALIDATION</a:t>
            </a:r>
          </a:p>
        </p:txBody>
      </p:sp>
      <p:sp>
        <p:nvSpPr>
          <p:cNvPr id="1401" name="Google Shape;401;p40">
            <a:extLst>
              <a:ext uri="{FF2B5EF4-FFF2-40B4-BE49-F238E27FC236}">
                <a16:creationId xmlns:a16="http://schemas.microsoft.com/office/drawing/2014/main" id="{DFAD74E5-A163-D0C8-BE04-A6D8FA9D048D}"/>
              </a:ext>
            </a:extLst>
          </p:cNvPr>
          <p:cNvSpPr txBox="1">
            <a:spLocks/>
          </p:cNvSpPr>
          <p:nvPr/>
        </p:nvSpPr>
        <p:spPr>
          <a:xfrm>
            <a:off x="1210356" y="19226557"/>
            <a:ext cx="4245855" cy="404700"/>
          </a:xfrm>
          <a:prstGeom prst="rect">
            <a:avLst/>
          </a:prstGeom>
        </p:spPr>
        <p:txBody>
          <a:bodyPr spcFirstLastPara="1" wrap="square" lIns="91425" tIns="91425" rIns="91425" bIns="91425" anchor="b" anchorCtr="0">
            <a:noAutofit/>
          </a:bodyPr>
          <a:lstStyle>
            <a:lvl1pPr marL="213832" indent="-213832" algn="l" defTabSz="2138324" rtl="0" eaLnBrk="1" latinLnBrk="0" hangingPunct="1">
              <a:lnSpc>
                <a:spcPct val="90000"/>
              </a:lnSpc>
              <a:spcBef>
                <a:spcPts val="2806"/>
              </a:spcBef>
              <a:spcAft>
                <a:spcPts val="468"/>
              </a:spcAft>
              <a:buClr>
                <a:schemeClr val="accent1"/>
              </a:buClr>
              <a:buSzPct val="100000"/>
              <a:buFont typeface="Tw Cen MT" panose="020B0602020104020603" pitchFamily="34" charset="0"/>
              <a:buChar char=" "/>
              <a:defRPr sz="4677" kern="1200">
                <a:solidFill>
                  <a:schemeClr val="tx1"/>
                </a:solidFill>
                <a:latin typeface="+mn-lt"/>
                <a:ea typeface="+mn-ea"/>
                <a:cs typeface="+mn-cs"/>
              </a:defRPr>
            </a:lvl1pPr>
            <a:lvl2pPr marL="620114" indent="-320749" algn="l" defTabSz="2138324" rtl="0" eaLnBrk="1" latinLnBrk="0" hangingPunct="1">
              <a:lnSpc>
                <a:spcPct val="90000"/>
              </a:lnSpc>
              <a:spcBef>
                <a:spcPts val="468"/>
              </a:spcBef>
              <a:spcAft>
                <a:spcPts val="935"/>
              </a:spcAft>
              <a:buClr>
                <a:schemeClr val="accent1"/>
              </a:buClr>
              <a:buFont typeface="Wingdings 3" pitchFamily="18" charset="2"/>
              <a:buChar char=""/>
              <a:defRPr sz="3742" kern="1200">
                <a:solidFill>
                  <a:schemeClr val="tx1"/>
                </a:solidFill>
                <a:latin typeface="+mn-lt"/>
                <a:ea typeface="+mn-ea"/>
                <a:cs typeface="+mn-cs"/>
              </a:defRPr>
            </a:lvl2pPr>
            <a:lvl3pPr marL="1047779"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3pPr>
            <a:lvl4pPr marL="1389911"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4pPr>
            <a:lvl5pPr marL="1817576"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5pPr>
            <a:lvl6pPr marL="2138324"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6pPr>
            <a:lvl7pPr marL="2480456"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7pPr>
            <a:lvl8pPr marL="2843971"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8pPr>
            <a:lvl9pPr marL="3186103"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9pPr>
          </a:lstStyle>
          <a:p>
            <a:pPr marL="0" indent="0"/>
            <a:endParaRPr lang="en-US" sz="2400" dirty="0">
              <a:latin typeface="Raleway "/>
            </a:endParaRPr>
          </a:p>
        </p:txBody>
      </p:sp>
      <p:sp>
        <p:nvSpPr>
          <p:cNvPr id="1406" name="Google Shape;402;p40">
            <a:extLst>
              <a:ext uri="{FF2B5EF4-FFF2-40B4-BE49-F238E27FC236}">
                <a16:creationId xmlns:a16="http://schemas.microsoft.com/office/drawing/2014/main" id="{750C3FBC-B505-BD88-6A8B-58A70BCEB5B0}"/>
              </a:ext>
            </a:extLst>
          </p:cNvPr>
          <p:cNvSpPr txBox="1">
            <a:spLocks/>
          </p:cNvSpPr>
          <p:nvPr/>
        </p:nvSpPr>
        <p:spPr>
          <a:xfrm>
            <a:off x="6421943" y="19225205"/>
            <a:ext cx="3908186" cy="437356"/>
          </a:xfrm>
          <a:prstGeom prst="rect">
            <a:avLst/>
          </a:prstGeom>
        </p:spPr>
        <p:txBody>
          <a:bodyPr spcFirstLastPara="1" wrap="square" lIns="91425" tIns="91425" rIns="91425" bIns="91425" anchor="b" anchorCtr="0">
            <a:noAutofit/>
          </a:bodyPr>
          <a:lstStyle>
            <a:lvl1pPr marL="213832" indent="-213832" algn="l" defTabSz="2138324" rtl="0" eaLnBrk="1" latinLnBrk="0" hangingPunct="1">
              <a:lnSpc>
                <a:spcPct val="90000"/>
              </a:lnSpc>
              <a:spcBef>
                <a:spcPts val="2806"/>
              </a:spcBef>
              <a:spcAft>
                <a:spcPts val="468"/>
              </a:spcAft>
              <a:buClr>
                <a:schemeClr val="accent1"/>
              </a:buClr>
              <a:buSzPct val="100000"/>
              <a:buFont typeface="Tw Cen MT" panose="020B0602020104020603" pitchFamily="34" charset="0"/>
              <a:buChar char=" "/>
              <a:defRPr sz="4677" kern="1200">
                <a:solidFill>
                  <a:schemeClr val="tx1"/>
                </a:solidFill>
                <a:latin typeface="+mn-lt"/>
                <a:ea typeface="+mn-ea"/>
                <a:cs typeface="+mn-cs"/>
              </a:defRPr>
            </a:lvl1pPr>
            <a:lvl2pPr marL="620114" indent="-320749" algn="l" defTabSz="2138324" rtl="0" eaLnBrk="1" latinLnBrk="0" hangingPunct="1">
              <a:lnSpc>
                <a:spcPct val="90000"/>
              </a:lnSpc>
              <a:spcBef>
                <a:spcPts val="468"/>
              </a:spcBef>
              <a:spcAft>
                <a:spcPts val="935"/>
              </a:spcAft>
              <a:buClr>
                <a:schemeClr val="accent1"/>
              </a:buClr>
              <a:buFont typeface="Wingdings 3" pitchFamily="18" charset="2"/>
              <a:buChar char=""/>
              <a:defRPr sz="3742" kern="1200">
                <a:solidFill>
                  <a:schemeClr val="tx1"/>
                </a:solidFill>
                <a:latin typeface="+mn-lt"/>
                <a:ea typeface="+mn-ea"/>
                <a:cs typeface="+mn-cs"/>
              </a:defRPr>
            </a:lvl2pPr>
            <a:lvl3pPr marL="1047779"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3pPr>
            <a:lvl4pPr marL="1389911"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4pPr>
            <a:lvl5pPr marL="1817576"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5pPr>
            <a:lvl6pPr marL="2138324"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6pPr>
            <a:lvl7pPr marL="2480456"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7pPr>
            <a:lvl8pPr marL="2843971"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8pPr>
            <a:lvl9pPr marL="3186103"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9pPr>
          </a:lstStyle>
          <a:p>
            <a:pPr marL="0" indent="0"/>
            <a:endParaRPr lang="en-US" sz="2400" dirty="0">
              <a:latin typeface="Raleway" pitchFamily="2" charset="0"/>
            </a:endParaRPr>
          </a:p>
        </p:txBody>
      </p:sp>
      <p:sp>
        <p:nvSpPr>
          <p:cNvPr id="1030" name="Google Shape;395;p40">
            <a:extLst>
              <a:ext uri="{FF2B5EF4-FFF2-40B4-BE49-F238E27FC236}">
                <a16:creationId xmlns:a16="http://schemas.microsoft.com/office/drawing/2014/main" id="{93C6E896-FC3F-BBCD-AF1F-04A6210E913F}"/>
              </a:ext>
            </a:extLst>
          </p:cNvPr>
          <p:cNvSpPr txBox="1">
            <a:spLocks/>
          </p:cNvSpPr>
          <p:nvPr/>
        </p:nvSpPr>
        <p:spPr>
          <a:xfrm>
            <a:off x="1269277" y="20810046"/>
            <a:ext cx="3286200" cy="404700"/>
          </a:xfrm>
          <a:prstGeom prst="rect">
            <a:avLst/>
          </a:prstGeom>
        </p:spPr>
        <p:txBody>
          <a:bodyPr spcFirstLastPara="1" wrap="square" lIns="91425" tIns="91425" rIns="91425" bIns="91425" anchor="b" anchorCtr="0">
            <a:noAutofit/>
          </a:bodyPr>
          <a:lstStyle>
            <a:lvl1pPr marL="213832" indent="-213832" algn="l" defTabSz="2138324" rtl="0" eaLnBrk="1" latinLnBrk="0" hangingPunct="1">
              <a:lnSpc>
                <a:spcPct val="90000"/>
              </a:lnSpc>
              <a:spcBef>
                <a:spcPts val="2806"/>
              </a:spcBef>
              <a:spcAft>
                <a:spcPts val="468"/>
              </a:spcAft>
              <a:buClr>
                <a:schemeClr val="accent1"/>
              </a:buClr>
              <a:buSzPct val="100000"/>
              <a:buFont typeface="Tw Cen MT" panose="020B0602020104020603" pitchFamily="34" charset="0"/>
              <a:buChar char=" "/>
              <a:defRPr sz="4677" kern="1200">
                <a:solidFill>
                  <a:schemeClr val="tx1"/>
                </a:solidFill>
                <a:latin typeface="+mn-lt"/>
                <a:ea typeface="+mn-ea"/>
                <a:cs typeface="+mn-cs"/>
              </a:defRPr>
            </a:lvl1pPr>
            <a:lvl2pPr marL="620114" indent="-320749" algn="l" defTabSz="2138324" rtl="0" eaLnBrk="1" latinLnBrk="0" hangingPunct="1">
              <a:lnSpc>
                <a:spcPct val="90000"/>
              </a:lnSpc>
              <a:spcBef>
                <a:spcPts val="468"/>
              </a:spcBef>
              <a:spcAft>
                <a:spcPts val="935"/>
              </a:spcAft>
              <a:buClr>
                <a:schemeClr val="accent1"/>
              </a:buClr>
              <a:buFont typeface="Wingdings 3" pitchFamily="18" charset="2"/>
              <a:buChar char=""/>
              <a:defRPr sz="3742" kern="1200">
                <a:solidFill>
                  <a:schemeClr val="tx1"/>
                </a:solidFill>
                <a:latin typeface="+mn-lt"/>
                <a:ea typeface="+mn-ea"/>
                <a:cs typeface="+mn-cs"/>
              </a:defRPr>
            </a:lvl2pPr>
            <a:lvl3pPr marL="1047779"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3pPr>
            <a:lvl4pPr marL="1389911"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4pPr>
            <a:lvl5pPr marL="1817576"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5pPr>
            <a:lvl6pPr marL="2138324"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6pPr>
            <a:lvl7pPr marL="2480456"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7pPr>
            <a:lvl8pPr marL="2843971"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8pPr>
            <a:lvl9pPr marL="3186103"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9pPr>
          </a:lstStyle>
          <a:p>
            <a:pPr marL="0" indent="0"/>
            <a:endParaRPr lang="en-US" sz="2400" dirty="0">
              <a:latin typeface="Raleway" pitchFamily="2" charset="0"/>
            </a:endParaRPr>
          </a:p>
        </p:txBody>
      </p:sp>
      <p:sp>
        <p:nvSpPr>
          <p:cNvPr id="1040" name="Google Shape;403;p40">
            <a:extLst>
              <a:ext uri="{FF2B5EF4-FFF2-40B4-BE49-F238E27FC236}">
                <a16:creationId xmlns:a16="http://schemas.microsoft.com/office/drawing/2014/main" id="{242C7388-AA48-F25D-8387-B57AB052E16F}"/>
              </a:ext>
            </a:extLst>
          </p:cNvPr>
          <p:cNvSpPr txBox="1">
            <a:spLocks/>
          </p:cNvSpPr>
          <p:nvPr/>
        </p:nvSpPr>
        <p:spPr>
          <a:xfrm>
            <a:off x="6424641" y="20813200"/>
            <a:ext cx="3619460" cy="437355"/>
          </a:xfrm>
          <a:prstGeom prst="rect">
            <a:avLst/>
          </a:prstGeom>
        </p:spPr>
        <p:txBody>
          <a:bodyPr spcFirstLastPara="1" wrap="square" lIns="91425" tIns="91425" rIns="91425" bIns="91425" anchor="b" anchorCtr="0">
            <a:noAutofit/>
          </a:bodyPr>
          <a:lstStyle>
            <a:lvl1pPr marL="213832" indent="-213832" algn="l" defTabSz="2138324" rtl="0" eaLnBrk="1" latinLnBrk="0" hangingPunct="1">
              <a:lnSpc>
                <a:spcPct val="90000"/>
              </a:lnSpc>
              <a:spcBef>
                <a:spcPts val="2806"/>
              </a:spcBef>
              <a:spcAft>
                <a:spcPts val="468"/>
              </a:spcAft>
              <a:buClr>
                <a:schemeClr val="accent1"/>
              </a:buClr>
              <a:buSzPct val="100000"/>
              <a:buFont typeface="Tw Cen MT" panose="020B0602020104020603" pitchFamily="34" charset="0"/>
              <a:buChar char=" "/>
              <a:defRPr sz="4677" kern="1200">
                <a:solidFill>
                  <a:schemeClr val="tx1"/>
                </a:solidFill>
                <a:latin typeface="+mn-lt"/>
                <a:ea typeface="+mn-ea"/>
                <a:cs typeface="+mn-cs"/>
              </a:defRPr>
            </a:lvl1pPr>
            <a:lvl2pPr marL="620114" indent="-320749" algn="l" defTabSz="2138324" rtl="0" eaLnBrk="1" latinLnBrk="0" hangingPunct="1">
              <a:lnSpc>
                <a:spcPct val="90000"/>
              </a:lnSpc>
              <a:spcBef>
                <a:spcPts val="468"/>
              </a:spcBef>
              <a:spcAft>
                <a:spcPts val="935"/>
              </a:spcAft>
              <a:buClr>
                <a:schemeClr val="accent1"/>
              </a:buClr>
              <a:buFont typeface="Wingdings 3" pitchFamily="18" charset="2"/>
              <a:buChar char=""/>
              <a:defRPr sz="3742" kern="1200">
                <a:solidFill>
                  <a:schemeClr val="tx1"/>
                </a:solidFill>
                <a:latin typeface="+mn-lt"/>
                <a:ea typeface="+mn-ea"/>
                <a:cs typeface="+mn-cs"/>
              </a:defRPr>
            </a:lvl2pPr>
            <a:lvl3pPr marL="1047779"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3pPr>
            <a:lvl4pPr marL="1389911"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4pPr>
            <a:lvl5pPr marL="1817576"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5pPr>
            <a:lvl6pPr marL="2138324"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6pPr>
            <a:lvl7pPr marL="2480456"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7pPr>
            <a:lvl8pPr marL="2843971"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8pPr>
            <a:lvl9pPr marL="3186103" indent="-320749" algn="l" defTabSz="2138324" rtl="0" eaLnBrk="1" latinLnBrk="0" hangingPunct="1">
              <a:lnSpc>
                <a:spcPct val="90000"/>
              </a:lnSpc>
              <a:spcBef>
                <a:spcPts val="468"/>
              </a:spcBef>
              <a:spcAft>
                <a:spcPts val="935"/>
              </a:spcAft>
              <a:buClr>
                <a:schemeClr val="accent1"/>
              </a:buClr>
              <a:buFont typeface="Wingdings 3" pitchFamily="18" charset="2"/>
              <a:buChar char=""/>
              <a:defRPr sz="2806" kern="1200">
                <a:solidFill>
                  <a:schemeClr val="tx1"/>
                </a:solidFill>
                <a:latin typeface="+mn-lt"/>
                <a:ea typeface="+mn-ea"/>
                <a:cs typeface="+mn-cs"/>
              </a:defRPr>
            </a:lvl9pPr>
          </a:lstStyle>
          <a:p>
            <a:pPr marL="0" indent="0"/>
            <a:endParaRPr lang="en" sz="2400" dirty="0">
              <a:latin typeface="Raleway" pitchFamily="2" charset="0"/>
            </a:endParaRPr>
          </a:p>
        </p:txBody>
      </p:sp>
      <p:sp>
        <p:nvSpPr>
          <p:cNvPr id="12" name="TextBox 11">
            <a:extLst>
              <a:ext uri="{FF2B5EF4-FFF2-40B4-BE49-F238E27FC236}">
                <a16:creationId xmlns:a16="http://schemas.microsoft.com/office/drawing/2014/main" id="{67D2C41C-F7FD-4362-AF26-AD95CE028E71}"/>
              </a:ext>
            </a:extLst>
          </p:cNvPr>
          <p:cNvSpPr txBox="1"/>
          <p:nvPr/>
        </p:nvSpPr>
        <p:spPr>
          <a:xfrm>
            <a:off x="403129" y="6976080"/>
            <a:ext cx="9840530" cy="6355586"/>
          </a:xfrm>
          <a:prstGeom prst="rect">
            <a:avLst/>
          </a:prstGeom>
          <a:noFill/>
        </p:spPr>
        <p:txBody>
          <a:bodyPr wrap="square" rtlCol="0">
            <a:spAutoFit/>
          </a:bodyPr>
          <a:lstStyle/>
          <a:p>
            <a:pPr algn="just"/>
            <a:r>
              <a:rPr lang="en-US" sz="3700" b="1" dirty="0">
                <a:latin typeface="Calibri Light" panose="020F0302020204030204" pitchFamily="34" charset="0"/>
                <a:ea typeface="Calibri Light" panose="020F0302020204030204" pitchFamily="34" charset="0"/>
                <a:cs typeface="Calibri Light" panose="020F0302020204030204" pitchFamily="34" charset="0"/>
              </a:rPr>
              <a:t>As the use of drones increases, so does the threat of unauthorized drones invading restricted airspaces, posing risks to security, privacy, and public safety. Current methods of detecting and neutralizing such drones are often slow, inaccurate, or unable to handle high volumes of drone activity in real-time. There is a critical need for a robust, fast, and precise system capable of identifying unauthorized drones instantly and neutralizing them before they can cause harm or breach secure areas.</a:t>
            </a:r>
          </a:p>
        </p:txBody>
      </p:sp>
      <p:graphicFrame>
        <p:nvGraphicFramePr>
          <p:cNvPr id="13" name="Table 12">
            <a:extLst>
              <a:ext uri="{FF2B5EF4-FFF2-40B4-BE49-F238E27FC236}">
                <a16:creationId xmlns:a16="http://schemas.microsoft.com/office/drawing/2014/main" id="{B1EDF00B-5158-48ED-881D-BEB8F674B06F}"/>
              </a:ext>
            </a:extLst>
          </p:cNvPr>
          <p:cNvGraphicFramePr>
            <a:graphicFrameLocks noGrp="1"/>
          </p:cNvGraphicFramePr>
          <p:nvPr>
            <p:extLst>
              <p:ext uri="{D42A27DB-BD31-4B8C-83A1-F6EECF244321}">
                <p14:modId xmlns:p14="http://schemas.microsoft.com/office/powerpoint/2010/main" val="1168177872"/>
              </p:ext>
            </p:extLst>
          </p:nvPr>
        </p:nvGraphicFramePr>
        <p:xfrm>
          <a:off x="386818" y="15605844"/>
          <a:ext cx="10678810" cy="1751089"/>
        </p:xfrm>
        <a:graphic>
          <a:graphicData uri="http://schemas.openxmlformats.org/drawingml/2006/table">
            <a:tbl>
              <a:tblPr firstRow="1" bandRow="1">
                <a:tableStyleId>{2D5ABB26-0587-4C30-8999-92F81FD0307C}</a:tableStyleId>
              </a:tblPr>
              <a:tblGrid>
                <a:gridCol w="5203824">
                  <a:extLst>
                    <a:ext uri="{9D8B030D-6E8A-4147-A177-3AD203B41FA5}">
                      <a16:colId xmlns:a16="http://schemas.microsoft.com/office/drawing/2014/main" val="2530366283"/>
                    </a:ext>
                  </a:extLst>
                </a:gridCol>
                <a:gridCol w="5474986">
                  <a:extLst>
                    <a:ext uri="{9D8B030D-6E8A-4147-A177-3AD203B41FA5}">
                      <a16:colId xmlns:a16="http://schemas.microsoft.com/office/drawing/2014/main" val="4058965016"/>
                    </a:ext>
                  </a:extLst>
                </a:gridCol>
              </a:tblGrid>
              <a:tr h="1018172">
                <a:tc>
                  <a:txBody>
                    <a:bodyPr/>
                    <a:lstStyle/>
                    <a:p>
                      <a:pPr marL="571500" indent="-571500">
                        <a:buFont typeface="Arial" panose="020B0604020202020204" pitchFamily="34" charset="0"/>
                        <a:buChar char="•"/>
                      </a:pPr>
                      <a:r>
                        <a:rPr lang="en-US" dirty="0"/>
                        <a:t>Portability </a:t>
                      </a:r>
                    </a:p>
                  </a:txBody>
                  <a:tcPr/>
                </a:tc>
                <a:tc>
                  <a:txBody>
                    <a:bodyPr/>
                    <a:lstStyle/>
                    <a:p>
                      <a:pPr marL="571500" indent="-571500">
                        <a:buFont typeface="Arial" panose="020B0604020202020204" pitchFamily="34" charset="0"/>
                        <a:buChar char="•"/>
                      </a:pPr>
                      <a:r>
                        <a:rPr lang="en-US" dirty="0"/>
                        <a:t>Range </a:t>
                      </a:r>
                    </a:p>
                  </a:txBody>
                  <a:tcPr/>
                </a:tc>
                <a:extLst>
                  <a:ext uri="{0D108BD9-81ED-4DB2-BD59-A6C34878D82A}">
                    <a16:rowId xmlns:a16="http://schemas.microsoft.com/office/drawing/2014/main" val="2024620874"/>
                  </a:ext>
                </a:extLst>
              </a:tr>
              <a:tr h="370840">
                <a:tc>
                  <a:txBody>
                    <a:bodyPr/>
                    <a:lstStyle/>
                    <a:p>
                      <a:pPr marL="571500" indent="-571500">
                        <a:buFont typeface="Arial" panose="020B0604020202020204" pitchFamily="34" charset="0"/>
                        <a:buChar char="•"/>
                      </a:pPr>
                      <a:r>
                        <a:rPr lang="en-US" dirty="0"/>
                        <a:t>Efficiency </a:t>
                      </a:r>
                    </a:p>
                  </a:txBody>
                  <a:tcPr/>
                </a:tc>
                <a:tc>
                  <a:txBody>
                    <a:bodyPr/>
                    <a:lstStyle/>
                    <a:p>
                      <a:pPr marL="571500" indent="-571500">
                        <a:buFont typeface="Arial" panose="020B0604020202020204" pitchFamily="34" charset="0"/>
                        <a:buChar char="•"/>
                      </a:pPr>
                      <a:r>
                        <a:rPr lang="en-US" dirty="0"/>
                        <a:t>Durability</a:t>
                      </a:r>
                    </a:p>
                  </a:txBody>
                  <a:tcPr/>
                </a:tc>
                <a:extLst>
                  <a:ext uri="{0D108BD9-81ED-4DB2-BD59-A6C34878D82A}">
                    <a16:rowId xmlns:a16="http://schemas.microsoft.com/office/drawing/2014/main" val="1671201196"/>
                  </a:ext>
                </a:extLst>
              </a:tr>
            </a:tbl>
          </a:graphicData>
        </a:graphic>
      </p:graphicFrame>
      <p:pic>
        <p:nvPicPr>
          <p:cNvPr id="28" name="Picture 27">
            <a:extLst>
              <a:ext uri="{FF2B5EF4-FFF2-40B4-BE49-F238E27FC236}">
                <a16:creationId xmlns:a16="http://schemas.microsoft.com/office/drawing/2014/main" id="{58842913-7B90-4CA3-B31A-86EE932B6FF0}"/>
              </a:ext>
            </a:extLst>
          </p:cNvPr>
          <p:cNvPicPr>
            <a:picLocks noChangeAspect="1"/>
          </p:cNvPicPr>
          <p:nvPr/>
        </p:nvPicPr>
        <p:blipFill>
          <a:blip r:embed="rId4"/>
          <a:stretch>
            <a:fillRect/>
          </a:stretch>
        </p:blipFill>
        <p:spPr>
          <a:xfrm>
            <a:off x="7965343" y="15364290"/>
            <a:ext cx="2298574" cy="1029212"/>
          </a:xfrm>
          <a:prstGeom prst="rect">
            <a:avLst/>
          </a:prstGeom>
        </p:spPr>
      </p:pic>
      <p:pic>
        <p:nvPicPr>
          <p:cNvPr id="29" name="Picture 28">
            <a:extLst>
              <a:ext uri="{FF2B5EF4-FFF2-40B4-BE49-F238E27FC236}">
                <a16:creationId xmlns:a16="http://schemas.microsoft.com/office/drawing/2014/main" id="{C6925A6C-7972-42E8-95BA-DD302B274483}"/>
              </a:ext>
            </a:extLst>
          </p:cNvPr>
          <p:cNvPicPr>
            <a:picLocks noChangeAspect="1"/>
          </p:cNvPicPr>
          <p:nvPr/>
        </p:nvPicPr>
        <p:blipFill>
          <a:blip r:embed="rId5"/>
          <a:stretch>
            <a:fillRect/>
          </a:stretch>
        </p:blipFill>
        <p:spPr>
          <a:xfrm>
            <a:off x="3408319" y="15470478"/>
            <a:ext cx="1890423" cy="1120011"/>
          </a:xfrm>
          <a:prstGeom prst="rect">
            <a:avLst/>
          </a:prstGeom>
        </p:spPr>
      </p:pic>
      <p:pic>
        <p:nvPicPr>
          <p:cNvPr id="34" name="Picture 33">
            <a:extLst>
              <a:ext uri="{FF2B5EF4-FFF2-40B4-BE49-F238E27FC236}">
                <a16:creationId xmlns:a16="http://schemas.microsoft.com/office/drawing/2014/main" id="{16800358-6B7D-416F-80A0-C371A2F0AD86}"/>
              </a:ext>
            </a:extLst>
          </p:cNvPr>
          <p:cNvPicPr>
            <a:picLocks noChangeAspect="1"/>
          </p:cNvPicPr>
          <p:nvPr/>
        </p:nvPicPr>
        <p:blipFill>
          <a:blip r:embed="rId6"/>
          <a:stretch>
            <a:fillRect/>
          </a:stretch>
        </p:blipFill>
        <p:spPr>
          <a:xfrm>
            <a:off x="917063" y="21204931"/>
            <a:ext cx="2478255" cy="1525081"/>
          </a:xfrm>
          <a:prstGeom prst="rect">
            <a:avLst/>
          </a:prstGeom>
        </p:spPr>
      </p:pic>
      <p:pic>
        <p:nvPicPr>
          <p:cNvPr id="110" name="Picture 109">
            <a:extLst>
              <a:ext uri="{FF2B5EF4-FFF2-40B4-BE49-F238E27FC236}">
                <a16:creationId xmlns:a16="http://schemas.microsoft.com/office/drawing/2014/main" id="{4445D73B-2219-4BF7-BC4C-E7A060DCA9AF}"/>
              </a:ext>
            </a:extLst>
          </p:cNvPr>
          <p:cNvPicPr>
            <a:picLocks noChangeAspect="1"/>
          </p:cNvPicPr>
          <p:nvPr/>
        </p:nvPicPr>
        <p:blipFill>
          <a:blip r:embed="rId7"/>
          <a:stretch>
            <a:fillRect/>
          </a:stretch>
        </p:blipFill>
        <p:spPr>
          <a:xfrm>
            <a:off x="1084270" y="19225205"/>
            <a:ext cx="1995314" cy="1573638"/>
          </a:xfrm>
          <a:prstGeom prst="rect">
            <a:avLst/>
          </a:prstGeom>
        </p:spPr>
      </p:pic>
      <p:pic>
        <p:nvPicPr>
          <p:cNvPr id="35" name="Picture 34">
            <a:extLst>
              <a:ext uri="{FF2B5EF4-FFF2-40B4-BE49-F238E27FC236}">
                <a16:creationId xmlns:a16="http://schemas.microsoft.com/office/drawing/2014/main" id="{1F80EFB0-FE92-4A54-9D6A-C6979226319B}"/>
              </a:ext>
            </a:extLst>
          </p:cNvPr>
          <p:cNvPicPr>
            <a:picLocks noChangeAspect="1"/>
          </p:cNvPicPr>
          <p:nvPr/>
        </p:nvPicPr>
        <p:blipFill>
          <a:blip r:embed="rId8"/>
          <a:stretch>
            <a:fillRect/>
          </a:stretch>
        </p:blipFill>
        <p:spPr>
          <a:xfrm>
            <a:off x="1084270" y="23183534"/>
            <a:ext cx="1672322" cy="1672322"/>
          </a:xfrm>
          <a:prstGeom prst="rect">
            <a:avLst/>
          </a:prstGeom>
        </p:spPr>
      </p:pic>
      <p:pic>
        <p:nvPicPr>
          <p:cNvPr id="36" name="Picture 35">
            <a:extLst>
              <a:ext uri="{FF2B5EF4-FFF2-40B4-BE49-F238E27FC236}">
                <a16:creationId xmlns:a16="http://schemas.microsoft.com/office/drawing/2014/main" id="{4531D5B0-0EA7-4038-9DD2-2DBFDA71A130}"/>
              </a:ext>
            </a:extLst>
          </p:cNvPr>
          <p:cNvPicPr>
            <a:picLocks noChangeAspect="1"/>
          </p:cNvPicPr>
          <p:nvPr/>
        </p:nvPicPr>
        <p:blipFill>
          <a:blip r:embed="rId9"/>
          <a:stretch>
            <a:fillRect/>
          </a:stretch>
        </p:blipFill>
        <p:spPr>
          <a:xfrm>
            <a:off x="1084270" y="25242360"/>
            <a:ext cx="1755038" cy="1701155"/>
          </a:xfrm>
          <a:prstGeom prst="rect">
            <a:avLst/>
          </a:prstGeom>
        </p:spPr>
      </p:pic>
      <p:sp>
        <p:nvSpPr>
          <p:cNvPr id="39" name="TextBox 38">
            <a:extLst>
              <a:ext uri="{FF2B5EF4-FFF2-40B4-BE49-F238E27FC236}">
                <a16:creationId xmlns:a16="http://schemas.microsoft.com/office/drawing/2014/main" id="{C94620A7-98F0-4CFF-8885-1BAD7AE153F9}"/>
              </a:ext>
            </a:extLst>
          </p:cNvPr>
          <p:cNvSpPr txBox="1"/>
          <p:nvPr/>
        </p:nvSpPr>
        <p:spPr>
          <a:xfrm>
            <a:off x="10953182" y="25513550"/>
            <a:ext cx="10156307" cy="3785652"/>
          </a:xfrm>
          <a:prstGeom prst="rect">
            <a:avLst/>
          </a:prstGeom>
          <a:noFill/>
        </p:spPr>
        <p:txBody>
          <a:bodyPr wrap="square" rtlCol="0">
            <a:spAutoFit/>
          </a:bodyPr>
          <a:lstStyle/>
          <a:p>
            <a:pPr marL="457200" indent="-457200" algn="just">
              <a:buFont typeface="Arial" panose="020B0604020202020204" pitchFamily="34" charset="0"/>
              <a:buChar char="•"/>
            </a:pPr>
            <a:r>
              <a:rPr lang="en-US" sz="3000" b="1" dirty="0">
                <a:latin typeface="Calibri Light" panose="020F0302020204030204" pitchFamily="34" charset="0"/>
                <a:ea typeface="Calibri Light" panose="020F0302020204030204" pitchFamily="34" charset="0"/>
                <a:cs typeface="Calibri Light" panose="020F0302020204030204" pitchFamily="34" charset="0"/>
              </a:rPr>
              <a:t>System Performance: Strong under controlled conditions, with potential for long-term durability enhancements.</a:t>
            </a:r>
          </a:p>
          <a:p>
            <a:pPr marL="457200" indent="-457200" algn="just">
              <a:buFont typeface="Arial" panose="020B0604020202020204" pitchFamily="34" charset="0"/>
              <a:buChar char="•"/>
            </a:pPr>
            <a:r>
              <a:rPr lang="en-US" sz="3000" b="1" dirty="0">
                <a:latin typeface="Calibri Light" panose="020F0302020204030204" pitchFamily="34" charset="0"/>
                <a:ea typeface="Calibri Light" panose="020F0302020204030204" pitchFamily="34" charset="0"/>
                <a:cs typeface="Calibri Light" panose="020F0302020204030204" pitchFamily="34" charset="0"/>
              </a:rPr>
              <a:t>Durability Testing: Exposure to environmental stresses highlighted areas for structural improvement.</a:t>
            </a:r>
          </a:p>
          <a:p>
            <a:pPr marL="457200" indent="-457200" algn="just">
              <a:buFont typeface="Arial" panose="020B0604020202020204" pitchFamily="34" charset="0"/>
              <a:buChar char="•"/>
            </a:pPr>
            <a:r>
              <a:rPr lang="en-US" sz="3000" b="1" dirty="0">
                <a:latin typeface="Calibri Light" panose="020F0302020204030204" pitchFamily="34" charset="0"/>
                <a:ea typeface="Calibri Light" panose="020F0302020204030204" pitchFamily="34" charset="0"/>
                <a:cs typeface="Calibri Light" panose="020F0302020204030204" pitchFamily="34" charset="0"/>
              </a:rPr>
              <a:t>User Experience: Easy to use, with opportunities to make tracking adjustments more intuitive.</a:t>
            </a:r>
          </a:p>
          <a:p>
            <a:pPr marL="457200" indent="-457200" algn="just">
              <a:buFont typeface="Arial" panose="020B0604020202020204" pitchFamily="34" charset="0"/>
              <a:buChar char="•"/>
            </a:pPr>
            <a:r>
              <a:rPr lang="en-US" sz="3000" b="1" dirty="0">
                <a:latin typeface="Calibri Light" panose="020F0302020204030204" pitchFamily="34" charset="0"/>
                <a:ea typeface="Calibri Light" panose="020F0302020204030204" pitchFamily="34" charset="0"/>
                <a:cs typeface="Calibri Light" panose="020F0302020204030204" pitchFamily="34" charset="0"/>
              </a:rPr>
              <a:t>Future Focus: Insights will drive improvements for enhanced robustness and user-friendliness</a:t>
            </a:r>
            <a:r>
              <a:rPr lang="en-US" sz="3000" dirty="0"/>
              <a:t>.</a:t>
            </a:r>
          </a:p>
        </p:txBody>
      </p:sp>
      <p:sp>
        <p:nvSpPr>
          <p:cNvPr id="21" name="TextBox 20">
            <a:extLst>
              <a:ext uri="{FF2B5EF4-FFF2-40B4-BE49-F238E27FC236}">
                <a16:creationId xmlns:a16="http://schemas.microsoft.com/office/drawing/2014/main" id="{B0C8904C-21B5-4A1E-978B-3895A85555C6}"/>
              </a:ext>
            </a:extLst>
          </p:cNvPr>
          <p:cNvSpPr txBox="1"/>
          <p:nvPr/>
        </p:nvSpPr>
        <p:spPr>
          <a:xfrm>
            <a:off x="440928" y="2187898"/>
            <a:ext cx="4231083" cy="646331"/>
          </a:xfrm>
          <a:prstGeom prst="rect">
            <a:avLst/>
          </a:prstGeom>
          <a:noFill/>
        </p:spPr>
        <p:txBody>
          <a:bodyPr wrap="square" rtlCol="0">
            <a:spAutoFit/>
          </a:bodyPr>
          <a:lstStyle/>
          <a:p>
            <a:r>
              <a:rPr lang="en-US" sz="3600" dirty="0">
                <a:solidFill>
                  <a:schemeClr val="bg1"/>
                </a:solidFill>
              </a:rPr>
              <a:t>KFUPM Design Expo </a:t>
            </a:r>
          </a:p>
        </p:txBody>
      </p:sp>
      <p:pic>
        <p:nvPicPr>
          <p:cNvPr id="26" name="Picture 25">
            <a:extLst>
              <a:ext uri="{FF2B5EF4-FFF2-40B4-BE49-F238E27FC236}">
                <a16:creationId xmlns:a16="http://schemas.microsoft.com/office/drawing/2014/main" id="{0AC6F607-419B-4969-AA0C-660DA5BB2F0A}"/>
              </a:ext>
            </a:extLst>
          </p:cNvPr>
          <p:cNvPicPr>
            <a:picLocks noChangeAspect="1"/>
          </p:cNvPicPr>
          <p:nvPr/>
        </p:nvPicPr>
        <p:blipFill>
          <a:blip r:embed="rId10"/>
          <a:stretch>
            <a:fillRect/>
          </a:stretch>
        </p:blipFill>
        <p:spPr>
          <a:xfrm>
            <a:off x="0" y="29729681"/>
            <a:ext cx="21478895" cy="708006"/>
          </a:xfrm>
          <a:prstGeom prst="rect">
            <a:avLst/>
          </a:prstGeom>
        </p:spPr>
      </p:pic>
      <p:pic>
        <p:nvPicPr>
          <p:cNvPr id="38" name="Picture 37">
            <a:extLst>
              <a:ext uri="{FF2B5EF4-FFF2-40B4-BE49-F238E27FC236}">
                <a16:creationId xmlns:a16="http://schemas.microsoft.com/office/drawing/2014/main" id="{777BDBFE-EC5E-4086-ABF3-C65837756E5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999007" y="3792849"/>
            <a:ext cx="8064658" cy="8087660"/>
          </a:xfrm>
          <a:prstGeom prst="rect">
            <a:avLst/>
          </a:prstGeom>
        </p:spPr>
      </p:pic>
      <p:pic>
        <p:nvPicPr>
          <p:cNvPr id="40" name="Picture 39" descr="A collage of images of a drone&#10;&#10;Description automatically generated">
            <a:extLst>
              <a:ext uri="{FF2B5EF4-FFF2-40B4-BE49-F238E27FC236}">
                <a16:creationId xmlns:a16="http://schemas.microsoft.com/office/drawing/2014/main" id="{4E15127A-AC12-BAA1-F5C5-5FA92CF53A0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250821" y="12946440"/>
            <a:ext cx="9729675" cy="5574292"/>
          </a:xfrm>
          <a:prstGeom prst="rect">
            <a:avLst/>
          </a:prstGeom>
        </p:spPr>
      </p:pic>
      <p:pic>
        <p:nvPicPr>
          <p:cNvPr id="42" name="Picture 41" descr="A graph of loss and loss&#10;&#10;Description automatically generated with medium confidence">
            <a:extLst>
              <a:ext uri="{FF2B5EF4-FFF2-40B4-BE49-F238E27FC236}">
                <a16:creationId xmlns:a16="http://schemas.microsoft.com/office/drawing/2014/main" id="{C719D7E9-62EB-3CC8-7EB3-3026E57E406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834469" y="18873325"/>
            <a:ext cx="10316536" cy="5158268"/>
          </a:xfrm>
          <a:prstGeom prst="rect">
            <a:avLst/>
          </a:prstGeom>
        </p:spPr>
      </p:pic>
      <p:pic>
        <p:nvPicPr>
          <p:cNvPr id="43" name="Picture 6" descr="durable icon Stock Vector | Adobe Stock">
            <a:extLst>
              <a:ext uri="{FF2B5EF4-FFF2-40B4-BE49-F238E27FC236}">
                <a16:creationId xmlns:a16="http://schemas.microsoft.com/office/drawing/2014/main" id="{A5BB4FA5-BE5F-9BD2-C962-99781AE853D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07021" y="16501405"/>
            <a:ext cx="1015218" cy="10152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fficiency - Free business and finance icons">
            <a:extLst>
              <a:ext uri="{FF2B5EF4-FFF2-40B4-BE49-F238E27FC236}">
                <a16:creationId xmlns:a16="http://schemas.microsoft.com/office/drawing/2014/main" id="{685E7222-BD0A-29CD-8EFC-8A5594D4BAC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47040" y="16569941"/>
            <a:ext cx="1090628" cy="1090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2518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eb4cfa2-2a6f-43b7-9935-58898877aa70">
      <Terms xmlns="http://schemas.microsoft.com/office/infopath/2007/PartnerControls"/>
    </lcf76f155ced4ddcb4097134ff3c332f>
    <TaxCatchAll xmlns="23f71ece-6f79-4b9a-94f9-3a27ffba801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EC504F1786A834AB0A43A8D2AD0E2A1" ma:contentTypeVersion="8" ma:contentTypeDescription="Create a new document." ma:contentTypeScope="" ma:versionID="0c8750084946d9c1e73c0e38c4d28f13">
  <xsd:schema xmlns:xsd="http://www.w3.org/2001/XMLSchema" xmlns:xs="http://www.w3.org/2001/XMLSchema" xmlns:p="http://schemas.microsoft.com/office/2006/metadata/properties" xmlns:ns2="feb4cfa2-2a6f-43b7-9935-58898877aa70" xmlns:ns3="23f71ece-6f79-4b9a-94f9-3a27ffba8014" targetNamespace="http://schemas.microsoft.com/office/2006/metadata/properties" ma:root="true" ma:fieldsID="90eff075cc6d87af32dbac618a866053" ns2:_="" ns3:_="">
    <xsd:import namespace="feb4cfa2-2a6f-43b7-9935-58898877aa70"/>
    <xsd:import namespace="23f71ece-6f79-4b9a-94f9-3a27ffba801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4cfa2-2a6f-43b7-9935-58898877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7f4d030-a2bd-4159-b459-856363f4e7ee"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f71ece-6f79-4b9a-94f9-3a27ffba801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c42c5f5-8c88-41d9-9731-7c907e3c900f}" ma:internalName="TaxCatchAll" ma:showField="CatchAllData" ma:web="23f71ece-6f79-4b9a-94f9-3a27ffba8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E48C11-6F40-46E9-9B44-0966CDED484F}">
  <ds:schemaRefs>
    <ds:schemaRef ds:uri="http://schemas.microsoft.com/sharepoint/v3/contenttype/forms"/>
  </ds:schemaRefs>
</ds:datastoreItem>
</file>

<file path=customXml/itemProps2.xml><?xml version="1.0" encoding="utf-8"?>
<ds:datastoreItem xmlns:ds="http://schemas.openxmlformats.org/officeDocument/2006/customXml" ds:itemID="{0248E1C2-BFFD-443C-A4F9-A7B19113AD35}">
  <ds:schemaRef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schemas.microsoft.com/office/2006/metadata/properties"/>
    <ds:schemaRef ds:uri="feb4cfa2-2a6f-43b7-9935-58898877aa70"/>
    <ds:schemaRef ds:uri="23f71ece-6f79-4b9a-94f9-3a27ffba8014"/>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5FB3DE2E-F5AD-421E-89EF-5AEC9EB1A1FC}">
  <ds:schemaRefs>
    <ds:schemaRef ds:uri="http://schemas.microsoft.com/office/2006/metadata/contentType"/>
    <ds:schemaRef ds:uri="http://schemas.microsoft.com/office/2006/metadata/properties/metaAttributes"/>
    <ds:schemaRef ds:uri="http://www.w3.org/2000/xmlns/"/>
    <ds:schemaRef ds:uri="http://www.w3.org/2001/XMLSchema"/>
    <ds:schemaRef ds:uri="feb4cfa2-2a6f-43b7-9935-58898877aa70"/>
    <ds:schemaRef ds:uri="23f71ece-6f79-4b9a-94f9-3a27ffba8014"/>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4160</TotalTime>
  <Words>263</Words>
  <Application>Microsoft Macintosh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Calibri Light</vt:lpstr>
      <vt:lpstr>Raleway</vt:lpstr>
      <vt:lpstr>Raleway </vt:lpstr>
      <vt:lpstr>Times New Roman</vt:lpstr>
      <vt:lpstr>Tw Cen MT</vt:lpstr>
      <vt:lpstr>Tw Cen MT Condensed</vt:lpstr>
      <vt:lpstr>Wingdings 3</vt:lpstr>
      <vt:lpstr>Integral</vt:lpstr>
      <vt:lpstr>PowerPoint Presentation</vt:lpstr>
    </vt:vector>
  </TitlesOfParts>
  <Company>Genigraphics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A0/A1</dc:title>
  <dc:creator>Jay Larson</dc:creator>
  <dc:description>Quality poster printing
www.genigraphics.com
1-800-790-4001</dc:description>
  <cp:lastModifiedBy>OMAR ABDULLAH ALMUQBIL</cp:lastModifiedBy>
  <cp:revision>134</cp:revision>
  <cp:lastPrinted>2013-02-12T02:21:55Z</cp:lastPrinted>
  <dcterms:created xsi:type="dcterms:W3CDTF">2013-02-10T21:14:48Z</dcterms:created>
  <dcterms:modified xsi:type="dcterms:W3CDTF">2024-12-05T18:01:45Z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0x0101007EC504F1786A834AB0A43A8D2AD0E2A1</vt:lpwstr>
  </property>
  <property fmtid="{D5CDD505-2E9C-101B-9397-08002B2CF9AE}" pid="3" name="MediaServiceImageTags">
    <vt:lpwstr/>
  </property>
</Properties>
</file>