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60" r:id="rId5"/>
    <p:sldMasterId id="2147483653" r:id="rId6"/>
  </p:sldMasterIdLst>
  <p:notesMasterIdLst>
    <p:notesMasterId r:id="rId8"/>
  </p:notesMasterIdLst>
  <p:handoutMasterIdLst>
    <p:handoutMasterId r:id="rId9"/>
  </p:handoutMasterIdLst>
  <p:sldIdLst>
    <p:sldId id="258" r:id="rId7"/>
  </p:sldIdLst>
  <p:sldSz cx="30275213" cy="21388388"/>
  <p:notesSz cx="9144000" cy="6858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7" userDrawn="1">
          <p15:clr>
            <a:srgbClr val="A4A3A4"/>
          </p15:clr>
        </p15:guide>
        <p15:guide id="2" orient="horz" pos="187" userDrawn="1">
          <p15:clr>
            <a:srgbClr val="A4A3A4"/>
          </p15:clr>
        </p15:guide>
        <p15:guide id="3" orient="horz" pos="13099" userDrawn="1">
          <p15:clr>
            <a:srgbClr val="A4A3A4"/>
          </p15:clr>
        </p15:guide>
        <p15:guide id="4" orient="horz" userDrawn="1">
          <p15:clr>
            <a:srgbClr val="A4A3A4"/>
          </p15:clr>
        </p15:guide>
        <p15:guide id="5" pos="18672"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5" d="100"/>
          <a:sy n="25" d="100"/>
        </p:scale>
        <p:origin x="1176" y="-101"/>
      </p:cViewPr>
      <p:guideLst>
        <p:guide orient="horz" pos="2157"/>
        <p:guide orient="horz" pos="187"/>
        <p:guide orient="horz" pos="13099"/>
        <p:guide orient="horz"/>
        <p:guide pos="18672"/>
      </p:guideLst>
    </p:cSldViewPr>
  </p:slideViewPr>
  <p:notesTextViewPr>
    <p:cViewPr>
      <p:scale>
        <a:sx n="1" d="1"/>
        <a:sy n="1" d="1"/>
      </p:scale>
      <p:origin x="0" y="0"/>
    </p:cViewPr>
  </p:notesTextViewPr>
  <p:notesViewPr>
    <p:cSldViewPr snapToGrid="0">
      <p:cViewPr>
        <p:scale>
          <a:sx n="1" d="2"/>
          <a:sy n="1" d="2"/>
        </p:scale>
        <p:origin x="0" y="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12/12/2024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12/12/2024</a:t>
            </a:fld>
            <a:endParaRPr lang="en-US"/>
          </a:p>
        </p:txBody>
      </p:sp>
      <p:sp>
        <p:nvSpPr>
          <p:cNvPr id="4" name="Slide Image Placeholder 3"/>
          <p:cNvSpPr>
            <a:spLocks noGrp="1" noRot="1" noChangeAspect="1"/>
          </p:cNvSpPr>
          <p:nvPr>
            <p:ph type="sldImg" idx="2"/>
          </p:nvPr>
        </p:nvSpPr>
        <p:spPr>
          <a:xfrm>
            <a:off x="2751138" y="514350"/>
            <a:ext cx="3641725"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3790590"/>
            <a:ext cx="14299153" cy="627402"/>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a:t>Type in or paste your text here</a:t>
            </a:r>
          </a:p>
        </p:txBody>
      </p:sp>
      <p:sp>
        <p:nvSpPr>
          <p:cNvPr id="6" name="Text Placeholder 5"/>
          <p:cNvSpPr>
            <a:spLocks noGrp="1"/>
          </p:cNvSpPr>
          <p:nvPr>
            <p:ph type="body" sz="quarter" idx="11" hasCustomPrompt="1"/>
          </p:nvPr>
        </p:nvSpPr>
        <p:spPr>
          <a:xfrm>
            <a:off x="636214" y="3421359"/>
            <a:ext cx="14287866" cy="558738"/>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a:t>(click to edit) INTRODUCTION or ABSTRACT</a:t>
            </a:r>
          </a:p>
        </p:txBody>
      </p:sp>
      <p:sp>
        <p:nvSpPr>
          <p:cNvPr id="20" name="Text Placeholder 5"/>
          <p:cNvSpPr>
            <a:spLocks noGrp="1"/>
          </p:cNvSpPr>
          <p:nvPr>
            <p:ph type="body" sz="quarter" idx="20" hasCustomPrompt="1"/>
          </p:nvPr>
        </p:nvSpPr>
        <p:spPr>
          <a:xfrm>
            <a:off x="636213" y="9234433"/>
            <a:ext cx="14291358" cy="558738"/>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a:t>(click to edit)  OBJECTIVES</a:t>
            </a:r>
          </a:p>
        </p:txBody>
      </p:sp>
      <p:sp>
        <p:nvSpPr>
          <p:cNvPr id="25" name="Text Placeholder 5"/>
          <p:cNvSpPr>
            <a:spLocks noGrp="1"/>
          </p:cNvSpPr>
          <p:nvPr>
            <p:ph type="body" sz="quarter" idx="25" hasCustomPrompt="1"/>
          </p:nvPr>
        </p:nvSpPr>
        <p:spPr>
          <a:xfrm>
            <a:off x="15378334" y="3421359"/>
            <a:ext cx="14276605" cy="558738"/>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a:t>(click to edit)  CONCLUSIONS</a:t>
            </a:r>
          </a:p>
        </p:txBody>
      </p:sp>
      <p:sp>
        <p:nvSpPr>
          <p:cNvPr id="26" name="Text Placeholder 3"/>
          <p:cNvSpPr>
            <a:spLocks noGrp="1"/>
          </p:cNvSpPr>
          <p:nvPr>
            <p:ph type="body" sz="quarter" idx="26" hasCustomPrompt="1"/>
          </p:nvPr>
        </p:nvSpPr>
        <p:spPr>
          <a:xfrm>
            <a:off x="15378334" y="3790590"/>
            <a:ext cx="14276605" cy="627402"/>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a:t>Type in or paste your text here</a:t>
            </a:r>
          </a:p>
        </p:txBody>
      </p:sp>
      <p:sp>
        <p:nvSpPr>
          <p:cNvPr id="27" name="Text Placeholder 5"/>
          <p:cNvSpPr>
            <a:spLocks noGrp="1"/>
          </p:cNvSpPr>
          <p:nvPr>
            <p:ph type="body" sz="quarter" idx="27" hasCustomPrompt="1"/>
          </p:nvPr>
        </p:nvSpPr>
        <p:spPr>
          <a:xfrm>
            <a:off x="15378335" y="9245714"/>
            <a:ext cx="14271132" cy="558738"/>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a:t>(click to edit)  REFERENCES</a:t>
            </a:r>
          </a:p>
        </p:txBody>
      </p:sp>
      <p:sp>
        <p:nvSpPr>
          <p:cNvPr id="28" name="Text Placeholder 3"/>
          <p:cNvSpPr>
            <a:spLocks noGrp="1"/>
          </p:cNvSpPr>
          <p:nvPr>
            <p:ph type="body" sz="quarter" idx="28" hasCustomPrompt="1"/>
          </p:nvPr>
        </p:nvSpPr>
        <p:spPr>
          <a:xfrm>
            <a:off x="15378337" y="9642106"/>
            <a:ext cx="14276605" cy="627402"/>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a:t>Type in or paste your text here</a:t>
            </a:r>
          </a:p>
        </p:txBody>
      </p:sp>
      <p:sp>
        <p:nvSpPr>
          <p:cNvPr id="29" name="Text Placeholder 5"/>
          <p:cNvSpPr>
            <a:spLocks noGrp="1"/>
          </p:cNvSpPr>
          <p:nvPr>
            <p:ph type="body" sz="quarter" idx="29" hasCustomPrompt="1"/>
          </p:nvPr>
        </p:nvSpPr>
        <p:spPr>
          <a:xfrm>
            <a:off x="15378334" y="16684924"/>
            <a:ext cx="14263987" cy="558738"/>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a:t>(click to edit)  ACKNOWLEDGEMENTS or  CONTACT</a:t>
            </a:r>
          </a:p>
        </p:txBody>
      </p:sp>
      <p:sp>
        <p:nvSpPr>
          <p:cNvPr id="30" name="Text Placeholder 3"/>
          <p:cNvSpPr>
            <a:spLocks noGrp="1"/>
          </p:cNvSpPr>
          <p:nvPr>
            <p:ph type="body" sz="quarter" idx="30" hasCustomPrompt="1"/>
          </p:nvPr>
        </p:nvSpPr>
        <p:spPr>
          <a:xfrm>
            <a:off x="15378334" y="17091310"/>
            <a:ext cx="14263987" cy="627402"/>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a:t>Type in or paste your text here</a:t>
            </a:r>
          </a:p>
        </p:txBody>
      </p:sp>
      <p:sp>
        <p:nvSpPr>
          <p:cNvPr id="60" name="Text Placeholder 3"/>
          <p:cNvSpPr>
            <a:spLocks noGrp="1"/>
          </p:cNvSpPr>
          <p:nvPr>
            <p:ph type="body" sz="quarter" idx="96" hasCustomPrompt="1"/>
          </p:nvPr>
        </p:nvSpPr>
        <p:spPr>
          <a:xfrm>
            <a:off x="623691" y="9631754"/>
            <a:ext cx="14300388" cy="627402"/>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a:t>Type in or paste your text here</a:t>
            </a:r>
          </a:p>
        </p:txBody>
      </p:sp>
      <p:sp>
        <p:nvSpPr>
          <p:cNvPr id="76" name="Text Placeholder 76"/>
          <p:cNvSpPr>
            <a:spLocks noGrp="1"/>
          </p:cNvSpPr>
          <p:nvPr>
            <p:ph type="body" sz="quarter" idx="150" hasCustomPrompt="1"/>
          </p:nvPr>
        </p:nvSpPr>
        <p:spPr>
          <a:xfrm>
            <a:off x="4090899" y="2457121"/>
            <a:ext cx="22093416" cy="716936"/>
          </a:xfrm>
          <a:prstGeom prst="rect">
            <a:avLst/>
          </a:prstGeom>
        </p:spPr>
        <p:txBody>
          <a:bodyPr lIns="54681" tIns="27341" rIns="54681" bIns="27341" anchor="t" anchorCtr="0">
            <a:sp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a:t>Click here to add affiliations</a:t>
            </a:r>
          </a:p>
        </p:txBody>
      </p:sp>
      <p:sp>
        <p:nvSpPr>
          <p:cNvPr id="79" name="Text Placeholder 76"/>
          <p:cNvSpPr>
            <a:spLocks noGrp="1"/>
          </p:cNvSpPr>
          <p:nvPr>
            <p:ph type="body" sz="quarter" idx="151" hasCustomPrompt="1"/>
          </p:nvPr>
        </p:nvSpPr>
        <p:spPr>
          <a:xfrm>
            <a:off x="4090899" y="1525517"/>
            <a:ext cx="22093416" cy="1117045"/>
          </a:xfrm>
          <a:prstGeom prst="rect">
            <a:avLst/>
          </a:prstGeom>
        </p:spPr>
        <p:txBody>
          <a:bodyPr lIns="54681" tIns="27341" rIns="54681" bIns="27341" anchor="t" anchorCtr="0">
            <a:sp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a:t>Click here to add authors</a:t>
            </a:r>
          </a:p>
        </p:txBody>
      </p:sp>
      <p:sp>
        <p:nvSpPr>
          <p:cNvPr id="80" name="Text Placeholder 76"/>
          <p:cNvSpPr>
            <a:spLocks noGrp="1"/>
          </p:cNvSpPr>
          <p:nvPr>
            <p:ph type="body" sz="quarter" idx="153" hasCustomPrompt="1"/>
          </p:nvPr>
        </p:nvSpPr>
        <p:spPr>
          <a:xfrm>
            <a:off x="4090899" y="192482"/>
            <a:ext cx="22093416" cy="1286322"/>
          </a:xfrm>
          <a:prstGeom prst="rect">
            <a:avLst/>
          </a:prstGeom>
        </p:spPr>
        <p:txBody>
          <a:bodyPr lIns="54681" tIns="27341" rIns="54681" bIns="27341" anchor="t" anchorCtr="0">
            <a:spAutoFit/>
          </a:bodyPr>
          <a:lstStyle>
            <a:lvl1pPr marL="0" indent="0" algn="ctr">
              <a:buFontTx/>
              <a:buNone/>
              <a:defRPr sz="80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3790590"/>
            <a:ext cx="14299153" cy="627402"/>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a:t>Type in or paste your text here</a:t>
            </a:r>
          </a:p>
        </p:txBody>
      </p:sp>
      <p:sp>
        <p:nvSpPr>
          <p:cNvPr id="6" name="Text Placeholder 5"/>
          <p:cNvSpPr>
            <a:spLocks noGrp="1"/>
          </p:cNvSpPr>
          <p:nvPr>
            <p:ph type="body" sz="quarter" idx="11" hasCustomPrompt="1"/>
          </p:nvPr>
        </p:nvSpPr>
        <p:spPr>
          <a:xfrm>
            <a:off x="636214" y="3421359"/>
            <a:ext cx="14287866" cy="558738"/>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a:t>(click to edit) INTRODUCTION or ABSTRACT</a:t>
            </a:r>
          </a:p>
        </p:txBody>
      </p:sp>
      <p:sp>
        <p:nvSpPr>
          <p:cNvPr id="20" name="Text Placeholder 5"/>
          <p:cNvSpPr>
            <a:spLocks noGrp="1"/>
          </p:cNvSpPr>
          <p:nvPr>
            <p:ph type="body" sz="quarter" idx="20" hasCustomPrompt="1"/>
          </p:nvPr>
        </p:nvSpPr>
        <p:spPr>
          <a:xfrm>
            <a:off x="636213" y="9234433"/>
            <a:ext cx="14291358" cy="558738"/>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a:t>(click to edit)  OBJECTIVES</a:t>
            </a:r>
          </a:p>
        </p:txBody>
      </p:sp>
      <p:sp>
        <p:nvSpPr>
          <p:cNvPr id="25" name="Text Placeholder 5"/>
          <p:cNvSpPr>
            <a:spLocks noGrp="1"/>
          </p:cNvSpPr>
          <p:nvPr>
            <p:ph type="body" sz="quarter" idx="25" hasCustomPrompt="1"/>
          </p:nvPr>
        </p:nvSpPr>
        <p:spPr>
          <a:xfrm>
            <a:off x="15378334" y="3421359"/>
            <a:ext cx="14276605" cy="558738"/>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a:t>(click to edit)  CONCLUSIONS</a:t>
            </a:r>
          </a:p>
        </p:txBody>
      </p:sp>
      <p:sp>
        <p:nvSpPr>
          <p:cNvPr id="26" name="Text Placeholder 3"/>
          <p:cNvSpPr>
            <a:spLocks noGrp="1"/>
          </p:cNvSpPr>
          <p:nvPr>
            <p:ph type="body" sz="quarter" idx="26" hasCustomPrompt="1"/>
          </p:nvPr>
        </p:nvSpPr>
        <p:spPr>
          <a:xfrm>
            <a:off x="15378334" y="3790590"/>
            <a:ext cx="14276605" cy="627402"/>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a:t>Type in or paste your text here</a:t>
            </a:r>
          </a:p>
        </p:txBody>
      </p:sp>
      <p:sp>
        <p:nvSpPr>
          <p:cNvPr id="27" name="Text Placeholder 5"/>
          <p:cNvSpPr>
            <a:spLocks noGrp="1"/>
          </p:cNvSpPr>
          <p:nvPr>
            <p:ph type="body" sz="quarter" idx="27" hasCustomPrompt="1"/>
          </p:nvPr>
        </p:nvSpPr>
        <p:spPr>
          <a:xfrm>
            <a:off x="15378335" y="9245714"/>
            <a:ext cx="14271132" cy="558738"/>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a:t>(click to edit)  REFERENCES</a:t>
            </a:r>
          </a:p>
        </p:txBody>
      </p:sp>
      <p:sp>
        <p:nvSpPr>
          <p:cNvPr id="28" name="Text Placeholder 3"/>
          <p:cNvSpPr>
            <a:spLocks noGrp="1"/>
          </p:cNvSpPr>
          <p:nvPr>
            <p:ph type="body" sz="quarter" idx="28" hasCustomPrompt="1"/>
          </p:nvPr>
        </p:nvSpPr>
        <p:spPr>
          <a:xfrm>
            <a:off x="15378337" y="9642106"/>
            <a:ext cx="14276605" cy="627402"/>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a:t>Type in or paste your text here</a:t>
            </a:r>
          </a:p>
        </p:txBody>
      </p:sp>
      <p:sp>
        <p:nvSpPr>
          <p:cNvPr id="29" name="Text Placeholder 5"/>
          <p:cNvSpPr>
            <a:spLocks noGrp="1"/>
          </p:cNvSpPr>
          <p:nvPr>
            <p:ph type="body" sz="quarter" idx="29" hasCustomPrompt="1"/>
          </p:nvPr>
        </p:nvSpPr>
        <p:spPr>
          <a:xfrm>
            <a:off x="15378334" y="16684924"/>
            <a:ext cx="14263987" cy="558738"/>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a:t>(click to edit)  ACKNOWLEDGEMENTS or  CONTACT</a:t>
            </a:r>
          </a:p>
        </p:txBody>
      </p:sp>
      <p:sp>
        <p:nvSpPr>
          <p:cNvPr id="30" name="Text Placeholder 3"/>
          <p:cNvSpPr>
            <a:spLocks noGrp="1"/>
          </p:cNvSpPr>
          <p:nvPr>
            <p:ph type="body" sz="quarter" idx="30" hasCustomPrompt="1"/>
          </p:nvPr>
        </p:nvSpPr>
        <p:spPr>
          <a:xfrm>
            <a:off x="15378334" y="17091310"/>
            <a:ext cx="14263987" cy="627402"/>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a:t>Type in or paste your text here</a:t>
            </a:r>
          </a:p>
        </p:txBody>
      </p:sp>
      <p:sp>
        <p:nvSpPr>
          <p:cNvPr id="60" name="Text Placeholder 3"/>
          <p:cNvSpPr>
            <a:spLocks noGrp="1"/>
          </p:cNvSpPr>
          <p:nvPr>
            <p:ph type="body" sz="quarter" idx="96" hasCustomPrompt="1"/>
          </p:nvPr>
        </p:nvSpPr>
        <p:spPr>
          <a:xfrm>
            <a:off x="623691" y="9631754"/>
            <a:ext cx="14300388" cy="627402"/>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a:t>Type in or paste your text here</a:t>
            </a:r>
          </a:p>
        </p:txBody>
      </p:sp>
      <p:sp>
        <p:nvSpPr>
          <p:cNvPr id="76" name="Text Placeholder 76"/>
          <p:cNvSpPr>
            <a:spLocks noGrp="1"/>
          </p:cNvSpPr>
          <p:nvPr>
            <p:ph type="body" sz="quarter" idx="150" hasCustomPrompt="1"/>
          </p:nvPr>
        </p:nvSpPr>
        <p:spPr>
          <a:xfrm>
            <a:off x="4090899" y="2457121"/>
            <a:ext cx="22093416" cy="716936"/>
          </a:xfrm>
          <a:prstGeom prst="rect">
            <a:avLst/>
          </a:prstGeom>
        </p:spPr>
        <p:txBody>
          <a:bodyPr lIns="54681" tIns="27341" rIns="54681" bIns="27341" anchor="t" anchorCtr="0">
            <a:sp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a:t>Click here to add affiliations</a:t>
            </a:r>
          </a:p>
        </p:txBody>
      </p:sp>
      <p:sp>
        <p:nvSpPr>
          <p:cNvPr id="79" name="Text Placeholder 76"/>
          <p:cNvSpPr>
            <a:spLocks noGrp="1"/>
          </p:cNvSpPr>
          <p:nvPr>
            <p:ph type="body" sz="quarter" idx="151" hasCustomPrompt="1"/>
          </p:nvPr>
        </p:nvSpPr>
        <p:spPr>
          <a:xfrm>
            <a:off x="4090899" y="1525517"/>
            <a:ext cx="22093416" cy="1117045"/>
          </a:xfrm>
          <a:prstGeom prst="rect">
            <a:avLst/>
          </a:prstGeom>
        </p:spPr>
        <p:txBody>
          <a:bodyPr lIns="54681" tIns="27341" rIns="54681" bIns="27341" anchor="t" anchorCtr="0">
            <a:sp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a:t>Click here to add authors</a:t>
            </a:r>
          </a:p>
        </p:txBody>
      </p:sp>
      <p:sp>
        <p:nvSpPr>
          <p:cNvPr id="80" name="Text Placeholder 76"/>
          <p:cNvSpPr>
            <a:spLocks noGrp="1"/>
          </p:cNvSpPr>
          <p:nvPr>
            <p:ph type="body" sz="quarter" idx="153" hasCustomPrompt="1"/>
          </p:nvPr>
        </p:nvSpPr>
        <p:spPr>
          <a:xfrm>
            <a:off x="4090899" y="192482"/>
            <a:ext cx="22093416" cy="1286322"/>
          </a:xfrm>
          <a:prstGeom prst="rect">
            <a:avLst/>
          </a:prstGeom>
        </p:spPr>
        <p:txBody>
          <a:bodyPr lIns="54681" tIns="27341" rIns="54681" bIns="27341" anchor="t" anchorCtr="0">
            <a:spAutoFit/>
          </a:bodyPr>
          <a:lstStyle>
            <a:lvl1pPr marL="0" indent="0" algn="ctr">
              <a:buFontTx/>
              <a:buNone/>
              <a:defRPr sz="80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a:t>Click here to add title</a:t>
            </a:r>
          </a:p>
        </p:txBody>
      </p:sp>
    </p:spTree>
    <p:extLst>
      <p:ext uri="{BB962C8B-B14F-4D97-AF65-F5344CB8AC3E}">
        <p14:creationId xmlns:p14="http://schemas.microsoft.com/office/powerpoint/2010/main" val="992327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2" y="3817753"/>
            <a:ext cx="6936975" cy="627402"/>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a:t>Enter your text here</a:t>
            </a:r>
          </a:p>
        </p:txBody>
      </p:sp>
      <p:sp>
        <p:nvSpPr>
          <p:cNvPr id="6" name="Text Placeholder 5"/>
          <p:cNvSpPr>
            <a:spLocks noGrp="1"/>
          </p:cNvSpPr>
          <p:nvPr>
            <p:ph type="body" sz="quarter" idx="11" hasCustomPrompt="1"/>
          </p:nvPr>
        </p:nvSpPr>
        <p:spPr>
          <a:xfrm>
            <a:off x="636216" y="3421360"/>
            <a:ext cx="6931501" cy="558738"/>
          </a:xfrm>
          <a:prstGeom prst="rect">
            <a:avLst/>
          </a:prstGeom>
          <a:noFill/>
        </p:spPr>
        <p:txBody>
          <a:bodyPr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a:t>(click to add) ABSTRACT</a:t>
            </a:r>
          </a:p>
        </p:txBody>
      </p:sp>
      <p:sp>
        <p:nvSpPr>
          <p:cNvPr id="19" name="Text Placeholder 3"/>
          <p:cNvSpPr>
            <a:spLocks noGrp="1"/>
          </p:cNvSpPr>
          <p:nvPr>
            <p:ph type="body" sz="quarter" idx="19" hasCustomPrompt="1"/>
          </p:nvPr>
        </p:nvSpPr>
        <p:spPr>
          <a:xfrm>
            <a:off x="622596" y="9609964"/>
            <a:ext cx="6938069" cy="627402"/>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a:t>Enter your text here</a:t>
            </a:r>
          </a:p>
        </p:txBody>
      </p:sp>
      <p:sp>
        <p:nvSpPr>
          <p:cNvPr id="20" name="Text Placeholder 5"/>
          <p:cNvSpPr>
            <a:spLocks noGrp="1"/>
          </p:cNvSpPr>
          <p:nvPr>
            <p:ph type="body" sz="quarter" idx="20" hasCustomPrompt="1"/>
          </p:nvPr>
        </p:nvSpPr>
        <p:spPr>
          <a:xfrm>
            <a:off x="636213" y="9234433"/>
            <a:ext cx="6932594" cy="558738"/>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a:t>(click to add)  OBJECTIVES</a:t>
            </a:r>
          </a:p>
        </p:txBody>
      </p:sp>
      <p:sp>
        <p:nvSpPr>
          <p:cNvPr id="21" name="Text Placeholder 3"/>
          <p:cNvSpPr>
            <a:spLocks noGrp="1"/>
          </p:cNvSpPr>
          <p:nvPr>
            <p:ph type="body" sz="quarter" idx="21" hasCustomPrompt="1"/>
          </p:nvPr>
        </p:nvSpPr>
        <p:spPr>
          <a:xfrm>
            <a:off x="7992580" y="3812595"/>
            <a:ext cx="14292247" cy="627402"/>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a:t>Enter your text here</a:t>
            </a:r>
          </a:p>
        </p:txBody>
      </p:sp>
      <p:sp>
        <p:nvSpPr>
          <p:cNvPr id="22" name="Text Placeholder 5"/>
          <p:cNvSpPr>
            <a:spLocks noGrp="1"/>
          </p:cNvSpPr>
          <p:nvPr>
            <p:ph type="body" sz="quarter" idx="22" hasCustomPrompt="1"/>
          </p:nvPr>
        </p:nvSpPr>
        <p:spPr>
          <a:xfrm>
            <a:off x="7992583" y="3421359"/>
            <a:ext cx="14292247" cy="558738"/>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a:t>(header)  MATERIALS &amp; METHODS</a:t>
            </a:r>
          </a:p>
        </p:txBody>
      </p:sp>
      <p:sp>
        <p:nvSpPr>
          <p:cNvPr id="23" name="Text Placeholder 3"/>
          <p:cNvSpPr>
            <a:spLocks noGrp="1"/>
          </p:cNvSpPr>
          <p:nvPr>
            <p:ph type="body" sz="quarter" idx="23" hasCustomPrompt="1"/>
          </p:nvPr>
        </p:nvSpPr>
        <p:spPr>
          <a:xfrm>
            <a:off x="7992583" y="14089489"/>
            <a:ext cx="14292247" cy="627402"/>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a:t>Enter your text here</a:t>
            </a:r>
          </a:p>
        </p:txBody>
      </p:sp>
      <p:sp>
        <p:nvSpPr>
          <p:cNvPr id="24" name="Text Placeholder 5"/>
          <p:cNvSpPr>
            <a:spLocks noGrp="1"/>
          </p:cNvSpPr>
          <p:nvPr>
            <p:ph type="body" sz="quarter" idx="24" hasCustomPrompt="1"/>
          </p:nvPr>
        </p:nvSpPr>
        <p:spPr>
          <a:xfrm>
            <a:off x="7992583" y="13693098"/>
            <a:ext cx="14292247" cy="558738"/>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a:t>(click to add)  RESULTS</a:t>
            </a:r>
          </a:p>
        </p:txBody>
      </p:sp>
      <p:sp>
        <p:nvSpPr>
          <p:cNvPr id="25" name="Text Placeholder 5"/>
          <p:cNvSpPr>
            <a:spLocks noGrp="1"/>
          </p:cNvSpPr>
          <p:nvPr>
            <p:ph type="body" sz="quarter" idx="25" hasCustomPrompt="1"/>
          </p:nvPr>
        </p:nvSpPr>
        <p:spPr>
          <a:xfrm>
            <a:off x="22710790" y="3421359"/>
            <a:ext cx="6930218" cy="558738"/>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a:t>(click to add) CONCLUSIONS</a:t>
            </a:r>
          </a:p>
        </p:txBody>
      </p:sp>
      <p:sp>
        <p:nvSpPr>
          <p:cNvPr id="26" name="Text Placeholder 3"/>
          <p:cNvSpPr>
            <a:spLocks noGrp="1"/>
          </p:cNvSpPr>
          <p:nvPr>
            <p:ph type="body" sz="quarter" idx="26" hasCustomPrompt="1"/>
          </p:nvPr>
        </p:nvSpPr>
        <p:spPr>
          <a:xfrm>
            <a:off x="22710790" y="3817753"/>
            <a:ext cx="6930218" cy="627402"/>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a:t>Enter your text here</a:t>
            </a:r>
          </a:p>
        </p:txBody>
      </p:sp>
      <p:sp>
        <p:nvSpPr>
          <p:cNvPr id="27" name="Text Placeholder 5"/>
          <p:cNvSpPr>
            <a:spLocks noGrp="1"/>
          </p:cNvSpPr>
          <p:nvPr>
            <p:ph type="body" sz="quarter" idx="27" hasCustomPrompt="1"/>
          </p:nvPr>
        </p:nvSpPr>
        <p:spPr>
          <a:xfrm>
            <a:off x="22706865" y="9273564"/>
            <a:ext cx="6930218" cy="558738"/>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a:t>(click to add) REFERENCES</a:t>
            </a:r>
          </a:p>
        </p:txBody>
      </p:sp>
      <p:sp>
        <p:nvSpPr>
          <p:cNvPr id="28" name="Text Placeholder 3"/>
          <p:cNvSpPr>
            <a:spLocks noGrp="1"/>
          </p:cNvSpPr>
          <p:nvPr>
            <p:ph type="body" sz="quarter" idx="28" hasCustomPrompt="1"/>
          </p:nvPr>
        </p:nvSpPr>
        <p:spPr>
          <a:xfrm>
            <a:off x="22751310" y="9669955"/>
            <a:ext cx="6879920" cy="627402"/>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a:t>Enter your text here</a:t>
            </a:r>
          </a:p>
        </p:txBody>
      </p:sp>
      <p:sp>
        <p:nvSpPr>
          <p:cNvPr id="29" name="Text Placeholder 5"/>
          <p:cNvSpPr>
            <a:spLocks noGrp="1"/>
          </p:cNvSpPr>
          <p:nvPr>
            <p:ph type="body" sz="quarter" idx="29" hasCustomPrompt="1"/>
          </p:nvPr>
        </p:nvSpPr>
        <p:spPr>
          <a:xfrm>
            <a:off x="22710790" y="16990508"/>
            <a:ext cx="6930218" cy="558738"/>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a:t>(click to add)  CONTACT</a:t>
            </a:r>
          </a:p>
        </p:txBody>
      </p:sp>
      <p:sp>
        <p:nvSpPr>
          <p:cNvPr id="30" name="Text Placeholder 3"/>
          <p:cNvSpPr>
            <a:spLocks noGrp="1"/>
          </p:cNvSpPr>
          <p:nvPr>
            <p:ph type="body" sz="quarter" idx="30" hasCustomPrompt="1"/>
          </p:nvPr>
        </p:nvSpPr>
        <p:spPr>
          <a:xfrm>
            <a:off x="22697540" y="17421228"/>
            <a:ext cx="6933689" cy="627402"/>
          </a:xfrm>
          <a:prstGeom prst="rect">
            <a:avLst/>
          </a:prstGeom>
        </p:spPr>
        <p:txBody>
          <a:bodyPr wrap="square" lIns="158267" tIns="158267" rIns="158267" bIns="158267" anchor="t" anchorCtr="0">
            <a:spAutoFit/>
          </a:bodyPr>
          <a:lstStyle>
            <a:lvl1pPr marL="47625" indent="-47625">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a:t>Enter your text here</a:t>
            </a:r>
          </a:p>
        </p:txBody>
      </p:sp>
      <p:sp>
        <p:nvSpPr>
          <p:cNvPr id="31" name="Text Placeholder 76"/>
          <p:cNvSpPr>
            <a:spLocks noGrp="1"/>
          </p:cNvSpPr>
          <p:nvPr>
            <p:ph type="body" sz="quarter" idx="150" hasCustomPrompt="1"/>
          </p:nvPr>
        </p:nvSpPr>
        <p:spPr>
          <a:xfrm>
            <a:off x="4090899" y="2457121"/>
            <a:ext cx="22093416" cy="716936"/>
          </a:xfrm>
          <a:prstGeom prst="rect">
            <a:avLst/>
          </a:prstGeom>
        </p:spPr>
        <p:txBody>
          <a:bodyPr lIns="54681" tIns="27341" rIns="54681" bIns="27341" anchor="t" anchorCtr="0">
            <a:sp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a:t>Click here to add affiliations</a:t>
            </a:r>
          </a:p>
        </p:txBody>
      </p:sp>
      <p:sp>
        <p:nvSpPr>
          <p:cNvPr id="32" name="Text Placeholder 76"/>
          <p:cNvSpPr>
            <a:spLocks noGrp="1"/>
          </p:cNvSpPr>
          <p:nvPr>
            <p:ph type="body" sz="quarter" idx="151" hasCustomPrompt="1"/>
          </p:nvPr>
        </p:nvSpPr>
        <p:spPr>
          <a:xfrm>
            <a:off x="4090899" y="1525517"/>
            <a:ext cx="22093416" cy="1117045"/>
          </a:xfrm>
          <a:prstGeom prst="rect">
            <a:avLst/>
          </a:prstGeom>
        </p:spPr>
        <p:txBody>
          <a:bodyPr lIns="54681" tIns="27341" rIns="54681" bIns="27341" anchor="t" anchorCtr="0">
            <a:sp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a:t>Click here to add authors</a:t>
            </a:r>
          </a:p>
        </p:txBody>
      </p:sp>
      <p:sp>
        <p:nvSpPr>
          <p:cNvPr id="33" name="Text Placeholder 76"/>
          <p:cNvSpPr>
            <a:spLocks noGrp="1"/>
          </p:cNvSpPr>
          <p:nvPr>
            <p:ph type="body" sz="quarter" idx="153" hasCustomPrompt="1"/>
          </p:nvPr>
        </p:nvSpPr>
        <p:spPr>
          <a:xfrm>
            <a:off x="4090899" y="192482"/>
            <a:ext cx="22093416" cy="1286322"/>
          </a:xfrm>
          <a:prstGeom prst="rect">
            <a:avLst/>
          </a:prstGeom>
        </p:spPr>
        <p:txBody>
          <a:bodyPr lIns="54681" tIns="27341" rIns="54681" bIns="27341" anchor="t" anchorCtr="0">
            <a:spAutoFit/>
          </a:bodyPr>
          <a:lstStyle>
            <a:lvl1pPr marL="0" indent="0" algn="ctr">
              <a:buFontTx/>
              <a:buNone/>
              <a:defRPr sz="80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76950" y="20895369"/>
            <a:ext cx="3280203" cy="28680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600" b="1">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a:solidFill>
                  <a:schemeClr val="bg1">
                    <a:lumMod val="75000"/>
                  </a:schemeClr>
                </a:solidFill>
                <a:latin typeface="Arial" charset="0"/>
              </a:rPr>
              <a:t>www.PosterPresentations.com</a:t>
            </a:r>
          </a:p>
        </p:txBody>
      </p:sp>
      <p:sp>
        <p:nvSpPr>
          <p:cNvPr id="36" name="Rounded Rectangle 35"/>
          <p:cNvSpPr/>
          <p:nvPr userDrawn="1"/>
        </p:nvSpPr>
        <p:spPr>
          <a:xfrm>
            <a:off x="0" y="-33999"/>
            <a:ext cx="30275213" cy="311257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cxnSp>
        <p:nvCxnSpPr>
          <p:cNvPr id="40" name="Straight Connector 39"/>
          <p:cNvCxnSpPr/>
          <p:nvPr userDrawn="1"/>
        </p:nvCxnSpPr>
        <p:spPr>
          <a:xfrm>
            <a:off x="0" y="3117474"/>
            <a:ext cx="30275213"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Rounded Rectangle 41"/>
          <p:cNvSpPr/>
          <p:nvPr userDrawn="1"/>
        </p:nvSpPr>
        <p:spPr>
          <a:xfrm>
            <a:off x="671896" y="3412327"/>
            <a:ext cx="14253774" cy="17378066"/>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43" name="Rounded Rectangle 42"/>
          <p:cNvSpPr/>
          <p:nvPr userDrawn="1"/>
        </p:nvSpPr>
        <p:spPr>
          <a:xfrm>
            <a:off x="15386927" y="3412327"/>
            <a:ext cx="14253774" cy="17378066"/>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aphicFrame>
        <p:nvGraphicFramePr>
          <p:cNvPr id="60" name="Table 59">
            <a:extLst>
              <a:ext uri="{FF2B5EF4-FFF2-40B4-BE49-F238E27FC236}">
                <a16:creationId xmlns:a16="http://schemas.microsoft.com/office/drawing/2014/main" id="{77BC4DCF-A441-334A-BDCF-B819E9042590}"/>
              </a:ext>
            </a:extLst>
          </p:cNvPr>
          <p:cNvGraphicFramePr>
            <a:graphicFrameLocks noGrp="1"/>
          </p:cNvGraphicFramePr>
          <p:nvPr userDrawn="1">
            <p:extLst>
              <p:ext uri="{D42A27DB-BD31-4B8C-83A1-F6EECF244321}">
                <p14:modId xmlns:p14="http://schemas.microsoft.com/office/powerpoint/2010/main" val="2060074139"/>
              </p:ext>
            </p:extLst>
          </p:nvPr>
        </p:nvGraphicFramePr>
        <p:xfrm>
          <a:off x="-12352291" y="24199"/>
          <a:ext cx="11490811" cy="21342752"/>
        </p:xfrm>
        <a:graphic>
          <a:graphicData uri="http://schemas.openxmlformats.org/drawingml/2006/table">
            <a:tbl>
              <a:tblPr firstRow="1" bandRow="1">
                <a:tableStyleId>{5C22544A-7EE6-4342-B048-85BDC9FD1C3A}</a:tableStyleId>
              </a:tblPr>
              <a:tblGrid>
                <a:gridCol w="4927168">
                  <a:extLst>
                    <a:ext uri="{9D8B030D-6E8A-4147-A177-3AD203B41FA5}">
                      <a16:colId xmlns:a16="http://schemas.microsoft.com/office/drawing/2014/main" val="20000"/>
                    </a:ext>
                  </a:extLst>
                </a:gridCol>
                <a:gridCol w="6563643">
                  <a:extLst>
                    <a:ext uri="{9D8B030D-6E8A-4147-A177-3AD203B41FA5}">
                      <a16:colId xmlns:a16="http://schemas.microsoft.com/office/drawing/2014/main" val="20001"/>
                    </a:ext>
                  </a:extLst>
                </a:gridCol>
              </a:tblGrid>
              <a:tr h="8270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300" b="0" spc="600">
                          <a:solidFill>
                            <a:srgbClr val="1F3A4E"/>
                          </a:solidFill>
                          <a:latin typeface="Arial Black" panose="020B0A04020102020204" pitchFamily="34" charset="0"/>
                        </a:rPr>
                        <a:t>QUICK START GUIDE</a:t>
                      </a:r>
                      <a:br>
                        <a:rPr lang="en-US" sz="2300" b="0" spc="600">
                          <a:solidFill>
                            <a:srgbClr val="1F3A4E"/>
                          </a:solidFill>
                          <a:latin typeface="Arial Black" panose="020B0A04020102020204" pitchFamily="34" charset="0"/>
                        </a:rPr>
                      </a:br>
                      <a:r>
                        <a:rPr lang="en-US" sz="1700" b="1" spc="0">
                          <a:solidFill>
                            <a:srgbClr val="FF0000"/>
                          </a:solidFill>
                          <a:latin typeface="Trebuchet MS" pitchFamily="34" charset="0"/>
                        </a:rPr>
                        <a:t>(THIS SIDEBAR WILL NOT PRINT)</a:t>
                      </a:r>
                      <a:endParaRPr lang="en-US" sz="2300" b="1" spc="600">
                        <a:solidFill>
                          <a:schemeClr val="bg1"/>
                        </a:solidFill>
                        <a:latin typeface="Trebuchet MS" pitchFamily="34" charset="0"/>
                      </a:endParaRPr>
                    </a:p>
                  </a:txBody>
                  <a:tcPr marL="258866" marR="129433" marT="96899" marB="32300">
                    <a:solidFill>
                      <a:srgbClr val="FFC000"/>
                    </a:solidFill>
                  </a:tcPr>
                </a:tc>
                <a:tc hMerge="1">
                  <a:txBody>
                    <a:bodyPr/>
                    <a:lstStyle/>
                    <a:p>
                      <a:endParaRPr lang="en-US"/>
                    </a:p>
                  </a:txBody>
                  <a:tcPr/>
                </a:tc>
                <a:extLst>
                  <a:ext uri="{0D108BD9-81ED-4DB2-BD59-A6C34878D82A}">
                    <a16:rowId xmlns:a16="http://schemas.microsoft.com/office/drawing/2014/main" val="10000"/>
                  </a:ext>
                </a:extLst>
              </a:tr>
              <a:tr h="2542521">
                <a:tc gridSpan="2">
                  <a:txBody>
                    <a:bodyPr/>
                    <a:lstStyle/>
                    <a:p>
                      <a:pPr defTabSz="3765639"/>
                      <a:r>
                        <a:rPr lang="en-US" sz="1300" i="0">
                          <a:solidFill>
                            <a:srgbClr val="D9D9D9"/>
                          </a:solidFill>
                          <a:latin typeface="Arial"/>
                          <a:cs typeface="Arial"/>
                        </a:rPr>
                        <a:t>This PowerPoint template produces a </a:t>
                      </a:r>
                      <a:r>
                        <a:rPr lang="en-US" sz="1300" i="0">
                          <a:solidFill>
                            <a:srgbClr val="FFC000"/>
                          </a:solidFill>
                          <a:latin typeface="Arial"/>
                          <a:cs typeface="Arial"/>
                        </a:rPr>
                        <a:t>A1 </a:t>
                      </a:r>
                      <a:r>
                        <a:rPr lang="en-US" sz="1300" i="0">
                          <a:solidFill>
                            <a:srgbClr val="D9D9D9"/>
                          </a:solidFill>
                          <a:latin typeface="Arial"/>
                          <a:cs typeface="Arial"/>
                        </a:rPr>
                        <a:t>presentation poster. You can use it to create your research poster by placing your title, subtitle, text, tables, charts and photos. </a:t>
                      </a:r>
                    </a:p>
                    <a:p>
                      <a:pPr defTabSz="3765639"/>
                      <a:endParaRPr lang="en-US" sz="1300" i="0">
                        <a:solidFill>
                          <a:srgbClr val="D9D9D9"/>
                        </a:solidFill>
                        <a:latin typeface="Arial"/>
                        <a:cs typeface="Arial"/>
                      </a:endParaRPr>
                    </a:p>
                    <a:p>
                      <a:pPr defTabSz="3765639"/>
                      <a:r>
                        <a:rPr lang="en-US" sz="1300" i="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300" i="0" err="1">
                          <a:solidFill>
                            <a:srgbClr val="FFC000"/>
                          </a:solidFill>
                          <a:latin typeface="Arial"/>
                          <a:cs typeface="Arial"/>
                        </a:rPr>
                        <a:t>PosterPresentations.com</a:t>
                      </a:r>
                      <a:r>
                        <a:rPr lang="en-US" sz="1300" i="0">
                          <a:solidFill>
                            <a:srgbClr val="D9D9D9"/>
                          </a:solidFill>
                          <a:latin typeface="Arial"/>
                          <a:cs typeface="Arial"/>
                        </a:rPr>
                        <a:t> and click on the  </a:t>
                      </a:r>
                      <a:r>
                        <a:rPr lang="en-US" sz="1300" i="0">
                          <a:solidFill>
                            <a:srgbClr val="FFC000"/>
                          </a:solidFill>
                          <a:latin typeface="Arial"/>
                          <a:cs typeface="Arial"/>
                        </a:rPr>
                        <a:t>HELP DESK</a:t>
                      </a:r>
                      <a:r>
                        <a:rPr lang="en-US" sz="1300" i="0" baseline="0">
                          <a:solidFill>
                            <a:srgbClr val="D9D9D9"/>
                          </a:solidFill>
                          <a:latin typeface="Arial"/>
                          <a:cs typeface="Arial"/>
                        </a:rPr>
                        <a:t> </a:t>
                      </a:r>
                      <a:r>
                        <a:rPr lang="en-US" sz="1300" i="0">
                          <a:solidFill>
                            <a:srgbClr val="D9D9D9"/>
                          </a:solidFill>
                          <a:latin typeface="Arial"/>
                          <a:cs typeface="Arial"/>
                        </a:rPr>
                        <a:t>tab.</a:t>
                      </a:r>
                    </a:p>
                    <a:p>
                      <a:pPr defTabSz="3765639"/>
                      <a:endParaRPr lang="en-US" sz="1300" i="0">
                        <a:solidFill>
                          <a:srgbClr val="D9D9D9"/>
                        </a:solidFill>
                        <a:latin typeface="Arial"/>
                        <a:cs typeface="Arial"/>
                      </a:endParaRPr>
                    </a:p>
                    <a:p>
                      <a:pPr defTabSz="3765639"/>
                      <a:r>
                        <a:rPr lang="en-US" sz="1300" i="0">
                          <a:solidFill>
                            <a:srgbClr val="D9D9D9"/>
                          </a:solidFill>
                          <a:latin typeface="Arial"/>
                          <a:cs typeface="Arial"/>
                        </a:rPr>
                        <a:t>To print your poster using our same-day professional printing service, go online to </a:t>
                      </a:r>
                      <a:r>
                        <a:rPr lang="en-US" sz="1300" i="0" err="1">
                          <a:solidFill>
                            <a:srgbClr val="FFC000"/>
                          </a:solidFill>
                          <a:latin typeface="Arial"/>
                          <a:cs typeface="Arial"/>
                        </a:rPr>
                        <a:t>PosterPresentations.com</a:t>
                      </a:r>
                      <a:r>
                        <a:rPr lang="en-US" sz="1300" i="0">
                          <a:solidFill>
                            <a:srgbClr val="D9D9D9"/>
                          </a:solidFill>
                          <a:latin typeface="Arial"/>
                          <a:cs typeface="Arial"/>
                        </a:rPr>
                        <a:t> and click on "</a:t>
                      </a:r>
                      <a:r>
                        <a:rPr lang="en-US" sz="1300" i="0">
                          <a:solidFill>
                            <a:srgbClr val="FFC000"/>
                          </a:solidFill>
                          <a:latin typeface="Arial"/>
                          <a:cs typeface="Arial"/>
                        </a:rPr>
                        <a:t>Order your poster</a:t>
                      </a:r>
                      <a:r>
                        <a:rPr lang="en-US" sz="1300" i="0">
                          <a:solidFill>
                            <a:srgbClr val="D9D9D9"/>
                          </a:solidFill>
                          <a:latin typeface="Arial"/>
                          <a:cs typeface="Arial"/>
                        </a:rPr>
                        <a:t>".</a:t>
                      </a:r>
                      <a:endParaRPr lang="en-US" sz="1300" b="1">
                        <a:solidFill>
                          <a:srgbClr val="D9D9D9"/>
                        </a:solidFill>
                        <a:latin typeface="Arial"/>
                        <a:cs typeface="Arial"/>
                      </a:endParaRPr>
                    </a:p>
                  </a:txBody>
                  <a:tcPr marL="258866" marR="129433" marT="96899" marB="32300">
                    <a:solidFill>
                      <a:srgbClr val="010101"/>
                    </a:solidFill>
                  </a:tcPr>
                </a:tc>
                <a:tc hMerge="1">
                  <a:txBody>
                    <a:bodyPr/>
                    <a:lstStyle/>
                    <a:p>
                      <a:pPr marL="0" indent="0" algn="l" defTabSz="114300"/>
                      <a:endParaRPr lang="en-US" sz="2400" b="0" baseline="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032646">
                <a:tc>
                  <a:txBody>
                    <a:bodyPr/>
                    <a:lstStyle/>
                    <a:p>
                      <a:pPr algn="ctr"/>
                      <a:endParaRPr lang="en-US" sz="1300">
                        <a:solidFill>
                          <a:srgbClr val="1F3A4E"/>
                        </a:solidFill>
                      </a:endParaRPr>
                    </a:p>
                    <a:p>
                      <a:pPr algn="ctr"/>
                      <a:endParaRPr lang="en-US" sz="1300">
                        <a:solidFill>
                          <a:srgbClr val="1F3A4E"/>
                        </a:solidFill>
                      </a:endParaRPr>
                    </a:p>
                    <a:p>
                      <a:pPr algn="ctr"/>
                      <a:r>
                        <a:rPr lang="en-US" sz="1300">
                          <a:solidFill>
                            <a:schemeClr val="bg1"/>
                          </a:solidFill>
                          <a:latin typeface="Arial" panose="020B0604020202020204" pitchFamily="34" charset="0"/>
                          <a:cs typeface="Arial" panose="020B0604020202020204" pitchFamily="34" charset="0"/>
                        </a:rPr>
                        <a:t>This is a poster template for a </a:t>
                      </a:r>
                      <a:br>
                        <a:rPr lang="en-US" sz="1300">
                          <a:solidFill>
                            <a:schemeClr val="bg1"/>
                          </a:solidFill>
                          <a:latin typeface="Arial" panose="020B0604020202020204" pitchFamily="34" charset="0"/>
                          <a:cs typeface="Arial" panose="020B0604020202020204" pitchFamily="34" charset="0"/>
                        </a:rPr>
                      </a:br>
                      <a:r>
                        <a:rPr lang="en-US" sz="2300" b="1">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30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300">
                          <a:solidFill>
                            <a:srgbClr val="FFC000"/>
                          </a:solidFill>
                          <a:latin typeface="Arial" panose="020B0604020202020204" pitchFamily="34" charset="0"/>
                          <a:cs typeface="Arial" panose="020B0604020202020204" pitchFamily="34" charset="0"/>
                        </a:rPr>
                        <a:t>23.39 inches x 33.11 inches</a:t>
                      </a:r>
                      <a:br>
                        <a:rPr lang="en-US" sz="1300">
                          <a:solidFill>
                            <a:schemeClr val="bg1"/>
                          </a:solidFill>
                          <a:latin typeface="Arial" panose="020B0604020202020204" pitchFamily="34" charset="0"/>
                          <a:cs typeface="Arial" panose="020B0604020202020204" pitchFamily="34" charset="0"/>
                        </a:rPr>
                      </a:br>
                      <a:r>
                        <a:rPr lang="en-US" sz="1300">
                          <a:solidFill>
                            <a:schemeClr val="bg1"/>
                          </a:solidFill>
                          <a:latin typeface="Arial" panose="020B0604020202020204" pitchFamily="34" charset="0"/>
                          <a:cs typeface="Arial" panose="020B0604020202020204" pitchFamily="34" charset="0"/>
                        </a:rPr>
                        <a:t>research presentation poster</a:t>
                      </a:r>
                    </a:p>
                    <a:p>
                      <a:endParaRPr lang="en-US" sz="1300">
                        <a:solidFill>
                          <a:srgbClr val="1F3A4E"/>
                        </a:solidFill>
                      </a:endParaRPr>
                    </a:p>
                  </a:txBody>
                  <a:tcPr marL="129433" marR="129433" marT="32300" marB="323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a:solidFill>
                            <a:srgbClr val="FFC000"/>
                          </a:solidFill>
                          <a:latin typeface="Arial" panose="020B0604020202020204" pitchFamily="34" charset="0"/>
                          <a:cs typeface="Arial" panose="020B0604020202020204" pitchFamily="34" charset="0"/>
                        </a:rPr>
                        <a:t>Important: Check the template size</a:t>
                      </a:r>
                      <a:br>
                        <a:rPr lang="en-US" sz="1300" b="0" baseline="0">
                          <a:solidFill>
                            <a:srgbClr val="FFC000"/>
                          </a:solidFill>
                          <a:latin typeface="Arial" panose="020B0604020202020204" pitchFamily="34" charset="0"/>
                          <a:cs typeface="Arial" panose="020B0604020202020204" pitchFamily="34" charset="0"/>
                        </a:rPr>
                      </a:br>
                      <a:r>
                        <a:rPr lang="en-US" sz="1300" b="0" baseline="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300" b="0" baseline="0">
                          <a:solidFill>
                            <a:srgbClr val="D9D9D9"/>
                          </a:solidFill>
                          <a:latin typeface="Arial" panose="020B0604020202020204" pitchFamily="34" charset="0"/>
                          <a:cs typeface="Arial" panose="020B0604020202020204" pitchFamily="34" charset="0"/>
                        </a:rPr>
                      </a:br>
                      <a:endParaRPr lang="en-US" sz="1300" b="0" baseline="0">
                        <a:solidFill>
                          <a:srgbClr val="FFC000"/>
                        </a:solidFill>
                        <a:latin typeface="Arial" panose="020B0604020202020204" pitchFamily="34" charset="0"/>
                        <a:cs typeface="Arial" panose="020B0604020202020204" pitchFamily="34" charset="0"/>
                      </a:endParaRPr>
                    </a:p>
                  </a:txBody>
                  <a:tcPr marL="258866" marR="129433" marT="96899" marB="32300">
                    <a:solidFill>
                      <a:srgbClr val="010101"/>
                    </a:solidFill>
                  </a:tcPr>
                </a:tc>
                <a:extLst>
                  <a:ext uri="{0D108BD9-81ED-4DB2-BD59-A6C34878D82A}">
                    <a16:rowId xmlns:a16="http://schemas.microsoft.com/office/drawing/2014/main" val="10008"/>
                  </a:ext>
                </a:extLst>
              </a:tr>
              <a:tr h="2360087">
                <a:tc>
                  <a:txBody>
                    <a:bodyPr/>
                    <a:lstStyle/>
                    <a:p>
                      <a:endParaRPr lang="en-US" sz="1300">
                        <a:solidFill>
                          <a:srgbClr val="1F3A4E"/>
                        </a:solidFill>
                      </a:endParaRPr>
                    </a:p>
                  </a:txBody>
                  <a:tcPr marL="129433" marR="129433" marT="32300" marB="32300">
                    <a:blipFill rotWithShape="1">
                      <a:blip r:embed="rId3"/>
                      <a:stretch>
                        <a:fillRect/>
                      </a:stretch>
                    </a:blipFill>
                  </a:tcPr>
                </a:tc>
                <a:tc>
                  <a:txBody>
                    <a:bodyPr/>
                    <a:lstStyle/>
                    <a:p>
                      <a:pPr algn="l"/>
                      <a:r>
                        <a:rPr lang="en-US" sz="1400" b="1" baseline="0">
                          <a:solidFill>
                            <a:srgbClr val="FFC000"/>
                          </a:solidFill>
                          <a:latin typeface="Arial" panose="020B0604020202020204" pitchFamily="34" charset="0"/>
                          <a:cs typeface="Arial" panose="020B0604020202020204" pitchFamily="34" charset="0"/>
                        </a:rPr>
                        <a:t>How to </a:t>
                      </a:r>
                      <a:r>
                        <a:rPr lang="en-US" sz="2500" b="1" baseline="0">
                          <a:solidFill>
                            <a:srgbClr val="FFC000"/>
                          </a:solidFill>
                          <a:latin typeface="Arial" panose="020B0604020202020204" pitchFamily="34" charset="0"/>
                          <a:cs typeface="Arial" panose="020B0604020202020204" pitchFamily="34" charset="0"/>
                        </a:rPr>
                        <a:t>Zoom in </a:t>
                      </a:r>
                      <a:r>
                        <a:rPr lang="en-US" sz="1400" b="1" baseline="0">
                          <a:solidFill>
                            <a:srgbClr val="FFC000"/>
                          </a:solidFill>
                          <a:latin typeface="Arial" panose="020B0604020202020204" pitchFamily="34" charset="0"/>
                          <a:cs typeface="Arial" panose="020B0604020202020204" pitchFamily="34" charset="0"/>
                        </a:rPr>
                        <a:t>and </a:t>
                      </a:r>
                      <a:r>
                        <a:rPr lang="en-US" sz="1100" b="1" baseline="0">
                          <a:solidFill>
                            <a:srgbClr val="FFC000"/>
                          </a:solidFill>
                          <a:latin typeface="Arial" panose="020B0604020202020204" pitchFamily="34" charset="0"/>
                          <a:cs typeface="Arial" panose="020B0604020202020204" pitchFamily="34" charset="0"/>
                        </a:rPr>
                        <a:t>out</a:t>
                      </a:r>
                      <a:endParaRPr lang="en-US" sz="1400" b="1" baseline="0">
                        <a:solidFill>
                          <a:srgbClr val="FFC000"/>
                        </a:solidFill>
                        <a:latin typeface="Arial" panose="020B0604020202020204" pitchFamily="34" charset="0"/>
                        <a:cs typeface="Arial" panose="020B0604020202020204" pitchFamily="34" charset="0"/>
                      </a:endParaRPr>
                    </a:p>
                    <a:p>
                      <a:pPr algn="l"/>
                      <a:r>
                        <a:rPr lang="en-US" sz="1300" b="0" baseline="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300" b="0" baseline="0">
                          <a:solidFill>
                            <a:srgbClr val="D9D9D9"/>
                          </a:solidFill>
                          <a:latin typeface="Arial" panose="020B0604020202020204" pitchFamily="34" charset="0"/>
                          <a:cs typeface="Arial" panose="020B0604020202020204" pitchFamily="34" charset="0"/>
                        </a:rPr>
                      </a:br>
                      <a:r>
                        <a:rPr lang="en-US" sz="1300" b="0" baseline="0">
                          <a:solidFill>
                            <a:srgbClr val="FFC000"/>
                          </a:solidFill>
                          <a:latin typeface="Arial" panose="020B0604020202020204" pitchFamily="34" charset="0"/>
                          <a:cs typeface="Arial" panose="020B0604020202020204" pitchFamily="34" charset="0"/>
                        </a:rPr>
                        <a:t>1. </a:t>
                      </a:r>
                      <a:r>
                        <a:rPr lang="en-US" sz="1300" b="0" baseline="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300" b="0" baseline="0">
                          <a:solidFill>
                            <a:srgbClr val="D9D9D9"/>
                          </a:solidFill>
                          <a:latin typeface="Arial" panose="020B0604020202020204" pitchFamily="34" charset="0"/>
                          <a:cs typeface="Arial" panose="020B0604020202020204" pitchFamily="34" charset="0"/>
                        </a:rPr>
                      </a:br>
                      <a:r>
                        <a:rPr lang="en-US" sz="1300" b="0" baseline="0">
                          <a:solidFill>
                            <a:srgbClr val="FFC000"/>
                          </a:solidFill>
                          <a:latin typeface="Arial" panose="020B0604020202020204" pitchFamily="34" charset="0"/>
                          <a:cs typeface="Arial" panose="020B0604020202020204" pitchFamily="34" charset="0"/>
                        </a:rPr>
                        <a:t>2. </a:t>
                      </a:r>
                      <a:r>
                        <a:rPr lang="en-US" sz="1300" b="0" baseline="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258866" marR="129433" marT="96899" marB="32300">
                    <a:solidFill>
                      <a:srgbClr val="010101"/>
                    </a:solidFill>
                  </a:tcPr>
                </a:tc>
                <a:extLst>
                  <a:ext uri="{0D108BD9-81ED-4DB2-BD59-A6C34878D82A}">
                    <a16:rowId xmlns:a16="http://schemas.microsoft.com/office/drawing/2014/main" val="10001"/>
                  </a:ext>
                </a:extLst>
              </a:tr>
              <a:tr h="140910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a:solidFill>
                            <a:srgbClr val="FFC000"/>
                          </a:solidFill>
                          <a:latin typeface="Arial" panose="020B0604020202020204" pitchFamily="34" charset="0"/>
                          <a:cs typeface="Arial" panose="020B0604020202020204" pitchFamily="34" charset="0"/>
                        </a:rPr>
                        <a:t>Ruler and Guides</a:t>
                      </a:r>
                      <a:br>
                        <a:rPr lang="en-US" sz="1300" b="0" baseline="0">
                          <a:solidFill>
                            <a:srgbClr val="FFC000"/>
                          </a:solidFill>
                          <a:latin typeface="Arial" panose="020B0604020202020204" pitchFamily="34" charset="0"/>
                          <a:cs typeface="Arial" panose="020B0604020202020204" pitchFamily="34" charset="0"/>
                        </a:rPr>
                      </a:br>
                      <a:r>
                        <a:rPr lang="en-US" sz="1300" b="0" baseline="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29433" marR="129433" marT="32300" marB="32300">
                    <a:solidFill>
                      <a:srgbClr val="010101"/>
                    </a:solidFill>
                  </a:tcPr>
                </a:tc>
                <a:tc hMerge="1">
                  <a:txBody>
                    <a:bodyPr/>
                    <a:lstStyle/>
                    <a:p>
                      <a:endParaRPr lang="en-US" sz="2400" b="0" baseline="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787584">
                <a:tc>
                  <a:txBody>
                    <a:bodyPr/>
                    <a:lstStyle/>
                    <a:p>
                      <a:endParaRPr lang="en-US" sz="1300">
                        <a:solidFill>
                          <a:srgbClr val="1F3A4E"/>
                        </a:solidFill>
                      </a:endParaRPr>
                    </a:p>
                  </a:txBody>
                  <a:tcPr marL="129433" marR="129433" marT="32300" marB="32300">
                    <a:blipFill rotWithShape="1">
                      <a:blip r:embed="rId4"/>
                      <a:stretch>
                        <a:fillRect/>
                      </a:stretch>
                    </a:blipFill>
                  </a:tcPr>
                </a:tc>
                <a:tc>
                  <a:txBody>
                    <a:bodyPr/>
                    <a:lstStyle/>
                    <a:p>
                      <a:pPr marL="0" lvl="1" indent="0" algn="l" defTabSz="114300"/>
                      <a:r>
                        <a:rPr lang="en-US" sz="1400" b="1" baseline="0">
                          <a:solidFill>
                            <a:srgbClr val="FFC000"/>
                          </a:solidFill>
                          <a:latin typeface="Arial" panose="020B0604020202020204" pitchFamily="34" charset="0"/>
                          <a:cs typeface="Arial" panose="020B0604020202020204" pitchFamily="34" charset="0"/>
                        </a:rPr>
                        <a:t>Headers and text containers</a:t>
                      </a:r>
                      <a:br>
                        <a:rPr lang="en-US" sz="1300" b="0" baseline="0">
                          <a:solidFill>
                            <a:schemeClr val="bg1"/>
                          </a:solidFill>
                          <a:latin typeface="Arial" panose="020B0604020202020204" pitchFamily="34" charset="0"/>
                          <a:cs typeface="Arial" panose="020B0604020202020204" pitchFamily="34" charset="0"/>
                        </a:rPr>
                      </a:br>
                      <a:r>
                        <a:rPr lang="en-US" sz="1300" b="0" baseline="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300" b="0" baseline="0">
                          <a:solidFill>
                            <a:schemeClr val="bg1"/>
                          </a:solidFill>
                          <a:latin typeface="Arial" panose="020B0604020202020204" pitchFamily="34" charset="0"/>
                          <a:cs typeface="Arial" panose="020B0604020202020204" pitchFamily="34" charset="0"/>
                        </a:rPr>
                      </a:br>
                      <a:r>
                        <a:rPr lang="en-US" sz="1300" b="0" baseline="0">
                          <a:solidFill>
                            <a:srgbClr val="FFC000"/>
                          </a:solidFill>
                          <a:latin typeface="Arial" panose="020B0604020202020204" pitchFamily="34" charset="0"/>
                          <a:cs typeface="Arial" panose="020B0604020202020204" pitchFamily="34" charset="0"/>
                        </a:rPr>
                        <a:t>-</a:t>
                      </a:r>
                      <a:r>
                        <a:rPr lang="en-US" sz="1300" b="0" baseline="0">
                          <a:solidFill>
                            <a:schemeClr val="bg1"/>
                          </a:solidFill>
                          <a:latin typeface="Arial" panose="020B0604020202020204" pitchFamily="34" charset="0"/>
                          <a:cs typeface="Arial" panose="020B0604020202020204" pitchFamily="34" charset="0"/>
                        </a:rPr>
                        <a:t> </a:t>
                      </a:r>
                      <a:r>
                        <a:rPr lang="en-US" sz="1300" b="0" baseline="0">
                          <a:solidFill>
                            <a:srgbClr val="D9D9D9"/>
                          </a:solidFill>
                          <a:latin typeface="Arial" panose="020B0604020202020204" pitchFamily="34" charset="0"/>
                          <a:cs typeface="Arial" panose="020B0604020202020204" pitchFamily="34" charset="0"/>
                        </a:rPr>
                        <a:t>Click inside a section header to add its text. </a:t>
                      </a:r>
                      <a:br>
                        <a:rPr lang="en-US" sz="1300" b="0" baseline="0">
                          <a:solidFill>
                            <a:schemeClr val="bg1"/>
                          </a:solidFill>
                          <a:latin typeface="Arial" panose="020B0604020202020204" pitchFamily="34" charset="0"/>
                          <a:cs typeface="Arial" panose="020B0604020202020204" pitchFamily="34" charset="0"/>
                        </a:rPr>
                      </a:br>
                      <a:r>
                        <a:rPr lang="en-US" sz="1300" b="0" baseline="0">
                          <a:solidFill>
                            <a:srgbClr val="FFC000"/>
                          </a:solidFill>
                          <a:latin typeface="Arial" panose="020B0604020202020204" pitchFamily="34" charset="0"/>
                          <a:cs typeface="Arial" panose="020B0604020202020204" pitchFamily="34" charset="0"/>
                        </a:rPr>
                        <a:t>-</a:t>
                      </a:r>
                      <a:r>
                        <a:rPr lang="en-US" sz="1300" b="0" baseline="0">
                          <a:solidFill>
                            <a:schemeClr val="bg1"/>
                          </a:solidFill>
                          <a:latin typeface="Arial" panose="020B0604020202020204" pitchFamily="34" charset="0"/>
                          <a:cs typeface="Arial" panose="020B0604020202020204" pitchFamily="34" charset="0"/>
                        </a:rPr>
                        <a:t> </a:t>
                      </a:r>
                      <a:r>
                        <a:rPr lang="en-US" sz="1300" b="0" baseline="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300" b="0" baseline="0">
                          <a:solidFill>
                            <a:schemeClr val="bg1"/>
                          </a:solidFill>
                          <a:latin typeface="Arial" panose="020B0604020202020204" pitchFamily="34" charset="0"/>
                          <a:cs typeface="Arial" panose="020B0604020202020204" pitchFamily="34" charset="0"/>
                        </a:rPr>
                      </a:br>
                      <a:r>
                        <a:rPr lang="en-US" sz="1300" b="0" baseline="0">
                          <a:solidFill>
                            <a:srgbClr val="FFC000"/>
                          </a:solidFill>
                          <a:latin typeface="Arial" panose="020B0604020202020204" pitchFamily="34" charset="0"/>
                          <a:cs typeface="Arial" panose="020B0604020202020204" pitchFamily="34" charset="0"/>
                        </a:rPr>
                        <a:t>-</a:t>
                      </a:r>
                      <a:r>
                        <a:rPr lang="en-US" sz="1300" b="0" baseline="0">
                          <a:solidFill>
                            <a:schemeClr val="bg1"/>
                          </a:solidFill>
                          <a:latin typeface="Arial" panose="020B0604020202020204" pitchFamily="34" charset="0"/>
                          <a:cs typeface="Arial" panose="020B0604020202020204" pitchFamily="34" charset="0"/>
                        </a:rPr>
                        <a:t> </a:t>
                      </a:r>
                      <a:r>
                        <a:rPr lang="en-US" sz="1300" b="0" baseline="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258866" marR="129433" marT="96899" marB="32300">
                    <a:solidFill>
                      <a:srgbClr val="010101"/>
                    </a:solidFill>
                  </a:tcPr>
                </a:tc>
                <a:extLst>
                  <a:ext uri="{0D108BD9-81ED-4DB2-BD59-A6C34878D82A}">
                    <a16:rowId xmlns:a16="http://schemas.microsoft.com/office/drawing/2014/main" val="10003"/>
                  </a:ext>
                </a:extLst>
              </a:tr>
              <a:tr h="2266826">
                <a:tc gridSpan="2">
                  <a:txBody>
                    <a:bodyPr/>
                    <a:lstStyle/>
                    <a:p>
                      <a:r>
                        <a:rPr lang="en-US" sz="1400" b="1">
                          <a:solidFill>
                            <a:srgbClr val="FFC000"/>
                          </a:solidFill>
                          <a:latin typeface="Arial" panose="020B0604020202020204" pitchFamily="34" charset="0"/>
                          <a:cs typeface="Arial" panose="020B0604020202020204" pitchFamily="34" charset="0"/>
                        </a:rPr>
                        <a:t>Adding content to the poster</a:t>
                      </a:r>
                    </a:p>
                    <a:p>
                      <a:r>
                        <a:rPr lang="en-US" sz="1300" baseline="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300" baseline="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300">
                        <a:solidFill>
                          <a:srgbClr val="D9D9D9"/>
                        </a:solidFill>
                        <a:latin typeface="Arial" panose="020B0604020202020204" pitchFamily="34" charset="0"/>
                        <a:cs typeface="Arial" panose="020B0604020202020204" pitchFamily="34" charset="0"/>
                      </a:endParaRPr>
                    </a:p>
                  </a:txBody>
                  <a:tcPr marL="129433" marR="129433" marT="32300" marB="32300">
                    <a:solidFill>
                      <a:srgbClr val="010101"/>
                    </a:solidFill>
                  </a:tcPr>
                </a:tc>
                <a:tc hMerge="1">
                  <a:txBody>
                    <a:bodyPr/>
                    <a:lstStyle/>
                    <a:p>
                      <a:endParaRPr lang="en-US" sz="240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0100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258866" marR="129433" marT="96899" marB="323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20160">
                <a:tc gridSpan="2">
                  <a:txBody>
                    <a:bodyPr/>
                    <a:lstStyle/>
                    <a:p>
                      <a:endParaRPr lang="en-US" sz="1300">
                        <a:solidFill>
                          <a:schemeClr val="bg1"/>
                        </a:solidFill>
                        <a:latin typeface="Arial" panose="020B0604020202020204" pitchFamily="34" charset="0"/>
                        <a:cs typeface="Arial" panose="020B0604020202020204" pitchFamily="34" charset="0"/>
                      </a:endParaRPr>
                    </a:p>
                  </a:txBody>
                  <a:tcPr marL="258866" marR="129433" marT="96899" marB="32300">
                    <a:blipFill rotWithShape="1">
                      <a:blip r:embed="rId5"/>
                      <a:stretch>
                        <a:fillRect/>
                      </a:stretch>
                    </a:blipFill>
                  </a:tcPr>
                </a:tc>
                <a:tc hMerge="1">
                  <a:txBody>
                    <a:bodyPr/>
                    <a:lstStyle/>
                    <a:p>
                      <a:endParaRPr lang="en-US" sz="2400">
                        <a:solidFill>
                          <a:srgbClr val="1F3A4E"/>
                        </a:solidFill>
                      </a:endParaRPr>
                    </a:p>
                  </a:txBody>
                  <a:tcPr/>
                </a:tc>
                <a:extLst>
                  <a:ext uri="{0D108BD9-81ED-4DB2-BD59-A6C34878D82A}">
                    <a16:rowId xmlns:a16="http://schemas.microsoft.com/office/drawing/2014/main" val="10006"/>
                  </a:ext>
                </a:extLst>
              </a:tr>
              <a:tr h="146083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a:cs typeface="Arial"/>
                        </a:rPr>
                        <a:t>Zoom in and look at your images at 100%-200% magnification. If they look clear, they will print well. </a:t>
                      </a:r>
                    </a:p>
                  </a:txBody>
                  <a:tcPr marL="258866" marR="129433" marT="96899" marB="32300">
                    <a:solidFill>
                      <a:srgbClr val="010101"/>
                    </a:solidFill>
                  </a:tcPr>
                </a:tc>
                <a:tc hMerge="1">
                  <a:txBody>
                    <a:bodyPr/>
                    <a:lstStyle/>
                    <a:p>
                      <a:endParaRPr lang="en-US" sz="240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3488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a:solidFill>
                          <a:schemeClr val="bg1"/>
                        </a:solidFill>
                        <a:latin typeface="Arial"/>
                        <a:cs typeface="Arial"/>
                      </a:endParaRPr>
                    </a:p>
                  </a:txBody>
                  <a:tcPr marL="258866" marR="129433" marT="96899" marB="3230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3989D186-335D-43E0-9889-DA185FD9E5FF}"/>
              </a:ext>
            </a:extLst>
          </p:cNvPr>
          <p:cNvGraphicFramePr>
            <a:graphicFrameLocks noGrp="1"/>
          </p:cNvGraphicFramePr>
          <p:nvPr userDrawn="1">
            <p:extLst>
              <p:ext uri="{D42A27DB-BD31-4B8C-83A1-F6EECF244321}">
                <p14:modId xmlns:p14="http://schemas.microsoft.com/office/powerpoint/2010/main" val="904780546"/>
              </p:ext>
            </p:extLst>
          </p:nvPr>
        </p:nvGraphicFramePr>
        <p:xfrm>
          <a:off x="31052740" y="-100340"/>
          <a:ext cx="11409845" cy="22001150"/>
        </p:xfrm>
        <a:graphic>
          <a:graphicData uri="http://schemas.openxmlformats.org/drawingml/2006/table">
            <a:tbl>
              <a:tblPr firstRow="1" bandRow="1">
                <a:tableStyleId>{5C22544A-7EE6-4342-B048-85BDC9FD1C3A}</a:tableStyleId>
              </a:tblPr>
              <a:tblGrid>
                <a:gridCol w="4477192">
                  <a:extLst>
                    <a:ext uri="{9D8B030D-6E8A-4147-A177-3AD203B41FA5}">
                      <a16:colId xmlns:a16="http://schemas.microsoft.com/office/drawing/2014/main" val="20000"/>
                    </a:ext>
                  </a:extLst>
                </a:gridCol>
                <a:gridCol w="1345057">
                  <a:extLst>
                    <a:ext uri="{9D8B030D-6E8A-4147-A177-3AD203B41FA5}">
                      <a16:colId xmlns:a16="http://schemas.microsoft.com/office/drawing/2014/main" val="764104496"/>
                    </a:ext>
                  </a:extLst>
                </a:gridCol>
                <a:gridCol w="5587596">
                  <a:extLst>
                    <a:ext uri="{9D8B030D-6E8A-4147-A177-3AD203B41FA5}">
                      <a16:colId xmlns:a16="http://schemas.microsoft.com/office/drawing/2014/main" val="4164475170"/>
                    </a:ext>
                  </a:extLst>
                </a:gridCol>
              </a:tblGrid>
              <a:tr h="85180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300" b="0" spc="600">
                          <a:solidFill>
                            <a:srgbClr val="1F3A4E"/>
                          </a:solidFill>
                          <a:latin typeface="Arial Black" panose="020B0A04020102020204" pitchFamily="34" charset="0"/>
                        </a:rPr>
                        <a:t>QUICK START GUIDE</a:t>
                      </a:r>
                      <a:br>
                        <a:rPr lang="en-US" sz="2300" b="0" spc="600">
                          <a:solidFill>
                            <a:srgbClr val="1F3A4E"/>
                          </a:solidFill>
                          <a:latin typeface="Arial Black" panose="020B0A04020102020204" pitchFamily="34" charset="0"/>
                        </a:rPr>
                      </a:br>
                      <a:r>
                        <a:rPr lang="en-US" sz="1700" b="1" spc="0">
                          <a:solidFill>
                            <a:srgbClr val="FF0000"/>
                          </a:solidFill>
                          <a:latin typeface="Trebuchet MS" pitchFamily="34" charset="0"/>
                        </a:rPr>
                        <a:t>(THIS SIDEBAR WILL NOT PRINT)</a:t>
                      </a:r>
                      <a:endParaRPr lang="en-US" sz="2300" b="1" spc="600">
                        <a:solidFill>
                          <a:schemeClr val="bg1"/>
                        </a:solidFill>
                        <a:latin typeface="Trebuchet MS" pitchFamily="34" charset="0"/>
                      </a:endParaRPr>
                    </a:p>
                  </a:txBody>
                  <a:tcPr marL="258866" marR="129433" marT="96899" marB="323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92736">
                <a:tc gridSpan="3">
                  <a:txBody>
                    <a:bodyPr/>
                    <a:lstStyle/>
                    <a:p>
                      <a:pPr algn="l"/>
                      <a:r>
                        <a:rPr lang="en-US" sz="1400" b="1" baseline="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a:solidFill>
                          <a:srgbClr val="FFC000"/>
                        </a:solidFill>
                      </a:endParaRPr>
                    </a:p>
                    <a:p>
                      <a:pPr marL="0" indent="0" algn="l" defTabSz="114300"/>
                      <a:endParaRPr lang="en-US" sz="1300" b="0" baseline="0">
                        <a:solidFill>
                          <a:srgbClr val="D9D9D9"/>
                        </a:solidFill>
                        <a:latin typeface="Arial" panose="020B0604020202020204" pitchFamily="34" charset="0"/>
                        <a:cs typeface="Arial" panose="020B0604020202020204" pitchFamily="34" charset="0"/>
                      </a:endParaRPr>
                    </a:p>
                    <a:p>
                      <a:pPr marL="0" indent="0" algn="l" defTabSz="114300"/>
                      <a:r>
                        <a:rPr lang="en-US" sz="1300" b="0" baseline="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a:solidFill>
                          <a:srgbClr val="D9D9D9"/>
                        </a:solidFill>
                        <a:latin typeface="Arial" panose="020B0604020202020204" pitchFamily="34" charset="0"/>
                        <a:cs typeface="Arial" panose="020B0604020202020204" pitchFamily="34" charset="0"/>
                      </a:endParaRPr>
                    </a:p>
                    <a:p>
                      <a:pPr marL="0" indent="0" algn="l" defTabSz="114300"/>
                      <a:r>
                        <a:rPr lang="en-US" sz="1300" b="0" baseline="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258866" marR="129433" marT="96899" marB="3230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43485">
                <a:tc gridSpan="3">
                  <a:txBody>
                    <a:bodyPr/>
                    <a:lstStyle/>
                    <a:p>
                      <a:r>
                        <a:rPr lang="en-US" sz="1400" b="1">
                          <a:solidFill>
                            <a:srgbClr val="FFC000"/>
                          </a:solidFill>
                          <a:latin typeface="Arial" panose="020B0604020202020204" pitchFamily="34" charset="0"/>
                          <a:cs typeface="Arial" panose="020B0604020202020204" pitchFamily="34" charset="0"/>
                        </a:rPr>
                        <a:t>How to change the column layout configuration</a:t>
                      </a:r>
                    </a:p>
                    <a:p>
                      <a:r>
                        <a:rPr lang="en-US" sz="130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a:solidFill>
                            <a:srgbClr val="D9D9D9"/>
                          </a:solidFill>
                          <a:latin typeface="Arial" panose="020B0604020202020204" pitchFamily="34" charset="0"/>
                          <a:cs typeface="Arial" panose="020B0604020202020204" pitchFamily="34" charset="0"/>
                        </a:rPr>
                        <a:t>You can see a tutorial here: </a:t>
                      </a:r>
                      <a:r>
                        <a:rPr lang="en-US" sz="1300" u="sng">
                          <a:solidFill>
                            <a:srgbClr val="FFC000"/>
                          </a:solidFill>
                          <a:latin typeface="Arial" panose="020B0604020202020204" pitchFamily="34" charset="0"/>
                          <a:cs typeface="Arial" panose="020B0604020202020204" pitchFamily="34" charset="0"/>
                        </a:rPr>
                        <a:t>https://</a:t>
                      </a:r>
                      <a:r>
                        <a:rPr lang="en-US" sz="1300" u="sng" err="1">
                          <a:solidFill>
                            <a:srgbClr val="FFC000"/>
                          </a:solidFill>
                          <a:latin typeface="Arial" panose="020B0604020202020204" pitchFamily="34" charset="0"/>
                          <a:cs typeface="Arial" panose="020B0604020202020204" pitchFamily="34" charset="0"/>
                        </a:rPr>
                        <a:t>www.posterpresentations.com</a:t>
                      </a:r>
                      <a:r>
                        <a:rPr lang="en-US" sz="1300" u="sng">
                          <a:solidFill>
                            <a:srgbClr val="FFC000"/>
                          </a:solidFill>
                          <a:latin typeface="Arial" panose="020B0604020202020204" pitchFamily="34" charset="0"/>
                          <a:cs typeface="Arial" panose="020B0604020202020204" pitchFamily="34" charset="0"/>
                        </a:rPr>
                        <a:t>/how-to-change-the-column-</a:t>
                      </a:r>
                      <a:r>
                        <a:rPr lang="en-US" sz="1300" u="sng" err="1">
                          <a:solidFill>
                            <a:srgbClr val="FFC000"/>
                          </a:solidFill>
                          <a:latin typeface="Arial" panose="020B0604020202020204" pitchFamily="34" charset="0"/>
                          <a:cs typeface="Arial" panose="020B0604020202020204" pitchFamily="34" charset="0"/>
                        </a:rPr>
                        <a:t>configuration.html</a:t>
                      </a:r>
                      <a:endParaRPr lang="en-US" sz="3100" u="sng">
                        <a:solidFill>
                          <a:srgbClr val="FFC000"/>
                        </a:solidFill>
                      </a:endParaRPr>
                    </a:p>
                  </a:txBody>
                  <a:tcPr marL="258866" marR="129433" marT="96899" marB="32300">
                    <a:solidFill>
                      <a:schemeClr val="tx1"/>
                    </a:solidFill>
                  </a:tcPr>
                </a:tc>
                <a:tc hMerge="1">
                  <a:txBody>
                    <a:bodyPr/>
                    <a:lstStyle/>
                    <a:p>
                      <a:endParaRPr lang="en-US"/>
                    </a:p>
                  </a:txBody>
                  <a:tcPr/>
                </a:tc>
                <a:tc hMerge="1">
                  <a:txBody>
                    <a:bodyPr/>
                    <a:lstStyle/>
                    <a:p>
                      <a:endParaRPr lang="en-US"/>
                    </a:p>
                  </a:txBody>
                  <a:tcPr marL="182880" marT="137160">
                    <a:solidFill>
                      <a:srgbClr val="010101"/>
                    </a:solidFill>
                  </a:tcPr>
                </a:tc>
                <a:extLst>
                  <a:ext uri="{0D108BD9-81ED-4DB2-BD59-A6C34878D82A}">
                    <a16:rowId xmlns:a16="http://schemas.microsoft.com/office/drawing/2014/main" val="10004"/>
                  </a:ext>
                </a:extLst>
              </a:tr>
              <a:tr h="119935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a:solidFill>
                          <a:srgbClr val="D9D9D9"/>
                        </a:solidFill>
                        <a:latin typeface="Arial" panose="020B0604020202020204" pitchFamily="34" charset="0"/>
                        <a:cs typeface="Arial" panose="020B0604020202020204" pitchFamily="34" charset="0"/>
                      </a:endParaRPr>
                    </a:p>
                  </a:txBody>
                  <a:tcPr marL="258866" marR="129433" marT="96899" marB="3230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a:solidFill>
                          <a:srgbClr val="D9D9D9"/>
                        </a:solidFill>
                        <a:latin typeface="Arial" panose="020B0604020202020204" pitchFamily="34" charset="0"/>
                        <a:cs typeface="Arial" panose="020B0604020202020204" pitchFamily="34" charset="0"/>
                      </a:endParaRPr>
                    </a:p>
                  </a:txBody>
                  <a:tcPr marL="258866" marR="129433" marT="96899" marB="3230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89160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a:solidFill>
                          <a:srgbClr val="D9D9D9"/>
                        </a:solidFill>
                        <a:latin typeface="Arial" panose="020B0604020202020204" pitchFamily="34" charset="0"/>
                        <a:cs typeface="Arial" panose="020B0604020202020204" pitchFamily="34" charset="0"/>
                      </a:endParaRPr>
                    </a:p>
                  </a:txBody>
                  <a:tcPr marL="258866" marR="129433" marT="96899" marB="3230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3305857">
                <a:tc>
                  <a:txBody>
                    <a:bodyPr/>
                    <a:lstStyle/>
                    <a:p>
                      <a:pPr rtl="0"/>
                      <a:r>
                        <a:rPr lang="en-US" sz="1700" b="1">
                          <a:solidFill>
                            <a:srgbClr val="FFC000"/>
                          </a:solidFill>
                          <a:latin typeface="Arial" panose="020B0604020202020204" pitchFamily="34" charset="0"/>
                          <a:cs typeface="Arial" panose="020B0604020202020204" pitchFamily="34" charset="0"/>
                        </a:rPr>
                        <a:t>How to</a:t>
                      </a:r>
                      <a:r>
                        <a:rPr lang="en-US" sz="1700" b="1" baseline="0">
                          <a:solidFill>
                            <a:srgbClr val="FFC000"/>
                          </a:solidFill>
                          <a:latin typeface="Arial" panose="020B0604020202020204" pitchFamily="34" charset="0"/>
                          <a:cs typeface="Arial" panose="020B0604020202020204" pitchFamily="34" charset="0"/>
                        </a:rPr>
                        <a:t> preview your poster prior to printing</a:t>
                      </a:r>
                      <a:endParaRPr lang="en-US" sz="1700" b="1">
                        <a:solidFill>
                          <a:srgbClr val="FFC000"/>
                        </a:solidFill>
                        <a:latin typeface="Arial" panose="020B0604020202020204" pitchFamily="34" charset="0"/>
                        <a:cs typeface="Arial" panose="020B0604020202020204" pitchFamily="34" charset="0"/>
                      </a:endParaRPr>
                    </a:p>
                    <a:p>
                      <a:pPr rtl="0"/>
                      <a:r>
                        <a:rPr lang="en-US" sz="1400">
                          <a:solidFill>
                            <a:srgbClr val="D9D9D9"/>
                          </a:solidFill>
                          <a:latin typeface="Arial" panose="020B0604020202020204" pitchFamily="34" charset="0"/>
                          <a:cs typeface="Arial" panose="020B0604020202020204" pitchFamily="34" charset="0"/>
                        </a:rPr>
                        <a:t>You can preview your poster at any time by pressing the </a:t>
                      </a:r>
                      <a:r>
                        <a:rPr lang="en-US" sz="1400">
                          <a:solidFill>
                            <a:srgbClr val="FFC000"/>
                          </a:solidFill>
                          <a:latin typeface="Arial" panose="020B0604020202020204" pitchFamily="34" charset="0"/>
                          <a:cs typeface="Arial" panose="020B0604020202020204" pitchFamily="34" charset="0"/>
                        </a:rPr>
                        <a:t>F5 key</a:t>
                      </a:r>
                      <a:r>
                        <a:rPr lang="en-US" sz="140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400">
                          <a:solidFill>
                            <a:srgbClr val="FFC000"/>
                          </a:solidFill>
                          <a:latin typeface="Arial" panose="020B0604020202020204" pitchFamily="34" charset="0"/>
                          <a:cs typeface="Arial" panose="020B0604020202020204" pitchFamily="34" charset="0"/>
                        </a:rPr>
                        <a:t>ESC key </a:t>
                      </a:r>
                      <a:r>
                        <a:rPr lang="en-US" sz="1400">
                          <a:solidFill>
                            <a:srgbClr val="D9D9D9"/>
                          </a:solidFill>
                          <a:latin typeface="Arial" panose="020B0604020202020204" pitchFamily="34" charset="0"/>
                          <a:cs typeface="Arial" panose="020B0604020202020204" pitchFamily="34" charset="0"/>
                        </a:rPr>
                        <a:t>to exit Preview.</a:t>
                      </a:r>
                    </a:p>
                  </a:txBody>
                  <a:tcPr marL="258866" marR="129433" marT="96899" marB="32300">
                    <a:solidFill>
                      <a:srgbClr val="010101"/>
                    </a:solidFill>
                  </a:tcPr>
                </a:tc>
                <a:tc gridSpan="2">
                  <a:txBody>
                    <a:bodyPr/>
                    <a:lstStyle/>
                    <a:p>
                      <a:pPr rtl="0"/>
                      <a:r>
                        <a:rPr lang="en-US" sz="6200" b="1">
                          <a:solidFill>
                            <a:srgbClr val="D9D9D9"/>
                          </a:solidFill>
                          <a:latin typeface="Arial" panose="020B0604020202020204" pitchFamily="34" charset="0"/>
                          <a:cs typeface="Arial" panose="020B0604020202020204" pitchFamily="34" charset="0"/>
                        </a:rPr>
                        <a:t>F5</a:t>
                      </a:r>
                      <a:r>
                        <a:rPr lang="en-US" sz="1300" baseline="0">
                          <a:solidFill>
                            <a:srgbClr val="D9D9D9"/>
                          </a:solidFill>
                          <a:latin typeface="Arial" panose="020B0604020202020204" pitchFamily="34" charset="0"/>
                          <a:cs typeface="Arial" panose="020B0604020202020204" pitchFamily="34" charset="0"/>
                        </a:rPr>
                        <a:t> </a:t>
                      </a:r>
                      <a:endParaRPr lang="en-US" sz="1300">
                        <a:solidFill>
                          <a:srgbClr val="D9D9D9"/>
                        </a:solidFill>
                        <a:latin typeface="Arial" panose="020B0604020202020204" pitchFamily="34" charset="0"/>
                        <a:cs typeface="Arial" panose="020B0604020202020204" pitchFamily="34" charset="0"/>
                      </a:endParaRPr>
                    </a:p>
                  </a:txBody>
                  <a:tcPr marL="258866" marR="129433" marT="96899" marB="32300">
                    <a:solidFill>
                      <a:schemeClr val="tx1">
                        <a:lumMod val="95000"/>
                        <a:lumOff val="5000"/>
                      </a:schemeClr>
                    </a:solidFill>
                  </a:tcPr>
                </a:tc>
                <a:tc hMerge="1">
                  <a:txBody>
                    <a:bodyPr/>
                    <a:lstStyle/>
                    <a:p>
                      <a:pPr algn="ctr"/>
                      <a:r>
                        <a:rPr lang="en-US" sz="13800" b="1">
                          <a:solidFill>
                            <a:srgbClr val="D9D9D9"/>
                          </a:solidFill>
                          <a:latin typeface="Arial" panose="020B0604020202020204" pitchFamily="34" charset="0"/>
                          <a:cs typeface="Arial" panose="020B0604020202020204" pitchFamily="34" charset="0"/>
                        </a:rPr>
                        <a:t>F5</a:t>
                      </a:r>
                      <a:r>
                        <a:rPr lang="en-US" sz="2800" baseline="0">
                          <a:solidFill>
                            <a:srgbClr val="D9D9D9"/>
                          </a:solidFill>
                          <a:latin typeface="Arial" panose="020B0604020202020204" pitchFamily="34" charset="0"/>
                          <a:cs typeface="Arial" panose="020B0604020202020204" pitchFamily="34" charset="0"/>
                        </a:rPr>
                        <a:t> </a:t>
                      </a:r>
                      <a:endParaRPr lang="en-US" sz="600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79326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a:cs typeface="Arial"/>
                        </a:rPr>
                        <a:t>When you are ready to have your poster printed go online to </a:t>
                      </a:r>
                      <a:r>
                        <a:rPr lang="en-US" sz="1300" noProof="0" err="1">
                          <a:solidFill>
                            <a:srgbClr val="FFC000"/>
                          </a:solidFill>
                          <a:latin typeface="Arial"/>
                          <a:cs typeface="Arial"/>
                        </a:rPr>
                        <a:t>PosterPresentations.com</a:t>
                      </a:r>
                      <a:r>
                        <a:rPr lang="en-US" sz="1300" noProof="0">
                          <a:solidFill>
                            <a:srgbClr val="D9D9D9"/>
                          </a:solidFill>
                          <a:latin typeface="Arial"/>
                          <a:cs typeface="Arial"/>
                        </a:rPr>
                        <a:t> and click on the "</a:t>
                      </a:r>
                      <a:r>
                        <a:rPr lang="en-US" sz="1300" noProof="0">
                          <a:solidFill>
                            <a:srgbClr val="FFC000"/>
                          </a:solidFill>
                          <a:latin typeface="Arial"/>
                          <a:cs typeface="Arial"/>
                        </a:rPr>
                        <a:t>Order Your Poster</a:t>
                      </a:r>
                      <a:r>
                        <a:rPr lang="en-US" sz="1300" noProof="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300" noProof="0">
                          <a:solidFill>
                            <a:srgbClr val="D9D9D9"/>
                          </a:solidFill>
                          <a:latin typeface="Arial"/>
                          <a:cs typeface="Arial"/>
                        </a:rPr>
                      </a:br>
                      <a:r>
                        <a:rPr lang="en-US" sz="1300" noProof="0">
                          <a:solidFill>
                            <a:srgbClr val="D9D9D9"/>
                          </a:solidFill>
                          <a:latin typeface="Arial"/>
                          <a:cs typeface="Arial"/>
                        </a:rPr>
                        <a:t>Go to </a:t>
                      </a:r>
                      <a:r>
                        <a:rPr lang="en-US" sz="1300" noProof="0" err="1">
                          <a:solidFill>
                            <a:srgbClr val="FFC000"/>
                          </a:solidFill>
                          <a:latin typeface="Arial"/>
                          <a:cs typeface="Arial"/>
                        </a:rPr>
                        <a:t>PosterPresentations.com</a:t>
                      </a:r>
                      <a:r>
                        <a:rPr lang="en-US" sz="1300" noProof="0">
                          <a:solidFill>
                            <a:srgbClr val="D9D9D9"/>
                          </a:solidFill>
                          <a:latin typeface="Arial"/>
                          <a:cs typeface="Arial"/>
                        </a:rPr>
                        <a:t> for more information.</a:t>
                      </a:r>
                    </a:p>
                  </a:txBody>
                  <a:tcPr marL="258866" marR="129433" marT="96899" marB="323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748196">
                <a:tc gridSpan="3">
                  <a:txBody>
                    <a:bodyPr/>
                    <a:lstStyle/>
                    <a:p>
                      <a:endParaRPr lang="en-US" sz="1300">
                        <a:solidFill>
                          <a:srgbClr val="1F3A4E"/>
                        </a:solidFill>
                      </a:endParaRPr>
                    </a:p>
                  </a:txBody>
                  <a:tcPr marL="258866" marR="129433" marT="96899" marB="3230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074841">
                <a:tc gridSpan="2">
                  <a:txBody>
                    <a:bodyPr/>
                    <a:lstStyle/>
                    <a:p>
                      <a:pPr>
                        <a:lnSpc>
                          <a:spcPts val="2600"/>
                        </a:lnSpc>
                      </a:pPr>
                      <a:r>
                        <a:rPr lang="en-US" sz="1300">
                          <a:solidFill>
                            <a:schemeClr val="bg1">
                              <a:lumMod val="85000"/>
                            </a:schemeClr>
                          </a:solidFill>
                          <a:latin typeface="Arial"/>
                          <a:cs typeface="Arial"/>
                        </a:rPr>
                        <a:t>© 2019</a:t>
                      </a:r>
                      <a:r>
                        <a:rPr lang="en-US" sz="1300" baseline="0">
                          <a:solidFill>
                            <a:schemeClr val="bg1">
                              <a:lumMod val="85000"/>
                            </a:schemeClr>
                          </a:solidFill>
                          <a:latin typeface="Arial"/>
                          <a:cs typeface="Arial"/>
                        </a:rPr>
                        <a:t> </a:t>
                      </a:r>
                      <a:r>
                        <a:rPr lang="en-US" sz="1300" err="1">
                          <a:solidFill>
                            <a:schemeClr val="bg1">
                              <a:lumMod val="85000"/>
                            </a:schemeClr>
                          </a:solidFill>
                          <a:latin typeface="Arial"/>
                          <a:cs typeface="Arial"/>
                        </a:rPr>
                        <a:t>PosterPresentations.com</a:t>
                      </a:r>
                      <a:br>
                        <a:rPr lang="en-US" sz="1300">
                          <a:solidFill>
                            <a:schemeClr val="bg1">
                              <a:lumMod val="85000"/>
                            </a:schemeClr>
                          </a:solidFill>
                          <a:latin typeface="Arial"/>
                          <a:cs typeface="Arial"/>
                        </a:rPr>
                      </a:br>
                      <a:r>
                        <a:rPr lang="en-US" sz="1300">
                          <a:solidFill>
                            <a:schemeClr val="bg1">
                              <a:lumMod val="85000"/>
                            </a:schemeClr>
                          </a:solidFill>
                          <a:latin typeface="Arial"/>
                          <a:cs typeface="Arial"/>
                        </a:rPr>
                        <a:t>2117 Fourth Street ,</a:t>
                      </a:r>
                      <a:r>
                        <a:rPr lang="en-US" sz="1300" baseline="0">
                          <a:solidFill>
                            <a:schemeClr val="bg1">
                              <a:lumMod val="85000"/>
                            </a:schemeClr>
                          </a:solidFill>
                          <a:latin typeface="Arial"/>
                          <a:cs typeface="Arial"/>
                        </a:rPr>
                        <a:t> STE C        </a:t>
                      </a:r>
                    </a:p>
                    <a:p>
                      <a:pPr>
                        <a:lnSpc>
                          <a:spcPts val="2600"/>
                        </a:lnSpc>
                      </a:pPr>
                      <a:r>
                        <a:rPr lang="en-US" sz="1300" baseline="0">
                          <a:solidFill>
                            <a:schemeClr val="bg1">
                              <a:lumMod val="85000"/>
                            </a:schemeClr>
                          </a:solidFill>
                          <a:latin typeface="Arial"/>
                          <a:cs typeface="Arial"/>
                        </a:rPr>
                        <a:t>Berkeley CA 94710 USA</a:t>
                      </a:r>
                      <a:endParaRPr lang="en-US" sz="1300">
                        <a:solidFill>
                          <a:schemeClr val="bg1">
                            <a:lumMod val="85000"/>
                          </a:schemeClr>
                        </a:solidFill>
                        <a:latin typeface="Arial"/>
                        <a:cs typeface="Arial"/>
                      </a:endParaRPr>
                    </a:p>
                  </a:txBody>
                  <a:tcPr marL="258866" marR="129433" marT="96899" marB="32300">
                    <a:solidFill>
                      <a:srgbClr val="010101"/>
                    </a:solidFill>
                  </a:tcPr>
                </a:tc>
                <a:tc hMerge="1">
                  <a:txBody>
                    <a:bodyPr/>
                    <a:lstStyle/>
                    <a:p>
                      <a:pPr>
                        <a:lnSpc>
                          <a:spcPts val="2600"/>
                        </a:lnSpc>
                      </a:pPr>
                      <a:endParaRPr lang="en-US" sz="240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a:solidFill>
                            <a:srgbClr val="D0D0D0"/>
                          </a:solidFill>
                          <a:latin typeface="Arial"/>
                          <a:cs typeface="Arial"/>
                        </a:rPr>
                        <a:t>For complete tutorials</a:t>
                      </a:r>
                      <a:r>
                        <a:rPr lang="en-US" sz="1300" b="1" baseline="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1">
                          <a:solidFill>
                            <a:srgbClr val="FFC000"/>
                          </a:solidFill>
                          <a:latin typeface="Arial"/>
                          <a:cs typeface="Arial"/>
                        </a:rPr>
                        <a:t>https://</a:t>
                      </a:r>
                      <a:r>
                        <a:rPr lang="en-US" sz="1000" b="1" err="1">
                          <a:solidFill>
                            <a:srgbClr val="FFC000"/>
                          </a:solidFill>
                          <a:latin typeface="Arial"/>
                          <a:cs typeface="Arial"/>
                        </a:rPr>
                        <a:t>www.posterpresentations.com</a:t>
                      </a:r>
                      <a:r>
                        <a:rPr lang="en-US" sz="1000" b="1">
                          <a:solidFill>
                            <a:srgbClr val="FFC000"/>
                          </a:solidFill>
                          <a:latin typeface="Arial"/>
                          <a:cs typeface="Arial"/>
                        </a:rPr>
                        <a:t>/</a:t>
                      </a:r>
                      <a:r>
                        <a:rPr lang="en-US" sz="1000" b="1" err="1">
                          <a:solidFill>
                            <a:srgbClr val="FFC000"/>
                          </a:solidFill>
                          <a:latin typeface="Arial"/>
                          <a:cs typeface="Arial"/>
                        </a:rPr>
                        <a:t>helpdesk.html</a:t>
                      </a:r>
                      <a:endParaRPr lang="en-US" sz="6800"/>
                    </a:p>
                  </a:txBody>
                  <a:tcPr marL="258866" marR="129433" marT="96899" marB="3230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76950" y="20895369"/>
            <a:ext cx="3280203" cy="28680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600" b="1">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a:solidFill>
                  <a:schemeClr val="bg1">
                    <a:lumMod val="75000"/>
                  </a:schemeClr>
                </a:solidFill>
                <a:latin typeface="Arial" charset="0"/>
              </a:rPr>
              <a:t>www.PosterPresentations.com</a:t>
            </a:r>
          </a:p>
        </p:txBody>
      </p:sp>
      <p:sp>
        <p:nvSpPr>
          <p:cNvPr id="36" name="Rounded Rectangle 35"/>
          <p:cNvSpPr/>
          <p:nvPr userDrawn="1"/>
        </p:nvSpPr>
        <p:spPr>
          <a:xfrm>
            <a:off x="0" y="-33999"/>
            <a:ext cx="30275213" cy="311257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cxnSp>
        <p:nvCxnSpPr>
          <p:cNvPr id="40" name="Straight Connector 39"/>
          <p:cNvCxnSpPr/>
          <p:nvPr userDrawn="1"/>
        </p:nvCxnSpPr>
        <p:spPr>
          <a:xfrm>
            <a:off x="0" y="3117474"/>
            <a:ext cx="30275213"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Rounded Rectangle 41"/>
          <p:cNvSpPr/>
          <p:nvPr userDrawn="1"/>
        </p:nvSpPr>
        <p:spPr>
          <a:xfrm>
            <a:off x="671896" y="3412327"/>
            <a:ext cx="14253774" cy="17378066"/>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43" name="Rounded Rectangle 42"/>
          <p:cNvSpPr/>
          <p:nvPr userDrawn="1"/>
        </p:nvSpPr>
        <p:spPr>
          <a:xfrm>
            <a:off x="15386927" y="3412327"/>
            <a:ext cx="14253774" cy="17378066"/>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Tree>
    <p:extLst>
      <p:ext uri="{BB962C8B-B14F-4D97-AF65-F5344CB8AC3E}">
        <p14:creationId xmlns:p14="http://schemas.microsoft.com/office/powerpoint/2010/main" val="180699760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36" name="Rounded Rectangle 35"/>
          <p:cNvSpPr/>
          <p:nvPr userDrawn="1"/>
        </p:nvSpPr>
        <p:spPr>
          <a:xfrm>
            <a:off x="0" y="-33999"/>
            <a:ext cx="30275213" cy="311257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cxnSp>
        <p:nvCxnSpPr>
          <p:cNvPr id="37" name="Straight Connector 36"/>
          <p:cNvCxnSpPr/>
          <p:nvPr userDrawn="1"/>
        </p:nvCxnSpPr>
        <p:spPr>
          <a:xfrm>
            <a:off x="0" y="3117474"/>
            <a:ext cx="30275213"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38" name="Rounded Rectangle 37"/>
          <p:cNvSpPr/>
          <p:nvPr userDrawn="1"/>
        </p:nvSpPr>
        <p:spPr>
          <a:xfrm>
            <a:off x="595600" y="3431278"/>
            <a:ext cx="29045597" cy="1736299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41" name="Text Box 14"/>
          <p:cNvSpPr txBox="1">
            <a:spLocks noChangeArrowheads="1"/>
          </p:cNvSpPr>
          <p:nvPr userDrawn="1"/>
        </p:nvSpPr>
        <p:spPr bwMode="auto">
          <a:xfrm>
            <a:off x="1076950" y="20895369"/>
            <a:ext cx="3280203" cy="28680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600" b="1">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a:solidFill>
                  <a:schemeClr val="bg1">
                    <a:lumMod val="75000"/>
                  </a:schemeClr>
                </a:solidFill>
                <a:latin typeface="Arial" charset="0"/>
              </a:rPr>
              <a:t>www.PosterPresentations.com</a:t>
            </a:r>
          </a:p>
        </p:txBody>
      </p:sp>
      <p:graphicFrame>
        <p:nvGraphicFramePr>
          <p:cNvPr id="40" name="Table 39">
            <a:extLst>
              <a:ext uri="{FF2B5EF4-FFF2-40B4-BE49-F238E27FC236}">
                <a16:creationId xmlns:a16="http://schemas.microsoft.com/office/drawing/2014/main" id="{9B3634C0-D621-BD41-B7BB-540FB1D1B672}"/>
              </a:ext>
            </a:extLst>
          </p:cNvPr>
          <p:cNvGraphicFramePr>
            <a:graphicFrameLocks noGrp="1"/>
          </p:cNvGraphicFramePr>
          <p:nvPr userDrawn="1">
            <p:extLst>
              <p:ext uri="{D42A27DB-BD31-4B8C-83A1-F6EECF244321}">
                <p14:modId xmlns:p14="http://schemas.microsoft.com/office/powerpoint/2010/main" val="2060074139"/>
              </p:ext>
            </p:extLst>
          </p:nvPr>
        </p:nvGraphicFramePr>
        <p:xfrm>
          <a:off x="-12352293" y="24199"/>
          <a:ext cx="11490811" cy="21342752"/>
        </p:xfrm>
        <a:graphic>
          <a:graphicData uri="http://schemas.openxmlformats.org/drawingml/2006/table">
            <a:tbl>
              <a:tblPr firstRow="1" bandRow="1">
                <a:tableStyleId>{5C22544A-7EE6-4342-B048-85BDC9FD1C3A}</a:tableStyleId>
              </a:tblPr>
              <a:tblGrid>
                <a:gridCol w="4927168">
                  <a:extLst>
                    <a:ext uri="{9D8B030D-6E8A-4147-A177-3AD203B41FA5}">
                      <a16:colId xmlns:a16="http://schemas.microsoft.com/office/drawing/2014/main" val="20000"/>
                    </a:ext>
                  </a:extLst>
                </a:gridCol>
                <a:gridCol w="6563643">
                  <a:extLst>
                    <a:ext uri="{9D8B030D-6E8A-4147-A177-3AD203B41FA5}">
                      <a16:colId xmlns:a16="http://schemas.microsoft.com/office/drawing/2014/main" val="20001"/>
                    </a:ext>
                  </a:extLst>
                </a:gridCol>
              </a:tblGrid>
              <a:tr h="8270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300" b="0" spc="600">
                          <a:solidFill>
                            <a:srgbClr val="1F3A4E"/>
                          </a:solidFill>
                          <a:latin typeface="Arial Black" panose="020B0A04020102020204" pitchFamily="34" charset="0"/>
                        </a:rPr>
                        <a:t>QUICK START GUIDE</a:t>
                      </a:r>
                      <a:br>
                        <a:rPr lang="en-US" sz="2300" b="0" spc="600">
                          <a:solidFill>
                            <a:srgbClr val="1F3A4E"/>
                          </a:solidFill>
                          <a:latin typeface="Arial Black" panose="020B0A04020102020204" pitchFamily="34" charset="0"/>
                        </a:rPr>
                      </a:br>
                      <a:r>
                        <a:rPr lang="en-US" sz="1700" b="1" spc="0">
                          <a:solidFill>
                            <a:srgbClr val="FF0000"/>
                          </a:solidFill>
                          <a:latin typeface="Trebuchet MS" pitchFamily="34" charset="0"/>
                        </a:rPr>
                        <a:t>(THIS SIDEBAR WILL NOT PRINT)</a:t>
                      </a:r>
                      <a:endParaRPr lang="en-US" sz="2300" b="1" spc="600">
                        <a:solidFill>
                          <a:schemeClr val="bg1"/>
                        </a:solidFill>
                        <a:latin typeface="Trebuchet MS" pitchFamily="34" charset="0"/>
                      </a:endParaRPr>
                    </a:p>
                  </a:txBody>
                  <a:tcPr marL="258866" marR="129433" marT="96899" marB="32300">
                    <a:solidFill>
                      <a:srgbClr val="FFC000"/>
                    </a:solidFill>
                  </a:tcPr>
                </a:tc>
                <a:tc hMerge="1">
                  <a:txBody>
                    <a:bodyPr/>
                    <a:lstStyle/>
                    <a:p>
                      <a:endParaRPr lang="en-US"/>
                    </a:p>
                  </a:txBody>
                  <a:tcPr/>
                </a:tc>
                <a:extLst>
                  <a:ext uri="{0D108BD9-81ED-4DB2-BD59-A6C34878D82A}">
                    <a16:rowId xmlns:a16="http://schemas.microsoft.com/office/drawing/2014/main" val="10000"/>
                  </a:ext>
                </a:extLst>
              </a:tr>
              <a:tr h="2542521">
                <a:tc gridSpan="2">
                  <a:txBody>
                    <a:bodyPr/>
                    <a:lstStyle/>
                    <a:p>
                      <a:pPr defTabSz="3765639"/>
                      <a:r>
                        <a:rPr lang="en-US" sz="1300" i="0">
                          <a:solidFill>
                            <a:srgbClr val="D9D9D9"/>
                          </a:solidFill>
                          <a:latin typeface="Arial"/>
                          <a:cs typeface="Arial"/>
                        </a:rPr>
                        <a:t>This PowerPoint template produces a </a:t>
                      </a:r>
                      <a:r>
                        <a:rPr lang="en-US" sz="1300" i="0">
                          <a:solidFill>
                            <a:srgbClr val="FFC000"/>
                          </a:solidFill>
                          <a:latin typeface="Arial"/>
                          <a:cs typeface="Arial"/>
                        </a:rPr>
                        <a:t>A1 </a:t>
                      </a:r>
                      <a:r>
                        <a:rPr lang="en-US" sz="1300" i="0">
                          <a:solidFill>
                            <a:srgbClr val="D9D9D9"/>
                          </a:solidFill>
                          <a:latin typeface="Arial"/>
                          <a:cs typeface="Arial"/>
                        </a:rPr>
                        <a:t>presentation poster. You can use it to create your research poster by placing your title, subtitle, text, tables, charts and photos. </a:t>
                      </a:r>
                    </a:p>
                    <a:p>
                      <a:pPr defTabSz="3765639"/>
                      <a:endParaRPr lang="en-US" sz="1300" i="0">
                        <a:solidFill>
                          <a:srgbClr val="D9D9D9"/>
                        </a:solidFill>
                        <a:latin typeface="Arial"/>
                        <a:cs typeface="Arial"/>
                      </a:endParaRPr>
                    </a:p>
                    <a:p>
                      <a:pPr defTabSz="3765639"/>
                      <a:r>
                        <a:rPr lang="en-US" sz="1300" i="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300" i="0" err="1">
                          <a:solidFill>
                            <a:srgbClr val="FFC000"/>
                          </a:solidFill>
                          <a:latin typeface="Arial"/>
                          <a:cs typeface="Arial"/>
                        </a:rPr>
                        <a:t>PosterPresentations.com</a:t>
                      </a:r>
                      <a:r>
                        <a:rPr lang="en-US" sz="1300" i="0">
                          <a:solidFill>
                            <a:srgbClr val="D9D9D9"/>
                          </a:solidFill>
                          <a:latin typeface="Arial"/>
                          <a:cs typeface="Arial"/>
                        </a:rPr>
                        <a:t> and click on the  </a:t>
                      </a:r>
                      <a:r>
                        <a:rPr lang="en-US" sz="1300" i="0">
                          <a:solidFill>
                            <a:srgbClr val="FFC000"/>
                          </a:solidFill>
                          <a:latin typeface="Arial"/>
                          <a:cs typeface="Arial"/>
                        </a:rPr>
                        <a:t>HELP DESK</a:t>
                      </a:r>
                      <a:r>
                        <a:rPr lang="en-US" sz="1300" i="0" baseline="0">
                          <a:solidFill>
                            <a:srgbClr val="D9D9D9"/>
                          </a:solidFill>
                          <a:latin typeface="Arial"/>
                          <a:cs typeface="Arial"/>
                        </a:rPr>
                        <a:t> </a:t>
                      </a:r>
                      <a:r>
                        <a:rPr lang="en-US" sz="1300" i="0">
                          <a:solidFill>
                            <a:srgbClr val="D9D9D9"/>
                          </a:solidFill>
                          <a:latin typeface="Arial"/>
                          <a:cs typeface="Arial"/>
                        </a:rPr>
                        <a:t>tab.</a:t>
                      </a:r>
                    </a:p>
                    <a:p>
                      <a:pPr defTabSz="3765639"/>
                      <a:endParaRPr lang="en-US" sz="1300" i="0">
                        <a:solidFill>
                          <a:srgbClr val="D9D9D9"/>
                        </a:solidFill>
                        <a:latin typeface="Arial"/>
                        <a:cs typeface="Arial"/>
                      </a:endParaRPr>
                    </a:p>
                    <a:p>
                      <a:pPr defTabSz="3765639"/>
                      <a:r>
                        <a:rPr lang="en-US" sz="1300" i="0">
                          <a:solidFill>
                            <a:srgbClr val="D9D9D9"/>
                          </a:solidFill>
                          <a:latin typeface="Arial"/>
                          <a:cs typeface="Arial"/>
                        </a:rPr>
                        <a:t>To print your poster using our same-day professional printing service, go online to </a:t>
                      </a:r>
                      <a:r>
                        <a:rPr lang="en-US" sz="1300" i="0" err="1">
                          <a:solidFill>
                            <a:srgbClr val="FFC000"/>
                          </a:solidFill>
                          <a:latin typeface="Arial"/>
                          <a:cs typeface="Arial"/>
                        </a:rPr>
                        <a:t>PosterPresentations.com</a:t>
                      </a:r>
                      <a:r>
                        <a:rPr lang="en-US" sz="1300" i="0">
                          <a:solidFill>
                            <a:srgbClr val="D9D9D9"/>
                          </a:solidFill>
                          <a:latin typeface="Arial"/>
                          <a:cs typeface="Arial"/>
                        </a:rPr>
                        <a:t> and click on "</a:t>
                      </a:r>
                      <a:r>
                        <a:rPr lang="en-US" sz="1300" i="0">
                          <a:solidFill>
                            <a:srgbClr val="FFC000"/>
                          </a:solidFill>
                          <a:latin typeface="Arial"/>
                          <a:cs typeface="Arial"/>
                        </a:rPr>
                        <a:t>Order your poster</a:t>
                      </a:r>
                      <a:r>
                        <a:rPr lang="en-US" sz="1300" i="0">
                          <a:solidFill>
                            <a:srgbClr val="D9D9D9"/>
                          </a:solidFill>
                          <a:latin typeface="Arial"/>
                          <a:cs typeface="Arial"/>
                        </a:rPr>
                        <a:t>".</a:t>
                      </a:r>
                      <a:endParaRPr lang="en-US" sz="1300" b="1">
                        <a:solidFill>
                          <a:srgbClr val="D9D9D9"/>
                        </a:solidFill>
                        <a:latin typeface="Arial"/>
                        <a:cs typeface="Arial"/>
                      </a:endParaRPr>
                    </a:p>
                  </a:txBody>
                  <a:tcPr marL="258866" marR="129433" marT="96899" marB="32300">
                    <a:solidFill>
                      <a:srgbClr val="010101"/>
                    </a:solidFill>
                  </a:tcPr>
                </a:tc>
                <a:tc hMerge="1">
                  <a:txBody>
                    <a:bodyPr/>
                    <a:lstStyle/>
                    <a:p>
                      <a:pPr marL="0" indent="0" algn="l" defTabSz="114300"/>
                      <a:endParaRPr lang="en-US" sz="2400" b="0" baseline="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032646">
                <a:tc>
                  <a:txBody>
                    <a:bodyPr/>
                    <a:lstStyle/>
                    <a:p>
                      <a:pPr algn="ctr"/>
                      <a:endParaRPr lang="en-US" sz="1300">
                        <a:solidFill>
                          <a:srgbClr val="1F3A4E"/>
                        </a:solidFill>
                      </a:endParaRPr>
                    </a:p>
                    <a:p>
                      <a:pPr algn="ctr"/>
                      <a:endParaRPr lang="en-US" sz="1300">
                        <a:solidFill>
                          <a:srgbClr val="1F3A4E"/>
                        </a:solidFill>
                      </a:endParaRPr>
                    </a:p>
                    <a:p>
                      <a:pPr algn="ctr"/>
                      <a:r>
                        <a:rPr lang="en-US" sz="1300">
                          <a:solidFill>
                            <a:schemeClr val="bg1"/>
                          </a:solidFill>
                          <a:latin typeface="Arial" panose="020B0604020202020204" pitchFamily="34" charset="0"/>
                          <a:cs typeface="Arial" panose="020B0604020202020204" pitchFamily="34" charset="0"/>
                        </a:rPr>
                        <a:t>This is a poster template for a </a:t>
                      </a:r>
                      <a:br>
                        <a:rPr lang="en-US" sz="1300">
                          <a:solidFill>
                            <a:schemeClr val="bg1"/>
                          </a:solidFill>
                          <a:latin typeface="Arial" panose="020B0604020202020204" pitchFamily="34" charset="0"/>
                          <a:cs typeface="Arial" panose="020B0604020202020204" pitchFamily="34" charset="0"/>
                        </a:rPr>
                      </a:br>
                      <a:r>
                        <a:rPr lang="en-US" sz="2300" b="1">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30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300">
                          <a:solidFill>
                            <a:srgbClr val="FFC000"/>
                          </a:solidFill>
                          <a:latin typeface="Arial" panose="020B0604020202020204" pitchFamily="34" charset="0"/>
                          <a:cs typeface="Arial" panose="020B0604020202020204" pitchFamily="34" charset="0"/>
                        </a:rPr>
                        <a:t>23.39 inches x 33.11 inches</a:t>
                      </a:r>
                      <a:br>
                        <a:rPr lang="en-US" sz="1300">
                          <a:solidFill>
                            <a:schemeClr val="bg1"/>
                          </a:solidFill>
                          <a:latin typeface="Arial" panose="020B0604020202020204" pitchFamily="34" charset="0"/>
                          <a:cs typeface="Arial" panose="020B0604020202020204" pitchFamily="34" charset="0"/>
                        </a:rPr>
                      </a:br>
                      <a:r>
                        <a:rPr lang="en-US" sz="1300">
                          <a:solidFill>
                            <a:schemeClr val="bg1"/>
                          </a:solidFill>
                          <a:latin typeface="Arial" panose="020B0604020202020204" pitchFamily="34" charset="0"/>
                          <a:cs typeface="Arial" panose="020B0604020202020204" pitchFamily="34" charset="0"/>
                        </a:rPr>
                        <a:t>research presentation poster</a:t>
                      </a:r>
                    </a:p>
                    <a:p>
                      <a:endParaRPr lang="en-US" sz="1300">
                        <a:solidFill>
                          <a:srgbClr val="1F3A4E"/>
                        </a:solidFill>
                      </a:endParaRPr>
                    </a:p>
                  </a:txBody>
                  <a:tcPr marL="129433" marR="129433" marT="32300" marB="323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a:solidFill>
                            <a:srgbClr val="FFC000"/>
                          </a:solidFill>
                          <a:latin typeface="Arial" panose="020B0604020202020204" pitchFamily="34" charset="0"/>
                          <a:cs typeface="Arial" panose="020B0604020202020204" pitchFamily="34" charset="0"/>
                        </a:rPr>
                        <a:t>Important: Check the template size</a:t>
                      </a:r>
                      <a:br>
                        <a:rPr lang="en-US" sz="1300" b="0" baseline="0">
                          <a:solidFill>
                            <a:srgbClr val="FFC000"/>
                          </a:solidFill>
                          <a:latin typeface="Arial" panose="020B0604020202020204" pitchFamily="34" charset="0"/>
                          <a:cs typeface="Arial" panose="020B0604020202020204" pitchFamily="34" charset="0"/>
                        </a:rPr>
                      </a:br>
                      <a:r>
                        <a:rPr lang="en-US" sz="1300" b="0" baseline="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300" b="0" baseline="0">
                          <a:solidFill>
                            <a:srgbClr val="D9D9D9"/>
                          </a:solidFill>
                          <a:latin typeface="Arial" panose="020B0604020202020204" pitchFamily="34" charset="0"/>
                          <a:cs typeface="Arial" panose="020B0604020202020204" pitchFamily="34" charset="0"/>
                        </a:rPr>
                      </a:br>
                      <a:endParaRPr lang="en-US" sz="1300" b="0" baseline="0">
                        <a:solidFill>
                          <a:srgbClr val="FFC000"/>
                        </a:solidFill>
                        <a:latin typeface="Arial" panose="020B0604020202020204" pitchFamily="34" charset="0"/>
                        <a:cs typeface="Arial" panose="020B0604020202020204" pitchFamily="34" charset="0"/>
                      </a:endParaRPr>
                    </a:p>
                  </a:txBody>
                  <a:tcPr marL="258866" marR="129433" marT="96899" marB="32300">
                    <a:solidFill>
                      <a:srgbClr val="010101"/>
                    </a:solidFill>
                  </a:tcPr>
                </a:tc>
                <a:extLst>
                  <a:ext uri="{0D108BD9-81ED-4DB2-BD59-A6C34878D82A}">
                    <a16:rowId xmlns:a16="http://schemas.microsoft.com/office/drawing/2014/main" val="10008"/>
                  </a:ext>
                </a:extLst>
              </a:tr>
              <a:tr h="2360087">
                <a:tc>
                  <a:txBody>
                    <a:bodyPr/>
                    <a:lstStyle/>
                    <a:p>
                      <a:endParaRPr lang="en-US" sz="1300">
                        <a:solidFill>
                          <a:srgbClr val="1F3A4E"/>
                        </a:solidFill>
                      </a:endParaRPr>
                    </a:p>
                  </a:txBody>
                  <a:tcPr marL="129433" marR="129433" marT="32300" marB="32300">
                    <a:blipFill rotWithShape="1">
                      <a:blip r:embed="rId3"/>
                      <a:stretch>
                        <a:fillRect/>
                      </a:stretch>
                    </a:blipFill>
                  </a:tcPr>
                </a:tc>
                <a:tc>
                  <a:txBody>
                    <a:bodyPr/>
                    <a:lstStyle/>
                    <a:p>
                      <a:pPr algn="l"/>
                      <a:r>
                        <a:rPr lang="en-US" sz="1400" b="1" baseline="0">
                          <a:solidFill>
                            <a:srgbClr val="FFC000"/>
                          </a:solidFill>
                          <a:latin typeface="Arial" panose="020B0604020202020204" pitchFamily="34" charset="0"/>
                          <a:cs typeface="Arial" panose="020B0604020202020204" pitchFamily="34" charset="0"/>
                        </a:rPr>
                        <a:t>How to </a:t>
                      </a:r>
                      <a:r>
                        <a:rPr lang="en-US" sz="2500" b="1" baseline="0">
                          <a:solidFill>
                            <a:srgbClr val="FFC000"/>
                          </a:solidFill>
                          <a:latin typeface="Arial" panose="020B0604020202020204" pitchFamily="34" charset="0"/>
                          <a:cs typeface="Arial" panose="020B0604020202020204" pitchFamily="34" charset="0"/>
                        </a:rPr>
                        <a:t>Zoom in </a:t>
                      </a:r>
                      <a:r>
                        <a:rPr lang="en-US" sz="1400" b="1" baseline="0">
                          <a:solidFill>
                            <a:srgbClr val="FFC000"/>
                          </a:solidFill>
                          <a:latin typeface="Arial" panose="020B0604020202020204" pitchFamily="34" charset="0"/>
                          <a:cs typeface="Arial" panose="020B0604020202020204" pitchFamily="34" charset="0"/>
                        </a:rPr>
                        <a:t>and </a:t>
                      </a:r>
                      <a:r>
                        <a:rPr lang="en-US" sz="1100" b="1" baseline="0">
                          <a:solidFill>
                            <a:srgbClr val="FFC000"/>
                          </a:solidFill>
                          <a:latin typeface="Arial" panose="020B0604020202020204" pitchFamily="34" charset="0"/>
                          <a:cs typeface="Arial" panose="020B0604020202020204" pitchFamily="34" charset="0"/>
                        </a:rPr>
                        <a:t>out</a:t>
                      </a:r>
                      <a:endParaRPr lang="en-US" sz="1400" b="1" baseline="0">
                        <a:solidFill>
                          <a:srgbClr val="FFC000"/>
                        </a:solidFill>
                        <a:latin typeface="Arial" panose="020B0604020202020204" pitchFamily="34" charset="0"/>
                        <a:cs typeface="Arial" panose="020B0604020202020204" pitchFamily="34" charset="0"/>
                      </a:endParaRPr>
                    </a:p>
                    <a:p>
                      <a:pPr algn="l"/>
                      <a:r>
                        <a:rPr lang="en-US" sz="1300" b="0" baseline="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300" b="0" baseline="0">
                          <a:solidFill>
                            <a:srgbClr val="D9D9D9"/>
                          </a:solidFill>
                          <a:latin typeface="Arial" panose="020B0604020202020204" pitchFamily="34" charset="0"/>
                          <a:cs typeface="Arial" panose="020B0604020202020204" pitchFamily="34" charset="0"/>
                        </a:rPr>
                      </a:br>
                      <a:r>
                        <a:rPr lang="en-US" sz="1300" b="0" baseline="0">
                          <a:solidFill>
                            <a:srgbClr val="FFC000"/>
                          </a:solidFill>
                          <a:latin typeface="Arial" panose="020B0604020202020204" pitchFamily="34" charset="0"/>
                          <a:cs typeface="Arial" panose="020B0604020202020204" pitchFamily="34" charset="0"/>
                        </a:rPr>
                        <a:t>1. </a:t>
                      </a:r>
                      <a:r>
                        <a:rPr lang="en-US" sz="1300" b="0" baseline="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300" b="0" baseline="0">
                          <a:solidFill>
                            <a:srgbClr val="D9D9D9"/>
                          </a:solidFill>
                          <a:latin typeface="Arial" panose="020B0604020202020204" pitchFamily="34" charset="0"/>
                          <a:cs typeface="Arial" panose="020B0604020202020204" pitchFamily="34" charset="0"/>
                        </a:rPr>
                      </a:br>
                      <a:r>
                        <a:rPr lang="en-US" sz="1300" b="0" baseline="0">
                          <a:solidFill>
                            <a:srgbClr val="FFC000"/>
                          </a:solidFill>
                          <a:latin typeface="Arial" panose="020B0604020202020204" pitchFamily="34" charset="0"/>
                          <a:cs typeface="Arial" panose="020B0604020202020204" pitchFamily="34" charset="0"/>
                        </a:rPr>
                        <a:t>2. </a:t>
                      </a:r>
                      <a:r>
                        <a:rPr lang="en-US" sz="1300" b="0" baseline="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258866" marR="129433" marT="96899" marB="32300">
                    <a:solidFill>
                      <a:srgbClr val="010101"/>
                    </a:solidFill>
                  </a:tcPr>
                </a:tc>
                <a:extLst>
                  <a:ext uri="{0D108BD9-81ED-4DB2-BD59-A6C34878D82A}">
                    <a16:rowId xmlns:a16="http://schemas.microsoft.com/office/drawing/2014/main" val="10001"/>
                  </a:ext>
                </a:extLst>
              </a:tr>
              <a:tr h="140910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a:solidFill>
                            <a:srgbClr val="FFC000"/>
                          </a:solidFill>
                          <a:latin typeface="Arial" panose="020B0604020202020204" pitchFamily="34" charset="0"/>
                          <a:cs typeface="Arial" panose="020B0604020202020204" pitchFamily="34" charset="0"/>
                        </a:rPr>
                        <a:t>Ruler and Guides</a:t>
                      </a:r>
                      <a:br>
                        <a:rPr lang="en-US" sz="1300" b="0" baseline="0">
                          <a:solidFill>
                            <a:srgbClr val="FFC000"/>
                          </a:solidFill>
                          <a:latin typeface="Arial" panose="020B0604020202020204" pitchFamily="34" charset="0"/>
                          <a:cs typeface="Arial" panose="020B0604020202020204" pitchFamily="34" charset="0"/>
                        </a:rPr>
                      </a:br>
                      <a:r>
                        <a:rPr lang="en-US" sz="1300" b="0" baseline="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29433" marR="129433" marT="32300" marB="32300">
                    <a:solidFill>
                      <a:srgbClr val="010101"/>
                    </a:solidFill>
                  </a:tcPr>
                </a:tc>
                <a:tc hMerge="1">
                  <a:txBody>
                    <a:bodyPr/>
                    <a:lstStyle/>
                    <a:p>
                      <a:endParaRPr lang="en-US" sz="2400" b="0" baseline="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787584">
                <a:tc>
                  <a:txBody>
                    <a:bodyPr/>
                    <a:lstStyle/>
                    <a:p>
                      <a:endParaRPr lang="en-US" sz="1300">
                        <a:solidFill>
                          <a:srgbClr val="1F3A4E"/>
                        </a:solidFill>
                      </a:endParaRPr>
                    </a:p>
                  </a:txBody>
                  <a:tcPr marL="129433" marR="129433" marT="32300" marB="32300">
                    <a:blipFill rotWithShape="1">
                      <a:blip r:embed="rId4"/>
                      <a:stretch>
                        <a:fillRect/>
                      </a:stretch>
                    </a:blipFill>
                  </a:tcPr>
                </a:tc>
                <a:tc>
                  <a:txBody>
                    <a:bodyPr/>
                    <a:lstStyle/>
                    <a:p>
                      <a:pPr marL="0" lvl="1" indent="0" algn="l" defTabSz="114300"/>
                      <a:r>
                        <a:rPr lang="en-US" sz="1400" b="1" baseline="0">
                          <a:solidFill>
                            <a:srgbClr val="FFC000"/>
                          </a:solidFill>
                          <a:latin typeface="Arial" panose="020B0604020202020204" pitchFamily="34" charset="0"/>
                          <a:cs typeface="Arial" panose="020B0604020202020204" pitchFamily="34" charset="0"/>
                        </a:rPr>
                        <a:t>Headers and text containers</a:t>
                      </a:r>
                      <a:br>
                        <a:rPr lang="en-US" sz="1300" b="0" baseline="0">
                          <a:solidFill>
                            <a:schemeClr val="bg1"/>
                          </a:solidFill>
                          <a:latin typeface="Arial" panose="020B0604020202020204" pitchFamily="34" charset="0"/>
                          <a:cs typeface="Arial" panose="020B0604020202020204" pitchFamily="34" charset="0"/>
                        </a:rPr>
                      </a:br>
                      <a:r>
                        <a:rPr lang="en-US" sz="1300" b="0" baseline="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300" b="0" baseline="0">
                          <a:solidFill>
                            <a:schemeClr val="bg1"/>
                          </a:solidFill>
                          <a:latin typeface="Arial" panose="020B0604020202020204" pitchFamily="34" charset="0"/>
                          <a:cs typeface="Arial" panose="020B0604020202020204" pitchFamily="34" charset="0"/>
                        </a:rPr>
                      </a:br>
                      <a:r>
                        <a:rPr lang="en-US" sz="1300" b="0" baseline="0">
                          <a:solidFill>
                            <a:srgbClr val="FFC000"/>
                          </a:solidFill>
                          <a:latin typeface="Arial" panose="020B0604020202020204" pitchFamily="34" charset="0"/>
                          <a:cs typeface="Arial" panose="020B0604020202020204" pitchFamily="34" charset="0"/>
                        </a:rPr>
                        <a:t>-</a:t>
                      </a:r>
                      <a:r>
                        <a:rPr lang="en-US" sz="1300" b="0" baseline="0">
                          <a:solidFill>
                            <a:schemeClr val="bg1"/>
                          </a:solidFill>
                          <a:latin typeface="Arial" panose="020B0604020202020204" pitchFamily="34" charset="0"/>
                          <a:cs typeface="Arial" panose="020B0604020202020204" pitchFamily="34" charset="0"/>
                        </a:rPr>
                        <a:t> </a:t>
                      </a:r>
                      <a:r>
                        <a:rPr lang="en-US" sz="1300" b="0" baseline="0">
                          <a:solidFill>
                            <a:srgbClr val="D9D9D9"/>
                          </a:solidFill>
                          <a:latin typeface="Arial" panose="020B0604020202020204" pitchFamily="34" charset="0"/>
                          <a:cs typeface="Arial" panose="020B0604020202020204" pitchFamily="34" charset="0"/>
                        </a:rPr>
                        <a:t>Click inside a section header to add its text. </a:t>
                      </a:r>
                      <a:br>
                        <a:rPr lang="en-US" sz="1300" b="0" baseline="0">
                          <a:solidFill>
                            <a:schemeClr val="bg1"/>
                          </a:solidFill>
                          <a:latin typeface="Arial" panose="020B0604020202020204" pitchFamily="34" charset="0"/>
                          <a:cs typeface="Arial" panose="020B0604020202020204" pitchFamily="34" charset="0"/>
                        </a:rPr>
                      </a:br>
                      <a:r>
                        <a:rPr lang="en-US" sz="1300" b="0" baseline="0">
                          <a:solidFill>
                            <a:srgbClr val="FFC000"/>
                          </a:solidFill>
                          <a:latin typeface="Arial" panose="020B0604020202020204" pitchFamily="34" charset="0"/>
                          <a:cs typeface="Arial" panose="020B0604020202020204" pitchFamily="34" charset="0"/>
                        </a:rPr>
                        <a:t>-</a:t>
                      </a:r>
                      <a:r>
                        <a:rPr lang="en-US" sz="1300" b="0" baseline="0">
                          <a:solidFill>
                            <a:schemeClr val="bg1"/>
                          </a:solidFill>
                          <a:latin typeface="Arial" panose="020B0604020202020204" pitchFamily="34" charset="0"/>
                          <a:cs typeface="Arial" panose="020B0604020202020204" pitchFamily="34" charset="0"/>
                        </a:rPr>
                        <a:t> </a:t>
                      </a:r>
                      <a:r>
                        <a:rPr lang="en-US" sz="1300" b="0" baseline="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300" b="0" baseline="0">
                          <a:solidFill>
                            <a:schemeClr val="bg1"/>
                          </a:solidFill>
                          <a:latin typeface="Arial" panose="020B0604020202020204" pitchFamily="34" charset="0"/>
                          <a:cs typeface="Arial" panose="020B0604020202020204" pitchFamily="34" charset="0"/>
                        </a:rPr>
                      </a:br>
                      <a:r>
                        <a:rPr lang="en-US" sz="1300" b="0" baseline="0">
                          <a:solidFill>
                            <a:srgbClr val="FFC000"/>
                          </a:solidFill>
                          <a:latin typeface="Arial" panose="020B0604020202020204" pitchFamily="34" charset="0"/>
                          <a:cs typeface="Arial" panose="020B0604020202020204" pitchFamily="34" charset="0"/>
                        </a:rPr>
                        <a:t>-</a:t>
                      </a:r>
                      <a:r>
                        <a:rPr lang="en-US" sz="1300" b="0" baseline="0">
                          <a:solidFill>
                            <a:schemeClr val="bg1"/>
                          </a:solidFill>
                          <a:latin typeface="Arial" panose="020B0604020202020204" pitchFamily="34" charset="0"/>
                          <a:cs typeface="Arial" panose="020B0604020202020204" pitchFamily="34" charset="0"/>
                        </a:rPr>
                        <a:t> </a:t>
                      </a:r>
                      <a:r>
                        <a:rPr lang="en-US" sz="1300" b="0" baseline="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258866" marR="129433" marT="96899" marB="32300">
                    <a:solidFill>
                      <a:srgbClr val="010101"/>
                    </a:solidFill>
                  </a:tcPr>
                </a:tc>
                <a:extLst>
                  <a:ext uri="{0D108BD9-81ED-4DB2-BD59-A6C34878D82A}">
                    <a16:rowId xmlns:a16="http://schemas.microsoft.com/office/drawing/2014/main" val="10003"/>
                  </a:ext>
                </a:extLst>
              </a:tr>
              <a:tr h="2266826">
                <a:tc gridSpan="2">
                  <a:txBody>
                    <a:bodyPr/>
                    <a:lstStyle/>
                    <a:p>
                      <a:r>
                        <a:rPr lang="en-US" sz="1400" b="1">
                          <a:solidFill>
                            <a:srgbClr val="FFC000"/>
                          </a:solidFill>
                          <a:latin typeface="Arial" panose="020B0604020202020204" pitchFamily="34" charset="0"/>
                          <a:cs typeface="Arial" panose="020B0604020202020204" pitchFamily="34" charset="0"/>
                        </a:rPr>
                        <a:t>Adding content to the poster</a:t>
                      </a:r>
                    </a:p>
                    <a:p>
                      <a:r>
                        <a:rPr lang="en-US" sz="1300" baseline="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300" baseline="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300">
                        <a:solidFill>
                          <a:srgbClr val="D9D9D9"/>
                        </a:solidFill>
                        <a:latin typeface="Arial" panose="020B0604020202020204" pitchFamily="34" charset="0"/>
                        <a:cs typeface="Arial" panose="020B0604020202020204" pitchFamily="34" charset="0"/>
                      </a:endParaRPr>
                    </a:p>
                  </a:txBody>
                  <a:tcPr marL="129433" marR="129433" marT="32300" marB="32300">
                    <a:solidFill>
                      <a:srgbClr val="010101"/>
                    </a:solidFill>
                  </a:tcPr>
                </a:tc>
                <a:tc hMerge="1">
                  <a:txBody>
                    <a:bodyPr/>
                    <a:lstStyle/>
                    <a:p>
                      <a:endParaRPr lang="en-US" sz="240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0100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258866" marR="129433" marT="96899" marB="323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20160">
                <a:tc gridSpan="2">
                  <a:txBody>
                    <a:bodyPr/>
                    <a:lstStyle/>
                    <a:p>
                      <a:endParaRPr lang="en-US" sz="1300">
                        <a:solidFill>
                          <a:schemeClr val="bg1"/>
                        </a:solidFill>
                        <a:latin typeface="Arial" panose="020B0604020202020204" pitchFamily="34" charset="0"/>
                        <a:cs typeface="Arial" panose="020B0604020202020204" pitchFamily="34" charset="0"/>
                      </a:endParaRPr>
                    </a:p>
                  </a:txBody>
                  <a:tcPr marL="258866" marR="129433" marT="96899" marB="32300">
                    <a:blipFill rotWithShape="1">
                      <a:blip r:embed="rId5"/>
                      <a:stretch>
                        <a:fillRect/>
                      </a:stretch>
                    </a:blipFill>
                  </a:tcPr>
                </a:tc>
                <a:tc hMerge="1">
                  <a:txBody>
                    <a:bodyPr/>
                    <a:lstStyle/>
                    <a:p>
                      <a:endParaRPr lang="en-US" sz="2400">
                        <a:solidFill>
                          <a:srgbClr val="1F3A4E"/>
                        </a:solidFill>
                      </a:endParaRPr>
                    </a:p>
                  </a:txBody>
                  <a:tcPr/>
                </a:tc>
                <a:extLst>
                  <a:ext uri="{0D108BD9-81ED-4DB2-BD59-A6C34878D82A}">
                    <a16:rowId xmlns:a16="http://schemas.microsoft.com/office/drawing/2014/main" val="10006"/>
                  </a:ext>
                </a:extLst>
              </a:tr>
              <a:tr h="146083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a:cs typeface="Arial"/>
                        </a:rPr>
                        <a:t>Zoom in and look at your images at 100%-200% magnification. If they look clear, they will print well. </a:t>
                      </a:r>
                    </a:p>
                  </a:txBody>
                  <a:tcPr marL="258866" marR="129433" marT="96899" marB="32300">
                    <a:solidFill>
                      <a:srgbClr val="010101"/>
                    </a:solidFill>
                  </a:tcPr>
                </a:tc>
                <a:tc hMerge="1">
                  <a:txBody>
                    <a:bodyPr/>
                    <a:lstStyle/>
                    <a:p>
                      <a:endParaRPr lang="en-US" sz="240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3488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a:solidFill>
                          <a:schemeClr val="bg1"/>
                        </a:solidFill>
                        <a:latin typeface="Arial"/>
                        <a:cs typeface="Arial"/>
                      </a:endParaRPr>
                    </a:p>
                  </a:txBody>
                  <a:tcPr marL="258866" marR="129433" marT="96899" marB="3230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8" name="Table 7">
            <a:extLst>
              <a:ext uri="{FF2B5EF4-FFF2-40B4-BE49-F238E27FC236}">
                <a16:creationId xmlns:a16="http://schemas.microsoft.com/office/drawing/2014/main" id="{0E2191F8-8088-4A44-B261-F317095DFE39}"/>
              </a:ext>
            </a:extLst>
          </p:cNvPr>
          <p:cNvGraphicFramePr>
            <a:graphicFrameLocks noGrp="1"/>
          </p:cNvGraphicFramePr>
          <p:nvPr userDrawn="1">
            <p:extLst>
              <p:ext uri="{D42A27DB-BD31-4B8C-83A1-F6EECF244321}">
                <p14:modId xmlns:p14="http://schemas.microsoft.com/office/powerpoint/2010/main" val="904780546"/>
              </p:ext>
            </p:extLst>
          </p:nvPr>
        </p:nvGraphicFramePr>
        <p:xfrm>
          <a:off x="31052740" y="-100339"/>
          <a:ext cx="11409845" cy="22001150"/>
        </p:xfrm>
        <a:graphic>
          <a:graphicData uri="http://schemas.openxmlformats.org/drawingml/2006/table">
            <a:tbl>
              <a:tblPr firstRow="1" bandRow="1">
                <a:tableStyleId>{5C22544A-7EE6-4342-B048-85BDC9FD1C3A}</a:tableStyleId>
              </a:tblPr>
              <a:tblGrid>
                <a:gridCol w="4477192">
                  <a:extLst>
                    <a:ext uri="{9D8B030D-6E8A-4147-A177-3AD203B41FA5}">
                      <a16:colId xmlns:a16="http://schemas.microsoft.com/office/drawing/2014/main" val="20000"/>
                    </a:ext>
                  </a:extLst>
                </a:gridCol>
                <a:gridCol w="1345057">
                  <a:extLst>
                    <a:ext uri="{9D8B030D-6E8A-4147-A177-3AD203B41FA5}">
                      <a16:colId xmlns:a16="http://schemas.microsoft.com/office/drawing/2014/main" val="764104496"/>
                    </a:ext>
                  </a:extLst>
                </a:gridCol>
                <a:gridCol w="5587596">
                  <a:extLst>
                    <a:ext uri="{9D8B030D-6E8A-4147-A177-3AD203B41FA5}">
                      <a16:colId xmlns:a16="http://schemas.microsoft.com/office/drawing/2014/main" val="4164475170"/>
                    </a:ext>
                  </a:extLst>
                </a:gridCol>
              </a:tblGrid>
              <a:tr h="85180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300" b="0" spc="600">
                          <a:solidFill>
                            <a:srgbClr val="1F3A4E"/>
                          </a:solidFill>
                          <a:latin typeface="Arial Black" panose="020B0A04020102020204" pitchFamily="34" charset="0"/>
                        </a:rPr>
                        <a:t>QUICK START GUIDE</a:t>
                      </a:r>
                      <a:br>
                        <a:rPr lang="en-US" sz="2300" b="0" spc="600">
                          <a:solidFill>
                            <a:srgbClr val="1F3A4E"/>
                          </a:solidFill>
                          <a:latin typeface="Arial Black" panose="020B0A04020102020204" pitchFamily="34" charset="0"/>
                        </a:rPr>
                      </a:br>
                      <a:r>
                        <a:rPr lang="en-US" sz="1700" b="1" spc="0">
                          <a:solidFill>
                            <a:srgbClr val="FF0000"/>
                          </a:solidFill>
                          <a:latin typeface="Trebuchet MS" pitchFamily="34" charset="0"/>
                        </a:rPr>
                        <a:t>(THIS SIDEBAR WILL NOT PRINT)</a:t>
                      </a:r>
                      <a:endParaRPr lang="en-US" sz="2300" b="1" spc="600">
                        <a:solidFill>
                          <a:schemeClr val="bg1"/>
                        </a:solidFill>
                        <a:latin typeface="Trebuchet MS" pitchFamily="34" charset="0"/>
                      </a:endParaRPr>
                    </a:p>
                  </a:txBody>
                  <a:tcPr marL="258866" marR="129433" marT="96899" marB="323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92736">
                <a:tc gridSpan="3">
                  <a:txBody>
                    <a:bodyPr/>
                    <a:lstStyle/>
                    <a:p>
                      <a:pPr algn="l"/>
                      <a:r>
                        <a:rPr lang="en-US" sz="1400" b="1" baseline="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a:solidFill>
                          <a:srgbClr val="FFC000"/>
                        </a:solidFill>
                      </a:endParaRPr>
                    </a:p>
                    <a:p>
                      <a:pPr marL="0" indent="0" algn="l" defTabSz="114300"/>
                      <a:endParaRPr lang="en-US" sz="1300" b="0" baseline="0">
                        <a:solidFill>
                          <a:srgbClr val="D9D9D9"/>
                        </a:solidFill>
                        <a:latin typeface="Arial" panose="020B0604020202020204" pitchFamily="34" charset="0"/>
                        <a:cs typeface="Arial" panose="020B0604020202020204" pitchFamily="34" charset="0"/>
                      </a:endParaRPr>
                    </a:p>
                    <a:p>
                      <a:pPr marL="0" indent="0" algn="l" defTabSz="114300"/>
                      <a:r>
                        <a:rPr lang="en-US" sz="1300" b="0" baseline="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a:solidFill>
                          <a:srgbClr val="D9D9D9"/>
                        </a:solidFill>
                        <a:latin typeface="Arial" panose="020B0604020202020204" pitchFamily="34" charset="0"/>
                        <a:cs typeface="Arial" panose="020B0604020202020204" pitchFamily="34" charset="0"/>
                      </a:endParaRPr>
                    </a:p>
                    <a:p>
                      <a:pPr marL="0" indent="0" algn="l" defTabSz="114300"/>
                      <a:r>
                        <a:rPr lang="en-US" sz="1300" b="0" baseline="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258866" marR="129433" marT="96899" marB="3230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43485">
                <a:tc gridSpan="3">
                  <a:txBody>
                    <a:bodyPr/>
                    <a:lstStyle/>
                    <a:p>
                      <a:r>
                        <a:rPr lang="en-US" sz="1400" b="1">
                          <a:solidFill>
                            <a:srgbClr val="FFC000"/>
                          </a:solidFill>
                          <a:latin typeface="Arial" panose="020B0604020202020204" pitchFamily="34" charset="0"/>
                          <a:cs typeface="Arial" panose="020B0604020202020204" pitchFamily="34" charset="0"/>
                        </a:rPr>
                        <a:t>How to change the column layout configuration</a:t>
                      </a:r>
                    </a:p>
                    <a:p>
                      <a:r>
                        <a:rPr lang="en-US" sz="130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a:solidFill>
                            <a:srgbClr val="D9D9D9"/>
                          </a:solidFill>
                          <a:latin typeface="Arial" panose="020B0604020202020204" pitchFamily="34" charset="0"/>
                          <a:cs typeface="Arial" panose="020B0604020202020204" pitchFamily="34" charset="0"/>
                        </a:rPr>
                        <a:t>You can see a tutorial here: </a:t>
                      </a:r>
                      <a:r>
                        <a:rPr lang="en-US" sz="1300" u="sng">
                          <a:solidFill>
                            <a:srgbClr val="FFC000"/>
                          </a:solidFill>
                          <a:latin typeface="Arial" panose="020B0604020202020204" pitchFamily="34" charset="0"/>
                          <a:cs typeface="Arial" panose="020B0604020202020204" pitchFamily="34" charset="0"/>
                        </a:rPr>
                        <a:t>https://</a:t>
                      </a:r>
                      <a:r>
                        <a:rPr lang="en-US" sz="1300" u="sng" err="1">
                          <a:solidFill>
                            <a:srgbClr val="FFC000"/>
                          </a:solidFill>
                          <a:latin typeface="Arial" panose="020B0604020202020204" pitchFamily="34" charset="0"/>
                          <a:cs typeface="Arial" panose="020B0604020202020204" pitchFamily="34" charset="0"/>
                        </a:rPr>
                        <a:t>www.posterpresentations.com</a:t>
                      </a:r>
                      <a:r>
                        <a:rPr lang="en-US" sz="1300" u="sng">
                          <a:solidFill>
                            <a:srgbClr val="FFC000"/>
                          </a:solidFill>
                          <a:latin typeface="Arial" panose="020B0604020202020204" pitchFamily="34" charset="0"/>
                          <a:cs typeface="Arial" panose="020B0604020202020204" pitchFamily="34" charset="0"/>
                        </a:rPr>
                        <a:t>/how-to-change-the-column-</a:t>
                      </a:r>
                      <a:r>
                        <a:rPr lang="en-US" sz="1300" u="sng" err="1">
                          <a:solidFill>
                            <a:srgbClr val="FFC000"/>
                          </a:solidFill>
                          <a:latin typeface="Arial" panose="020B0604020202020204" pitchFamily="34" charset="0"/>
                          <a:cs typeface="Arial" panose="020B0604020202020204" pitchFamily="34" charset="0"/>
                        </a:rPr>
                        <a:t>configuration.html</a:t>
                      </a:r>
                      <a:endParaRPr lang="en-US" sz="3100" u="sng">
                        <a:solidFill>
                          <a:srgbClr val="FFC000"/>
                        </a:solidFill>
                      </a:endParaRPr>
                    </a:p>
                  </a:txBody>
                  <a:tcPr marL="258866" marR="129433" marT="96899" marB="32300">
                    <a:solidFill>
                      <a:schemeClr val="tx1"/>
                    </a:solidFill>
                  </a:tcPr>
                </a:tc>
                <a:tc hMerge="1">
                  <a:txBody>
                    <a:bodyPr/>
                    <a:lstStyle/>
                    <a:p>
                      <a:endParaRPr lang="en-US"/>
                    </a:p>
                  </a:txBody>
                  <a:tcPr/>
                </a:tc>
                <a:tc hMerge="1">
                  <a:txBody>
                    <a:bodyPr/>
                    <a:lstStyle/>
                    <a:p>
                      <a:endParaRPr lang="en-US"/>
                    </a:p>
                  </a:txBody>
                  <a:tcPr marL="182880" marT="137160">
                    <a:solidFill>
                      <a:srgbClr val="010101"/>
                    </a:solidFill>
                  </a:tcPr>
                </a:tc>
                <a:extLst>
                  <a:ext uri="{0D108BD9-81ED-4DB2-BD59-A6C34878D82A}">
                    <a16:rowId xmlns:a16="http://schemas.microsoft.com/office/drawing/2014/main" val="10004"/>
                  </a:ext>
                </a:extLst>
              </a:tr>
              <a:tr h="119935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a:solidFill>
                          <a:srgbClr val="D9D9D9"/>
                        </a:solidFill>
                        <a:latin typeface="Arial" panose="020B0604020202020204" pitchFamily="34" charset="0"/>
                        <a:cs typeface="Arial" panose="020B0604020202020204" pitchFamily="34" charset="0"/>
                      </a:endParaRPr>
                    </a:p>
                  </a:txBody>
                  <a:tcPr marL="258866" marR="129433" marT="96899" marB="3230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a:solidFill>
                          <a:srgbClr val="D9D9D9"/>
                        </a:solidFill>
                        <a:latin typeface="Arial" panose="020B0604020202020204" pitchFamily="34" charset="0"/>
                        <a:cs typeface="Arial" panose="020B0604020202020204" pitchFamily="34" charset="0"/>
                      </a:endParaRPr>
                    </a:p>
                  </a:txBody>
                  <a:tcPr marL="258866" marR="129433" marT="96899" marB="3230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89160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a:solidFill>
                          <a:srgbClr val="D9D9D9"/>
                        </a:solidFill>
                        <a:latin typeface="Arial" panose="020B0604020202020204" pitchFamily="34" charset="0"/>
                        <a:cs typeface="Arial" panose="020B0604020202020204" pitchFamily="34" charset="0"/>
                      </a:endParaRPr>
                    </a:p>
                  </a:txBody>
                  <a:tcPr marL="258866" marR="129433" marT="96899" marB="3230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3305857">
                <a:tc>
                  <a:txBody>
                    <a:bodyPr/>
                    <a:lstStyle/>
                    <a:p>
                      <a:pPr rtl="0"/>
                      <a:r>
                        <a:rPr lang="en-US" sz="1700" b="1">
                          <a:solidFill>
                            <a:srgbClr val="FFC000"/>
                          </a:solidFill>
                          <a:latin typeface="Arial" panose="020B0604020202020204" pitchFamily="34" charset="0"/>
                          <a:cs typeface="Arial" panose="020B0604020202020204" pitchFamily="34" charset="0"/>
                        </a:rPr>
                        <a:t>How to</a:t>
                      </a:r>
                      <a:r>
                        <a:rPr lang="en-US" sz="1700" b="1" baseline="0">
                          <a:solidFill>
                            <a:srgbClr val="FFC000"/>
                          </a:solidFill>
                          <a:latin typeface="Arial" panose="020B0604020202020204" pitchFamily="34" charset="0"/>
                          <a:cs typeface="Arial" panose="020B0604020202020204" pitchFamily="34" charset="0"/>
                        </a:rPr>
                        <a:t> preview your poster prior to printing</a:t>
                      </a:r>
                      <a:endParaRPr lang="en-US" sz="1700" b="1">
                        <a:solidFill>
                          <a:srgbClr val="FFC000"/>
                        </a:solidFill>
                        <a:latin typeface="Arial" panose="020B0604020202020204" pitchFamily="34" charset="0"/>
                        <a:cs typeface="Arial" panose="020B0604020202020204" pitchFamily="34" charset="0"/>
                      </a:endParaRPr>
                    </a:p>
                    <a:p>
                      <a:pPr rtl="0"/>
                      <a:r>
                        <a:rPr lang="en-US" sz="1400">
                          <a:solidFill>
                            <a:srgbClr val="D9D9D9"/>
                          </a:solidFill>
                          <a:latin typeface="Arial" panose="020B0604020202020204" pitchFamily="34" charset="0"/>
                          <a:cs typeface="Arial" panose="020B0604020202020204" pitchFamily="34" charset="0"/>
                        </a:rPr>
                        <a:t>You can preview your poster at any time by pressing the </a:t>
                      </a:r>
                      <a:r>
                        <a:rPr lang="en-US" sz="1400">
                          <a:solidFill>
                            <a:srgbClr val="FFC000"/>
                          </a:solidFill>
                          <a:latin typeface="Arial" panose="020B0604020202020204" pitchFamily="34" charset="0"/>
                          <a:cs typeface="Arial" panose="020B0604020202020204" pitchFamily="34" charset="0"/>
                        </a:rPr>
                        <a:t>F5 key</a:t>
                      </a:r>
                      <a:r>
                        <a:rPr lang="en-US" sz="140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400">
                          <a:solidFill>
                            <a:srgbClr val="FFC000"/>
                          </a:solidFill>
                          <a:latin typeface="Arial" panose="020B0604020202020204" pitchFamily="34" charset="0"/>
                          <a:cs typeface="Arial" panose="020B0604020202020204" pitchFamily="34" charset="0"/>
                        </a:rPr>
                        <a:t>ESC key </a:t>
                      </a:r>
                      <a:r>
                        <a:rPr lang="en-US" sz="1400">
                          <a:solidFill>
                            <a:srgbClr val="D9D9D9"/>
                          </a:solidFill>
                          <a:latin typeface="Arial" panose="020B0604020202020204" pitchFamily="34" charset="0"/>
                          <a:cs typeface="Arial" panose="020B0604020202020204" pitchFamily="34" charset="0"/>
                        </a:rPr>
                        <a:t>to exit Preview.</a:t>
                      </a:r>
                    </a:p>
                  </a:txBody>
                  <a:tcPr marL="258866" marR="129433" marT="96899" marB="32300">
                    <a:solidFill>
                      <a:srgbClr val="010101"/>
                    </a:solidFill>
                  </a:tcPr>
                </a:tc>
                <a:tc gridSpan="2">
                  <a:txBody>
                    <a:bodyPr/>
                    <a:lstStyle/>
                    <a:p>
                      <a:pPr rtl="0"/>
                      <a:r>
                        <a:rPr lang="en-US" sz="6200" b="1">
                          <a:solidFill>
                            <a:srgbClr val="D9D9D9"/>
                          </a:solidFill>
                          <a:latin typeface="Arial" panose="020B0604020202020204" pitchFamily="34" charset="0"/>
                          <a:cs typeface="Arial" panose="020B0604020202020204" pitchFamily="34" charset="0"/>
                        </a:rPr>
                        <a:t>F5</a:t>
                      </a:r>
                      <a:r>
                        <a:rPr lang="en-US" sz="1300" baseline="0">
                          <a:solidFill>
                            <a:srgbClr val="D9D9D9"/>
                          </a:solidFill>
                          <a:latin typeface="Arial" panose="020B0604020202020204" pitchFamily="34" charset="0"/>
                          <a:cs typeface="Arial" panose="020B0604020202020204" pitchFamily="34" charset="0"/>
                        </a:rPr>
                        <a:t> </a:t>
                      </a:r>
                      <a:endParaRPr lang="en-US" sz="1300">
                        <a:solidFill>
                          <a:srgbClr val="D9D9D9"/>
                        </a:solidFill>
                        <a:latin typeface="Arial" panose="020B0604020202020204" pitchFamily="34" charset="0"/>
                        <a:cs typeface="Arial" panose="020B0604020202020204" pitchFamily="34" charset="0"/>
                      </a:endParaRPr>
                    </a:p>
                  </a:txBody>
                  <a:tcPr marL="258866" marR="129433" marT="96899" marB="32300">
                    <a:solidFill>
                      <a:schemeClr val="tx1">
                        <a:lumMod val="95000"/>
                        <a:lumOff val="5000"/>
                      </a:schemeClr>
                    </a:solidFill>
                  </a:tcPr>
                </a:tc>
                <a:tc hMerge="1">
                  <a:txBody>
                    <a:bodyPr/>
                    <a:lstStyle/>
                    <a:p>
                      <a:pPr algn="ctr"/>
                      <a:r>
                        <a:rPr lang="en-US" sz="13800" b="1">
                          <a:solidFill>
                            <a:srgbClr val="D9D9D9"/>
                          </a:solidFill>
                          <a:latin typeface="Arial" panose="020B0604020202020204" pitchFamily="34" charset="0"/>
                          <a:cs typeface="Arial" panose="020B0604020202020204" pitchFamily="34" charset="0"/>
                        </a:rPr>
                        <a:t>F5</a:t>
                      </a:r>
                      <a:r>
                        <a:rPr lang="en-US" sz="2800" baseline="0">
                          <a:solidFill>
                            <a:srgbClr val="D9D9D9"/>
                          </a:solidFill>
                          <a:latin typeface="Arial" panose="020B0604020202020204" pitchFamily="34" charset="0"/>
                          <a:cs typeface="Arial" panose="020B0604020202020204" pitchFamily="34" charset="0"/>
                        </a:rPr>
                        <a:t> </a:t>
                      </a:r>
                      <a:endParaRPr lang="en-US" sz="600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79326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a:cs typeface="Arial"/>
                        </a:rPr>
                        <a:t>When you are ready to have your poster printed go online to </a:t>
                      </a:r>
                      <a:r>
                        <a:rPr lang="en-US" sz="1300" noProof="0" err="1">
                          <a:solidFill>
                            <a:srgbClr val="FFC000"/>
                          </a:solidFill>
                          <a:latin typeface="Arial"/>
                          <a:cs typeface="Arial"/>
                        </a:rPr>
                        <a:t>PosterPresentations.com</a:t>
                      </a:r>
                      <a:r>
                        <a:rPr lang="en-US" sz="1300" noProof="0">
                          <a:solidFill>
                            <a:srgbClr val="D9D9D9"/>
                          </a:solidFill>
                          <a:latin typeface="Arial"/>
                          <a:cs typeface="Arial"/>
                        </a:rPr>
                        <a:t> and click on the "</a:t>
                      </a:r>
                      <a:r>
                        <a:rPr lang="en-US" sz="1300" noProof="0">
                          <a:solidFill>
                            <a:srgbClr val="FFC000"/>
                          </a:solidFill>
                          <a:latin typeface="Arial"/>
                          <a:cs typeface="Arial"/>
                        </a:rPr>
                        <a:t>Order Your Poster</a:t>
                      </a:r>
                      <a:r>
                        <a:rPr lang="en-US" sz="1300" noProof="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300" noProof="0">
                          <a:solidFill>
                            <a:srgbClr val="D9D9D9"/>
                          </a:solidFill>
                          <a:latin typeface="Arial"/>
                          <a:cs typeface="Arial"/>
                        </a:rPr>
                      </a:br>
                      <a:r>
                        <a:rPr lang="en-US" sz="1300" noProof="0">
                          <a:solidFill>
                            <a:srgbClr val="D9D9D9"/>
                          </a:solidFill>
                          <a:latin typeface="Arial"/>
                          <a:cs typeface="Arial"/>
                        </a:rPr>
                        <a:t>Go to </a:t>
                      </a:r>
                      <a:r>
                        <a:rPr lang="en-US" sz="1300" noProof="0" err="1">
                          <a:solidFill>
                            <a:srgbClr val="FFC000"/>
                          </a:solidFill>
                          <a:latin typeface="Arial"/>
                          <a:cs typeface="Arial"/>
                        </a:rPr>
                        <a:t>PosterPresentations.com</a:t>
                      </a:r>
                      <a:r>
                        <a:rPr lang="en-US" sz="1300" noProof="0">
                          <a:solidFill>
                            <a:srgbClr val="D9D9D9"/>
                          </a:solidFill>
                          <a:latin typeface="Arial"/>
                          <a:cs typeface="Arial"/>
                        </a:rPr>
                        <a:t> for more information.</a:t>
                      </a:r>
                    </a:p>
                  </a:txBody>
                  <a:tcPr marL="258866" marR="129433" marT="96899" marB="323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748196">
                <a:tc gridSpan="3">
                  <a:txBody>
                    <a:bodyPr/>
                    <a:lstStyle/>
                    <a:p>
                      <a:endParaRPr lang="en-US" sz="1300">
                        <a:solidFill>
                          <a:srgbClr val="1F3A4E"/>
                        </a:solidFill>
                      </a:endParaRPr>
                    </a:p>
                  </a:txBody>
                  <a:tcPr marL="258866" marR="129433" marT="96899" marB="3230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074841">
                <a:tc gridSpan="2">
                  <a:txBody>
                    <a:bodyPr/>
                    <a:lstStyle/>
                    <a:p>
                      <a:pPr>
                        <a:lnSpc>
                          <a:spcPts val="2600"/>
                        </a:lnSpc>
                      </a:pPr>
                      <a:r>
                        <a:rPr lang="en-US" sz="1300">
                          <a:solidFill>
                            <a:schemeClr val="bg1">
                              <a:lumMod val="85000"/>
                            </a:schemeClr>
                          </a:solidFill>
                          <a:latin typeface="Arial"/>
                          <a:cs typeface="Arial"/>
                        </a:rPr>
                        <a:t>© 2019</a:t>
                      </a:r>
                      <a:r>
                        <a:rPr lang="en-US" sz="1300" baseline="0">
                          <a:solidFill>
                            <a:schemeClr val="bg1">
                              <a:lumMod val="85000"/>
                            </a:schemeClr>
                          </a:solidFill>
                          <a:latin typeface="Arial"/>
                          <a:cs typeface="Arial"/>
                        </a:rPr>
                        <a:t> </a:t>
                      </a:r>
                      <a:r>
                        <a:rPr lang="en-US" sz="1300" err="1">
                          <a:solidFill>
                            <a:schemeClr val="bg1">
                              <a:lumMod val="85000"/>
                            </a:schemeClr>
                          </a:solidFill>
                          <a:latin typeface="Arial"/>
                          <a:cs typeface="Arial"/>
                        </a:rPr>
                        <a:t>PosterPresentations.com</a:t>
                      </a:r>
                      <a:br>
                        <a:rPr lang="en-US" sz="1300">
                          <a:solidFill>
                            <a:schemeClr val="bg1">
                              <a:lumMod val="85000"/>
                            </a:schemeClr>
                          </a:solidFill>
                          <a:latin typeface="Arial"/>
                          <a:cs typeface="Arial"/>
                        </a:rPr>
                      </a:br>
                      <a:r>
                        <a:rPr lang="en-US" sz="1300">
                          <a:solidFill>
                            <a:schemeClr val="bg1">
                              <a:lumMod val="85000"/>
                            </a:schemeClr>
                          </a:solidFill>
                          <a:latin typeface="Arial"/>
                          <a:cs typeface="Arial"/>
                        </a:rPr>
                        <a:t>2117 Fourth Street ,</a:t>
                      </a:r>
                      <a:r>
                        <a:rPr lang="en-US" sz="1300" baseline="0">
                          <a:solidFill>
                            <a:schemeClr val="bg1">
                              <a:lumMod val="85000"/>
                            </a:schemeClr>
                          </a:solidFill>
                          <a:latin typeface="Arial"/>
                          <a:cs typeface="Arial"/>
                        </a:rPr>
                        <a:t> STE C        </a:t>
                      </a:r>
                    </a:p>
                    <a:p>
                      <a:pPr>
                        <a:lnSpc>
                          <a:spcPts val="2600"/>
                        </a:lnSpc>
                      </a:pPr>
                      <a:r>
                        <a:rPr lang="en-US" sz="1300" baseline="0">
                          <a:solidFill>
                            <a:schemeClr val="bg1">
                              <a:lumMod val="85000"/>
                            </a:schemeClr>
                          </a:solidFill>
                          <a:latin typeface="Arial"/>
                          <a:cs typeface="Arial"/>
                        </a:rPr>
                        <a:t>Berkeley CA 94710 USA</a:t>
                      </a:r>
                      <a:endParaRPr lang="en-US" sz="1300">
                        <a:solidFill>
                          <a:schemeClr val="bg1">
                            <a:lumMod val="85000"/>
                          </a:schemeClr>
                        </a:solidFill>
                        <a:latin typeface="Arial"/>
                        <a:cs typeface="Arial"/>
                      </a:endParaRPr>
                    </a:p>
                  </a:txBody>
                  <a:tcPr marL="258866" marR="129433" marT="96899" marB="32300">
                    <a:solidFill>
                      <a:srgbClr val="010101"/>
                    </a:solidFill>
                  </a:tcPr>
                </a:tc>
                <a:tc hMerge="1">
                  <a:txBody>
                    <a:bodyPr/>
                    <a:lstStyle/>
                    <a:p>
                      <a:pPr>
                        <a:lnSpc>
                          <a:spcPts val="2600"/>
                        </a:lnSpc>
                      </a:pPr>
                      <a:endParaRPr lang="en-US" sz="240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a:solidFill>
                            <a:srgbClr val="D0D0D0"/>
                          </a:solidFill>
                          <a:latin typeface="Arial"/>
                          <a:cs typeface="Arial"/>
                        </a:rPr>
                        <a:t>For complete tutorials</a:t>
                      </a:r>
                      <a:r>
                        <a:rPr lang="en-US" sz="1300" b="1" baseline="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1">
                          <a:solidFill>
                            <a:srgbClr val="FFC000"/>
                          </a:solidFill>
                          <a:latin typeface="Arial"/>
                          <a:cs typeface="Arial"/>
                        </a:rPr>
                        <a:t>https://</a:t>
                      </a:r>
                      <a:r>
                        <a:rPr lang="en-US" sz="1000" b="1" err="1">
                          <a:solidFill>
                            <a:srgbClr val="FFC000"/>
                          </a:solidFill>
                          <a:latin typeface="Arial"/>
                          <a:cs typeface="Arial"/>
                        </a:rPr>
                        <a:t>www.posterpresentations.com</a:t>
                      </a:r>
                      <a:r>
                        <a:rPr lang="en-US" sz="1000" b="1">
                          <a:solidFill>
                            <a:srgbClr val="FFC000"/>
                          </a:solidFill>
                          <a:latin typeface="Arial"/>
                          <a:cs typeface="Arial"/>
                        </a:rPr>
                        <a:t>/</a:t>
                      </a:r>
                      <a:r>
                        <a:rPr lang="en-US" sz="1000" b="1" err="1">
                          <a:solidFill>
                            <a:srgbClr val="FFC000"/>
                          </a:solidFill>
                          <a:latin typeface="Arial"/>
                          <a:cs typeface="Arial"/>
                        </a:rPr>
                        <a:t>helpdesk.html</a:t>
                      </a:r>
                      <a:endParaRPr lang="en-US" sz="6800"/>
                    </a:p>
                  </a:txBody>
                  <a:tcPr marL="258866" marR="129433" marT="96899" marB="3230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microsoft.com/office/2007/relationships/hdphoto" Target="../media/hdphoto1.wdp"/><Relationship Id="rId7" Type="http://schemas.openxmlformats.org/officeDocument/2006/relationships/image" Target="../media/image11.jpeg"/><Relationship Id="rId12" Type="http://schemas.openxmlformats.org/officeDocument/2006/relationships/image" Target="../media/image16.jp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jpg"/><Relationship Id="rId5" Type="http://schemas.openxmlformats.org/officeDocument/2006/relationships/image" Target="../media/image9.pn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AD1861-FE54-8B23-82E2-B588C5A133DC}"/>
              </a:ext>
            </a:extLst>
          </p:cNvPr>
          <p:cNvSpPr>
            <a:spLocks noGrp="1"/>
          </p:cNvSpPr>
          <p:nvPr>
            <p:ph type="body" sz="quarter" idx="10"/>
          </p:nvPr>
        </p:nvSpPr>
        <p:spPr>
          <a:xfrm>
            <a:off x="705018" y="3848528"/>
            <a:ext cx="11027620" cy="7460041"/>
          </a:xfrm>
        </p:spPr>
        <p:txBody>
          <a:bodyPr/>
          <a:lstStyle/>
          <a:p>
            <a:endParaRPr lang="en-US" sz="3200" b="1" dirty="0"/>
          </a:p>
          <a:p>
            <a:r>
              <a:rPr lang="en-US" sz="3200" b="1" dirty="0"/>
              <a:t>Problem Statement:</a:t>
            </a:r>
          </a:p>
          <a:p>
            <a:r>
              <a:rPr lang="en-US" sz="2400" dirty="0"/>
              <a:t>The current municipal waste collection system in Saudi Arabia could be improved using the logistics optimized waste collection system. This is because the current system utilizes an exhaustive routing methods which consumes fuel on unnecessary trips. </a:t>
            </a:r>
          </a:p>
          <a:p>
            <a:r>
              <a:rPr lang="en-US" sz="3200" b="1" dirty="0"/>
              <a:t>Constraint</a:t>
            </a:r>
            <a:r>
              <a:rPr lang="en-US" dirty="0"/>
              <a:t>:</a:t>
            </a:r>
          </a:p>
          <a:p>
            <a:r>
              <a:rPr lang="en-US" sz="2400" dirty="0"/>
              <a:t>1- Number of Containers in a neighborhood &lt; 150 </a:t>
            </a:r>
          </a:p>
          <a:p>
            <a:r>
              <a:rPr lang="en-US" sz="2400" dirty="0"/>
              <a:t>2- The Waste Collection Weight &lt; 400 Kg</a:t>
            </a:r>
            <a:br>
              <a:rPr lang="en-US" sz="2400" dirty="0"/>
            </a:br>
            <a:r>
              <a:rPr lang="en-US" sz="2400" dirty="0"/>
              <a:t>3- At most two Trucks assign to one neighborhood</a:t>
            </a:r>
          </a:p>
          <a:p>
            <a:r>
              <a:rPr lang="en-US" sz="3200" b="1" dirty="0"/>
              <a:t>Specifications:</a:t>
            </a:r>
          </a:p>
          <a:p>
            <a:r>
              <a:rPr lang="en-US" sz="2800" dirty="0"/>
              <a:t>1- Ultrasonic sensor for fill rate</a:t>
            </a:r>
          </a:p>
          <a:p>
            <a:r>
              <a:rPr lang="en-US" sz="2800" dirty="0"/>
              <a:t>2- Hx711 sensor for weight</a:t>
            </a:r>
          </a:p>
          <a:p>
            <a:r>
              <a:rPr lang="en-US" sz="2800" dirty="0"/>
              <a:t>3- Heat sensor for heat detection</a:t>
            </a:r>
          </a:p>
          <a:p>
            <a:r>
              <a:rPr lang="en-US" sz="2800" dirty="0"/>
              <a:t>4- 4mm thick iron container</a:t>
            </a:r>
          </a:p>
        </p:txBody>
      </p:sp>
      <p:sp>
        <p:nvSpPr>
          <p:cNvPr id="3" name="Text Placeholder 2">
            <a:extLst>
              <a:ext uri="{FF2B5EF4-FFF2-40B4-BE49-F238E27FC236}">
                <a16:creationId xmlns:a16="http://schemas.microsoft.com/office/drawing/2014/main" id="{ED737ED7-5C3E-65CD-9779-0E6E0D8F96B5}"/>
              </a:ext>
            </a:extLst>
          </p:cNvPr>
          <p:cNvSpPr>
            <a:spLocks noGrp="1"/>
          </p:cNvSpPr>
          <p:nvPr>
            <p:ph type="body" sz="quarter" idx="11"/>
          </p:nvPr>
        </p:nvSpPr>
        <p:spPr>
          <a:xfrm>
            <a:off x="705019" y="3602050"/>
            <a:ext cx="14190114" cy="743404"/>
          </a:xfrm>
          <a:ln>
            <a:solidFill>
              <a:schemeClr val="tx1"/>
            </a:solidFill>
          </a:ln>
        </p:spPr>
        <p:txBody>
          <a:bodyPr/>
          <a:lstStyle/>
          <a:p>
            <a:r>
              <a:rPr lang="en-US" sz="4000" dirty="0">
                <a:solidFill>
                  <a:srgbClr val="303030"/>
                </a:solidFill>
                <a:effectLst/>
                <a:latin typeface="Times New Roman "/>
              </a:rPr>
              <a:t>INTRODUCTION</a:t>
            </a:r>
            <a:r>
              <a:rPr lang="en-US" sz="4000" dirty="0">
                <a:effectLst/>
                <a:latin typeface="Times New Roman "/>
              </a:rPr>
              <a:t>​</a:t>
            </a:r>
          </a:p>
          <a:p>
            <a:endParaRPr lang="en-US" sz="5400" dirty="0">
              <a:latin typeface="Times New Roman "/>
            </a:endParaRPr>
          </a:p>
          <a:p>
            <a:endParaRPr lang="en-US" sz="5400" dirty="0">
              <a:latin typeface="Times New Roman "/>
            </a:endParaRPr>
          </a:p>
        </p:txBody>
      </p:sp>
      <p:sp>
        <p:nvSpPr>
          <p:cNvPr id="4" name="Text Placeholder 3">
            <a:extLst>
              <a:ext uri="{FF2B5EF4-FFF2-40B4-BE49-F238E27FC236}">
                <a16:creationId xmlns:a16="http://schemas.microsoft.com/office/drawing/2014/main" id="{98EE1403-206B-4EBD-652D-B480CAA83576}"/>
              </a:ext>
            </a:extLst>
          </p:cNvPr>
          <p:cNvSpPr>
            <a:spLocks noGrp="1"/>
          </p:cNvSpPr>
          <p:nvPr>
            <p:ph type="body" sz="quarter" idx="20"/>
          </p:nvPr>
        </p:nvSpPr>
        <p:spPr>
          <a:xfrm>
            <a:off x="603775" y="11164250"/>
            <a:ext cx="14291358" cy="743404"/>
          </a:xfrm>
          <a:ln>
            <a:solidFill>
              <a:schemeClr val="tx1"/>
            </a:solidFill>
          </a:ln>
        </p:spPr>
        <p:txBody>
          <a:bodyPr/>
          <a:lstStyle/>
          <a:p>
            <a:r>
              <a:rPr lang="en-US" sz="4000" dirty="0">
                <a:latin typeface="Times New Roman "/>
              </a:rPr>
              <a:t>Design </a:t>
            </a:r>
          </a:p>
        </p:txBody>
      </p:sp>
      <p:sp>
        <p:nvSpPr>
          <p:cNvPr id="5" name="Text Placeholder 4">
            <a:extLst>
              <a:ext uri="{FF2B5EF4-FFF2-40B4-BE49-F238E27FC236}">
                <a16:creationId xmlns:a16="http://schemas.microsoft.com/office/drawing/2014/main" id="{A924DAD9-D511-4CFD-947B-55D1F4EB4B02}"/>
              </a:ext>
            </a:extLst>
          </p:cNvPr>
          <p:cNvSpPr>
            <a:spLocks noGrp="1"/>
          </p:cNvSpPr>
          <p:nvPr>
            <p:ph type="body" sz="quarter" idx="25"/>
          </p:nvPr>
        </p:nvSpPr>
        <p:spPr>
          <a:xfrm>
            <a:off x="15351083" y="3562325"/>
            <a:ext cx="14276605" cy="743404"/>
          </a:xfrm>
          <a:ln>
            <a:solidFill>
              <a:schemeClr val="tx1"/>
            </a:solidFill>
          </a:ln>
        </p:spPr>
        <p:txBody>
          <a:bodyPr/>
          <a:lstStyle/>
          <a:p>
            <a:r>
              <a:rPr lang="en-US" sz="4000" b="1" dirty="0">
                <a:solidFill>
                  <a:schemeClr val="tx1"/>
                </a:solidFill>
                <a:latin typeface="Times New Roman "/>
              </a:rPr>
              <a:t>Prototype Development</a:t>
            </a:r>
            <a:endParaRPr lang="en-SA" sz="4000" b="1" dirty="0">
              <a:solidFill>
                <a:schemeClr val="tx1"/>
              </a:solidFill>
              <a:latin typeface="Times New Roman "/>
            </a:endParaRPr>
          </a:p>
        </p:txBody>
      </p:sp>
      <p:sp>
        <p:nvSpPr>
          <p:cNvPr id="7" name="Text Placeholder 6">
            <a:extLst>
              <a:ext uri="{FF2B5EF4-FFF2-40B4-BE49-F238E27FC236}">
                <a16:creationId xmlns:a16="http://schemas.microsoft.com/office/drawing/2014/main" id="{59BA05AC-F06C-055E-63E9-D452DC6508D0}"/>
              </a:ext>
            </a:extLst>
          </p:cNvPr>
          <p:cNvSpPr>
            <a:spLocks noGrp="1"/>
          </p:cNvSpPr>
          <p:nvPr>
            <p:ph type="body" sz="quarter" idx="27"/>
          </p:nvPr>
        </p:nvSpPr>
        <p:spPr>
          <a:xfrm>
            <a:off x="15423562" y="7844661"/>
            <a:ext cx="14231377" cy="743404"/>
          </a:xfrm>
          <a:ln>
            <a:solidFill>
              <a:schemeClr val="tx1"/>
            </a:solidFill>
          </a:ln>
        </p:spPr>
        <p:txBody>
          <a:bodyPr/>
          <a:lstStyle/>
          <a:p>
            <a:r>
              <a:rPr lang="en-US" sz="4000" dirty="0">
                <a:latin typeface="Times New Roman "/>
              </a:rPr>
              <a:t>Testing </a:t>
            </a:r>
          </a:p>
        </p:txBody>
      </p:sp>
      <p:sp>
        <p:nvSpPr>
          <p:cNvPr id="9" name="Text Placeholder 8">
            <a:extLst>
              <a:ext uri="{FF2B5EF4-FFF2-40B4-BE49-F238E27FC236}">
                <a16:creationId xmlns:a16="http://schemas.microsoft.com/office/drawing/2014/main" id="{2225AC3D-BF4F-8710-1BCE-E1FDA54D2BF6}"/>
              </a:ext>
            </a:extLst>
          </p:cNvPr>
          <p:cNvSpPr>
            <a:spLocks noGrp="1"/>
          </p:cNvSpPr>
          <p:nvPr>
            <p:ph type="body" sz="quarter" idx="29"/>
          </p:nvPr>
        </p:nvSpPr>
        <p:spPr>
          <a:xfrm>
            <a:off x="15423562" y="14916059"/>
            <a:ext cx="14012211" cy="646332"/>
          </a:xfrm>
          <a:ln>
            <a:solidFill>
              <a:schemeClr val="tx1"/>
            </a:solidFill>
          </a:ln>
        </p:spPr>
        <p:txBody>
          <a:bodyPr anchor="b"/>
          <a:lstStyle/>
          <a:p>
            <a:pPr fontAlgn="ctr">
              <a:lnSpc>
                <a:spcPts val="2700"/>
              </a:lnSpc>
            </a:pPr>
            <a:r>
              <a:rPr lang="en-US" sz="4000" dirty="0">
                <a:solidFill>
                  <a:srgbClr val="1F1F1F"/>
                </a:solidFill>
                <a:latin typeface="Times New Roman "/>
              </a:rPr>
              <a:t>Future Work</a:t>
            </a:r>
            <a:endParaRPr lang="en-US" sz="4000" i="0" dirty="0">
              <a:solidFill>
                <a:srgbClr val="1F1F1F"/>
              </a:solidFill>
              <a:effectLst/>
              <a:latin typeface="Times New Roman "/>
            </a:endParaRPr>
          </a:p>
        </p:txBody>
      </p:sp>
      <p:sp>
        <p:nvSpPr>
          <p:cNvPr id="10" name="Text Placeholder 9">
            <a:extLst>
              <a:ext uri="{FF2B5EF4-FFF2-40B4-BE49-F238E27FC236}">
                <a16:creationId xmlns:a16="http://schemas.microsoft.com/office/drawing/2014/main" id="{7CFC271A-D222-86AF-6861-9F7A33A60D1E}"/>
              </a:ext>
            </a:extLst>
          </p:cNvPr>
          <p:cNvSpPr>
            <a:spLocks noGrp="1"/>
          </p:cNvSpPr>
          <p:nvPr>
            <p:ph type="body" sz="quarter" idx="30"/>
          </p:nvPr>
        </p:nvSpPr>
        <p:spPr>
          <a:xfrm>
            <a:off x="15192809" y="15380671"/>
            <a:ext cx="14896880" cy="2616985"/>
          </a:xfrm>
        </p:spPr>
        <p:txBody>
          <a:bodyPr/>
          <a:lstStyle/>
          <a:p>
            <a:pPr marL="342900" indent="-342900">
              <a:lnSpc>
                <a:spcPct val="150000"/>
              </a:lnSpc>
              <a:buFont typeface="Courier New" panose="02070309020205020404" pitchFamily="49" charset="0"/>
              <a:buChar char="o"/>
            </a:pPr>
            <a:r>
              <a:rPr lang="en-US" sz="2400" b="1" dirty="0">
                <a:solidFill>
                  <a:schemeClr val="tx1"/>
                </a:solidFill>
              </a:rPr>
              <a:t>Data Integration</a:t>
            </a:r>
            <a:r>
              <a:rPr lang="en-US" sz="2400" dirty="0"/>
              <a:t>: Seamlessly integrate comprehensive data into the system for enhanced functionality.</a:t>
            </a:r>
          </a:p>
          <a:p>
            <a:pPr marL="342900" indent="-342900">
              <a:lnSpc>
                <a:spcPct val="150000"/>
              </a:lnSpc>
              <a:buFont typeface="Courier New" panose="02070309020205020404" pitchFamily="49" charset="0"/>
              <a:buChar char="o"/>
            </a:pPr>
            <a:r>
              <a:rPr lang="en-US" sz="2400" b="1" dirty="0">
                <a:solidFill>
                  <a:schemeClr val="tx1"/>
                </a:solidFill>
              </a:rPr>
              <a:t>Algorithm Development</a:t>
            </a:r>
            <a:r>
              <a:rPr lang="en-US" sz="2400" dirty="0"/>
              <a:t>: Advance the route optimization algorithm for improved efficiency and adaptability.</a:t>
            </a:r>
          </a:p>
          <a:p>
            <a:pPr marL="342900" indent="-342900">
              <a:lnSpc>
                <a:spcPct val="150000"/>
              </a:lnSpc>
              <a:buFont typeface="Courier New" panose="02070309020205020404" pitchFamily="49" charset="0"/>
              <a:buChar char="o"/>
            </a:pPr>
            <a:r>
              <a:rPr lang="en-US" sz="2400" b="1" dirty="0">
                <a:solidFill>
                  <a:schemeClr val="tx1"/>
                </a:solidFill>
              </a:rPr>
              <a:t>AI Model Deployment</a:t>
            </a:r>
            <a:r>
              <a:rPr lang="en-US" sz="2400" dirty="0"/>
              <a:t>: Finalize, validate, and implement the AI model to deliver accurate, intelligent, and scalable solutions.</a:t>
            </a:r>
          </a:p>
        </p:txBody>
      </p:sp>
      <p:sp>
        <p:nvSpPr>
          <p:cNvPr id="14" name="Text Placeholder 13">
            <a:extLst>
              <a:ext uri="{FF2B5EF4-FFF2-40B4-BE49-F238E27FC236}">
                <a16:creationId xmlns:a16="http://schemas.microsoft.com/office/drawing/2014/main" id="{F1E842F6-8F07-5F2C-4305-0A32AA9B1965}"/>
              </a:ext>
            </a:extLst>
          </p:cNvPr>
          <p:cNvSpPr>
            <a:spLocks noGrp="1"/>
          </p:cNvSpPr>
          <p:nvPr>
            <p:ph type="body" sz="quarter" idx="153"/>
          </p:nvPr>
        </p:nvSpPr>
        <p:spPr>
          <a:xfrm>
            <a:off x="2263925" y="179511"/>
            <a:ext cx="21739122" cy="1117045"/>
          </a:xfrm>
        </p:spPr>
        <p:txBody>
          <a:bodyPr/>
          <a:lstStyle/>
          <a:p>
            <a:pPr>
              <a:defRPr/>
            </a:pPr>
            <a:r>
              <a:rPr lang="en-US" sz="5000" dirty="0">
                <a:solidFill>
                  <a:srgbClr val="5F5F5F">
                    <a:lumMod val="50000"/>
                  </a:srgbClr>
                </a:solidFill>
                <a:latin typeface="Calibri"/>
              </a:rPr>
              <a:t>Logistics-Optimized Waste Collection Containers with Real-Time Monitoring</a:t>
            </a:r>
          </a:p>
        </p:txBody>
      </p:sp>
      <p:pic>
        <p:nvPicPr>
          <p:cNvPr id="16" name="Picture 15">
            <a:extLst>
              <a:ext uri="{FF2B5EF4-FFF2-40B4-BE49-F238E27FC236}">
                <a16:creationId xmlns:a16="http://schemas.microsoft.com/office/drawing/2014/main" id="{A30ABE76-7551-6FEE-7141-BCF54B3080D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361" b="97279" l="1258" r="92453">
                        <a14:foregroundMark x1="8820" y1="57509" x2="9434" y2="59864"/>
                        <a14:foregroundMark x1="2516" y1="33333" x2="4251" y2="39985"/>
                        <a14:foregroundMark x1="59748" y1="25850" x2="78993" y2="82515"/>
                        <a14:foregroundMark x1="92453" y1="35374" x2="92453" y2="59864"/>
                        <a14:foregroundMark x1="27044" y1="97279" x2="59748" y2="95918"/>
                        <a14:foregroundMark x1="60498" y1="9046" x2="66667" y2="8163"/>
                        <a14:foregroundMark x1="31765" y1="13160" x2="34975" y2="12700"/>
                        <a14:foregroundMark x1="15094" y1="21769" x2="22731" y2="14541"/>
                        <a14:foregroundMark x1="51572" y1="76190" x2="44654" y2="71429"/>
                        <a14:foregroundMark x1="2512" y1="57771" x2="3774" y2="74150"/>
                        <a14:foregroundMark x1="71315" y1="5834" x2="69811" y2="4082"/>
                        <a14:foregroundMark x1="94340" y1="32653" x2="93601" y2="31792"/>
                        <a14:foregroundMark x1="61469" y1="3401" x2="56958" y2="3033"/>
                        <a14:foregroundMark x1="69811" y1="4082" x2="61469" y2="3401"/>
                        <a14:foregroundMark x1="21674" y1="14491" x2="5031" y2="29252"/>
                        <a14:foregroundMark x1="31106" y1="6126" x2="28871" y2="8108"/>
                        <a14:foregroundMark x1="55975" y1="4082" x2="28931" y2="4082"/>
                        <a14:foregroundMark x1="56604" y1="2041" x2="53459" y2="3401"/>
                        <a14:foregroundMark x1="3145" y1="39456" x2="3774" y2="57143"/>
                        <a14:foregroundMark x1="3145" y1="55102" x2="3774" y2="64626"/>
                        <a14:backgroundMark x1="83019" y1="97279" x2="74843" y2="98639"/>
                        <a14:backgroundMark x1="83648" y1="88435" x2="76101" y2="91837"/>
                        <a14:backgroundMark x1="25157" y1="97959" x2="1258" y2="93878"/>
                        <a14:backgroundMark x1="26415" y1="97959" x2="26415" y2="97959"/>
                        <a14:backgroundMark x1="90221" y1="21991" x2="89937" y2="17687"/>
                        <a14:backgroundMark x1="87421" y1="19048" x2="86792" y2="7483"/>
                        <a14:backgroundMark x1="75472" y1="8163" x2="75472" y2="8163"/>
                        <a14:backgroundMark x1="70440" y1="3401" x2="70440" y2="3401"/>
                        <a14:backgroundMark x1="71698" y1="5442" x2="98742" y2="26531"/>
                        <a14:backgroundMark x1="25786" y1="2721" x2="11321" y2="2041"/>
                      </a14:backgroundRemoval>
                    </a14:imgEffect>
                  </a14:imgLayer>
                </a14:imgProps>
              </a:ext>
            </a:extLst>
          </a:blip>
          <a:stretch>
            <a:fillRect/>
          </a:stretch>
        </p:blipFill>
        <p:spPr>
          <a:xfrm>
            <a:off x="352496" y="167442"/>
            <a:ext cx="2870082" cy="2653472"/>
          </a:xfrm>
          <a:prstGeom prst="rect">
            <a:avLst/>
          </a:prstGeom>
        </p:spPr>
      </p:pic>
      <p:sp>
        <p:nvSpPr>
          <p:cNvPr id="15" name="TextBox 14">
            <a:extLst>
              <a:ext uri="{FF2B5EF4-FFF2-40B4-BE49-F238E27FC236}">
                <a16:creationId xmlns:a16="http://schemas.microsoft.com/office/drawing/2014/main" id="{7EEB639D-2BDE-D058-EF1A-3A5FEEC97471}"/>
              </a:ext>
            </a:extLst>
          </p:cNvPr>
          <p:cNvSpPr txBox="1"/>
          <p:nvPr/>
        </p:nvSpPr>
        <p:spPr>
          <a:xfrm>
            <a:off x="12252040" y="8513924"/>
            <a:ext cx="101053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u="sng" dirty="0">
                <a:latin typeface="Times New Roman"/>
                <a:cs typeface="Times New Roman"/>
              </a:rPr>
              <a:t>User Interface:</a:t>
            </a:r>
            <a:endParaRPr lang="en-US" sz="3600" u="sng" dirty="0">
              <a:latin typeface="Times New Roman" panose="02020603050405020304" pitchFamily="18" charset="0"/>
              <a:cs typeface="Times New Roman" panose="02020603050405020304" pitchFamily="18" charset="0"/>
            </a:endParaRPr>
          </a:p>
        </p:txBody>
      </p:sp>
      <p:pic>
        <p:nvPicPr>
          <p:cNvPr id="18" name="Picture 17" descr="A screenshot of a computer&#10;&#10;Description automatically generated">
            <a:extLst>
              <a:ext uri="{FF2B5EF4-FFF2-40B4-BE49-F238E27FC236}">
                <a16:creationId xmlns:a16="http://schemas.microsoft.com/office/drawing/2014/main" id="{1BC2D3F8-22A6-40FC-249F-EB5D96CD5692}"/>
              </a:ext>
            </a:extLst>
          </p:cNvPr>
          <p:cNvPicPr>
            <a:picLocks noChangeAspect="1"/>
          </p:cNvPicPr>
          <p:nvPr/>
        </p:nvPicPr>
        <p:blipFill>
          <a:blip r:embed="rId4"/>
          <a:stretch>
            <a:fillRect/>
          </a:stretch>
        </p:blipFill>
        <p:spPr>
          <a:xfrm>
            <a:off x="15227165" y="9129469"/>
            <a:ext cx="4969115" cy="2794410"/>
          </a:xfrm>
          <a:prstGeom prst="rect">
            <a:avLst/>
          </a:prstGeom>
        </p:spPr>
      </p:pic>
      <p:sp>
        <p:nvSpPr>
          <p:cNvPr id="17" name="Text Box 2">
            <a:extLst>
              <a:ext uri="{FF2B5EF4-FFF2-40B4-BE49-F238E27FC236}">
                <a16:creationId xmlns:a16="http://schemas.microsoft.com/office/drawing/2014/main" id="{384831D5-1724-1850-A5AB-E4505791C1FC}"/>
              </a:ext>
            </a:extLst>
          </p:cNvPr>
          <p:cNvSpPr txBox="1"/>
          <p:nvPr/>
        </p:nvSpPr>
        <p:spPr>
          <a:xfrm>
            <a:off x="21669956" y="806067"/>
            <a:ext cx="12254646" cy="202423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Aft>
                <a:spcPts val="800"/>
              </a:spcAft>
            </a:pPr>
            <a:r>
              <a:rPr lang="en-US" sz="3600" dirty="0">
                <a:latin typeface="Times New Roman "/>
                <a:cs typeface="+mj-cs"/>
              </a:rPr>
              <a:t>Ibrahim </a:t>
            </a:r>
            <a:r>
              <a:rPr lang="en-US" sz="3600" dirty="0" err="1">
                <a:latin typeface="Times New Roman "/>
                <a:cs typeface="+mj-cs"/>
              </a:rPr>
              <a:t>Bagazi</a:t>
            </a:r>
            <a:r>
              <a:rPr lang="ar-SA" sz="3600" dirty="0">
                <a:latin typeface="Times New Roman "/>
                <a:cs typeface="+mj-cs"/>
              </a:rPr>
              <a:t> </a:t>
            </a:r>
            <a:r>
              <a:rPr lang="en-US" sz="3600" dirty="0">
                <a:latin typeface="Times New Roman "/>
                <a:cs typeface="+mj-cs"/>
              </a:rPr>
              <a:t> ISE</a:t>
            </a:r>
            <a:r>
              <a:rPr lang="en-US" sz="3600" dirty="0">
                <a:effectLst/>
                <a:latin typeface="Times New Roman "/>
                <a:ea typeface="Calibri" panose="020F0502020204030204" pitchFamily="34" charset="0"/>
                <a:cs typeface="+mj-cs"/>
              </a:rPr>
              <a:t>      </a:t>
            </a:r>
            <a:r>
              <a:rPr lang="en-US" sz="3600" dirty="0">
                <a:latin typeface="Times New Roman "/>
                <a:cs typeface="+mj-cs"/>
              </a:rPr>
              <a:t>Raad Alotaibi</a:t>
            </a:r>
            <a:r>
              <a:rPr lang="ar-SA" sz="3600" dirty="0">
                <a:latin typeface="Times New Roman "/>
                <a:cs typeface="+mj-cs"/>
              </a:rPr>
              <a:t>  </a:t>
            </a:r>
            <a:r>
              <a:rPr lang="en-US" sz="3600" dirty="0">
                <a:effectLst/>
                <a:latin typeface="Times New Roman "/>
                <a:ea typeface="Calibri" panose="020F0502020204030204" pitchFamily="34" charset="0"/>
                <a:cs typeface="+mj-cs"/>
              </a:rPr>
              <a:t>COE </a:t>
            </a:r>
          </a:p>
          <a:p>
            <a:pPr marL="0" marR="0">
              <a:lnSpc>
                <a:spcPct val="107000"/>
              </a:lnSpc>
              <a:spcAft>
                <a:spcPts val="800"/>
              </a:spcAft>
            </a:pPr>
            <a:r>
              <a:rPr lang="en-US" sz="3600" dirty="0">
                <a:latin typeface="Times New Roman "/>
                <a:cs typeface="+mj-cs"/>
              </a:rPr>
              <a:t>Ibrahim </a:t>
            </a:r>
            <a:r>
              <a:rPr lang="en-US" sz="3600" dirty="0" err="1">
                <a:latin typeface="Times New Roman "/>
                <a:cs typeface="+mj-cs"/>
              </a:rPr>
              <a:t>Alomran</a:t>
            </a:r>
            <a:r>
              <a:rPr lang="en-US" sz="3600" dirty="0">
                <a:latin typeface="Times New Roman "/>
                <a:cs typeface="+mj-cs"/>
              </a:rPr>
              <a:t> ISE</a:t>
            </a:r>
            <a:r>
              <a:rPr lang="ar-SA" sz="3600" dirty="0">
                <a:latin typeface="Times New Roman "/>
                <a:cs typeface="+mj-cs"/>
              </a:rPr>
              <a:t> </a:t>
            </a:r>
            <a:r>
              <a:rPr lang="en-US" sz="3600" dirty="0">
                <a:latin typeface="Times New Roman "/>
                <a:cs typeface="+mj-cs"/>
              </a:rPr>
              <a:t>  Osama Alghamdi AE</a:t>
            </a:r>
          </a:p>
          <a:p>
            <a:pPr>
              <a:lnSpc>
                <a:spcPct val="107000"/>
              </a:lnSpc>
              <a:spcAft>
                <a:spcPts val="800"/>
              </a:spcAft>
            </a:pPr>
            <a:r>
              <a:rPr lang="en-US" sz="3600" dirty="0">
                <a:latin typeface="Times New Roman "/>
                <a:cs typeface="+mj-cs"/>
              </a:rPr>
              <a:t>                 Nawaf </a:t>
            </a:r>
            <a:r>
              <a:rPr lang="en-US" sz="3600" dirty="0" err="1">
                <a:latin typeface="Times New Roman "/>
                <a:cs typeface="+mj-cs"/>
              </a:rPr>
              <a:t>Sumaili</a:t>
            </a:r>
            <a:r>
              <a:rPr lang="en-US" sz="3600" dirty="0">
                <a:latin typeface="Times New Roman "/>
                <a:cs typeface="+mj-cs"/>
              </a:rPr>
              <a:t> CS </a:t>
            </a:r>
            <a:endParaRPr lang="en-US" sz="3600" dirty="0">
              <a:effectLst/>
              <a:latin typeface="Times New Roman "/>
              <a:ea typeface="Calibri" panose="020F0502020204030204" pitchFamily="34" charset="0"/>
              <a:cs typeface="+mj-cs"/>
            </a:endParaRPr>
          </a:p>
        </p:txBody>
      </p:sp>
      <p:sp>
        <p:nvSpPr>
          <p:cNvPr id="20" name="Text Placeholder 19">
            <a:extLst>
              <a:ext uri="{FF2B5EF4-FFF2-40B4-BE49-F238E27FC236}">
                <a16:creationId xmlns:a16="http://schemas.microsoft.com/office/drawing/2014/main" id="{9D825D33-0C06-D32C-2914-EA47755A2B0E}"/>
              </a:ext>
            </a:extLst>
          </p:cNvPr>
          <p:cNvSpPr>
            <a:spLocks noGrp="1"/>
          </p:cNvSpPr>
          <p:nvPr>
            <p:ph type="body" sz="quarter" idx="151"/>
          </p:nvPr>
        </p:nvSpPr>
        <p:spPr>
          <a:xfrm>
            <a:off x="2747657" y="757917"/>
            <a:ext cx="3849309" cy="978546"/>
          </a:xfrm>
        </p:spPr>
        <p:txBody>
          <a:bodyPr/>
          <a:lstStyle/>
          <a:p>
            <a:r>
              <a:rPr lang="en-US" sz="6000" dirty="0"/>
              <a:t>TEAM 35</a:t>
            </a:r>
          </a:p>
        </p:txBody>
      </p:sp>
      <p:pic>
        <p:nvPicPr>
          <p:cNvPr id="24" name="Picture 23">
            <a:extLst>
              <a:ext uri="{FF2B5EF4-FFF2-40B4-BE49-F238E27FC236}">
                <a16:creationId xmlns:a16="http://schemas.microsoft.com/office/drawing/2014/main" id="{32CDF62B-3880-1D11-2613-464DC9CDC6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440" y="12200234"/>
            <a:ext cx="9077397" cy="3742894"/>
          </a:xfrm>
          <a:prstGeom prst="rect">
            <a:avLst/>
          </a:prstGeom>
        </p:spPr>
      </p:pic>
      <p:pic>
        <p:nvPicPr>
          <p:cNvPr id="1026" name="Picture 2" descr="A drawing of a container&#10;&#10;Description automatically generated">
            <a:extLst>
              <a:ext uri="{FF2B5EF4-FFF2-40B4-BE49-F238E27FC236}">
                <a16:creationId xmlns:a16="http://schemas.microsoft.com/office/drawing/2014/main" id="{AB1A04E5-FF61-BB88-4431-B02B4046AA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943" y="16047384"/>
            <a:ext cx="9564341" cy="51614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close-up of a box&#10;&#10;Description automatically generated">
            <a:extLst>
              <a:ext uri="{FF2B5EF4-FFF2-40B4-BE49-F238E27FC236}">
                <a16:creationId xmlns:a16="http://schemas.microsoft.com/office/drawing/2014/main" id="{763041D7-00E7-5232-800D-4629AE7A4A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16837" y="12144684"/>
            <a:ext cx="4862776" cy="780539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A blue circuit board with two round holes&#10;&#10;Description automatically generated">
            <a:extLst>
              <a:ext uri="{FF2B5EF4-FFF2-40B4-BE49-F238E27FC236}">
                <a16:creationId xmlns:a16="http://schemas.microsoft.com/office/drawing/2014/main" id="{E61F45AD-69C1-7E6B-7250-E75FAC9D67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34594" y="4850911"/>
            <a:ext cx="3255754" cy="2952686"/>
          </a:xfrm>
          <a:prstGeom prst="rect">
            <a:avLst/>
          </a:prstGeom>
        </p:spPr>
      </p:pic>
      <p:pic>
        <p:nvPicPr>
          <p:cNvPr id="36" name="Picture 35" descr="A white and black electronic device&#10;&#10;Description automatically generated">
            <a:extLst>
              <a:ext uri="{FF2B5EF4-FFF2-40B4-BE49-F238E27FC236}">
                <a16:creationId xmlns:a16="http://schemas.microsoft.com/office/drawing/2014/main" id="{A8AB3999-26A6-2D7E-FB49-6973E441356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641076" y="4699224"/>
            <a:ext cx="4823776" cy="3062050"/>
          </a:xfrm>
          <a:prstGeom prst="rect">
            <a:avLst/>
          </a:prstGeom>
        </p:spPr>
      </p:pic>
      <p:pic>
        <p:nvPicPr>
          <p:cNvPr id="38" name="Picture 37" descr="A large black container on wheels&#10;&#10;Description automatically generated">
            <a:extLst>
              <a:ext uri="{FF2B5EF4-FFF2-40B4-BE49-F238E27FC236}">
                <a16:creationId xmlns:a16="http://schemas.microsoft.com/office/drawing/2014/main" id="{BF0A39CB-0EDE-D1FD-5C01-A537A507E69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698836" y="4808588"/>
            <a:ext cx="5942240" cy="2952686"/>
          </a:xfrm>
          <a:prstGeom prst="rect">
            <a:avLst/>
          </a:prstGeom>
        </p:spPr>
      </p:pic>
      <p:sp>
        <p:nvSpPr>
          <p:cNvPr id="39" name="TextBox 38">
            <a:extLst>
              <a:ext uri="{FF2B5EF4-FFF2-40B4-BE49-F238E27FC236}">
                <a16:creationId xmlns:a16="http://schemas.microsoft.com/office/drawing/2014/main" id="{FCBD6AFD-AF7C-3DCC-76D7-3D85A0A74265}"/>
              </a:ext>
            </a:extLst>
          </p:cNvPr>
          <p:cNvSpPr txBox="1"/>
          <p:nvPr/>
        </p:nvSpPr>
        <p:spPr>
          <a:xfrm>
            <a:off x="23961458" y="8646724"/>
            <a:ext cx="360184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u="sng" dirty="0">
                <a:latin typeface="Times New Roman"/>
                <a:cs typeface="Times New Roman"/>
              </a:rPr>
              <a:t>Sensor Reading </a:t>
            </a:r>
            <a:endParaRPr lang="en-US" sz="3600" u="sng" dirty="0">
              <a:latin typeface="Times New Roman" panose="02020603050405020304" pitchFamily="18" charset="0"/>
              <a:cs typeface="Times New Roman" panose="02020603050405020304" pitchFamily="18" charset="0"/>
            </a:endParaRPr>
          </a:p>
        </p:txBody>
      </p:sp>
      <p:pic>
        <p:nvPicPr>
          <p:cNvPr id="41" name="Picture 40" descr="A screenshot of a computer&#10;&#10;Description automatically generated">
            <a:extLst>
              <a:ext uri="{FF2B5EF4-FFF2-40B4-BE49-F238E27FC236}">
                <a16:creationId xmlns:a16="http://schemas.microsoft.com/office/drawing/2014/main" id="{FE61F1AA-F02C-D19C-28A8-680B806B86C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049789" y="9160255"/>
            <a:ext cx="8532479" cy="3261795"/>
          </a:xfrm>
          <a:prstGeom prst="rect">
            <a:avLst/>
          </a:prstGeom>
        </p:spPr>
      </p:pic>
      <p:pic>
        <p:nvPicPr>
          <p:cNvPr id="43" name="Picture 42" descr="A white text with black text&#10;&#10;Description automatically generated">
            <a:extLst>
              <a:ext uri="{FF2B5EF4-FFF2-40B4-BE49-F238E27FC236}">
                <a16:creationId xmlns:a16="http://schemas.microsoft.com/office/drawing/2014/main" id="{95F65E75-AB9B-1E96-BB7C-408D41B9422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082380" y="12422050"/>
            <a:ext cx="8881975" cy="2276207"/>
          </a:xfrm>
          <a:prstGeom prst="rect">
            <a:avLst/>
          </a:prstGeom>
        </p:spPr>
      </p:pic>
      <p:pic>
        <p:nvPicPr>
          <p:cNvPr id="6" name="Picture 5" descr="A map of a city&#10;&#10;Description automatically generated">
            <a:extLst>
              <a:ext uri="{FF2B5EF4-FFF2-40B4-BE49-F238E27FC236}">
                <a16:creationId xmlns:a16="http://schemas.microsoft.com/office/drawing/2014/main" id="{6B5E3A5C-1B23-E863-26B9-0F7FF5BC065A}"/>
              </a:ext>
            </a:extLst>
          </p:cNvPr>
          <p:cNvPicPr>
            <a:picLocks noChangeAspect="1"/>
          </p:cNvPicPr>
          <p:nvPr/>
        </p:nvPicPr>
        <p:blipFill>
          <a:blip r:embed="rId13"/>
          <a:stretch>
            <a:fillRect/>
          </a:stretch>
        </p:blipFill>
        <p:spPr>
          <a:xfrm>
            <a:off x="15294764" y="11919882"/>
            <a:ext cx="4969115" cy="2854231"/>
          </a:xfrm>
          <a:prstGeom prst="rect">
            <a:avLst/>
          </a:prstGeom>
        </p:spPr>
      </p:pic>
      <p:sp>
        <p:nvSpPr>
          <p:cNvPr id="8" name="Text Placeholder 5">
            <a:extLst>
              <a:ext uri="{FF2B5EF4-FFF2-40B4-BE49-F238E27FC236}">
                <a16:creationId xmlns:a16="http://schemas.microsoft.com/office/drawing/2014/main" id="{838741CC-A053-151F-74EB-36CF0CD964B6}"/>
              </a:ext>
            </a:extLst>
          </p:cNvPr>
          <p:cNvSpPr>
            <a:spLocks noGrp="1"/>
          </p:cNvSpPr>
          <p:nvPr>
            <p:ph type="body" sz="quarter" idx="26"/>
          </p:nvPr>
        </p:nvSpPr>
        <p:spPr>
          <a:xfrm>
            <a:off x="15534594" y="19060164"/>
            <a:ext cx="13922202" cy="2535616"/>
          </a:xfrm>
        </p:spPr>
        <p:txBody>
          <a:bodyPr/>
          <a:lstStyle/>
          <a:p>
            <a:r>
              <a:rPr lang="en-US" sz="2400" dirty="0">
                <a:latin typeface="Times New Roman"/>
                <a:cs typeface="Times New Roman"/>
              </a:rPr>
              <a:t>In this study, the AE student was responsible for the design and the material choices for the container, the COE student was responsible for extracting the needed information from the container using sensors, and both the ISE and ICS students were responsible for making useful predictions using the gathered information using A.I. models and algorithms. Combining their effort to create a system to optimize the logistics of waste collecting.</a:t>
            </a:r>
            <a:endParaRPr lang="en-US" sz="2400" dirty="0"/>
          </a:p>
        </p:txBody>
      </p:sp>
      <p:sp>
        <p:nvSpPr>
          <p:cNvPr id="11" name="Text Placeholder 8">
            <a:extLst>
              <a:ext uri="{FF2B5EF4-FFF2-40B4-BE49-F238E27FC236}">
                <a16:creationId xmlns:a16="http://schemas.microsoft.com/office/drawing/2014/main" id="{0953EF06-E67C-E6A0-EDD5-D5210265B034}"/>
              </a:ext>
            </a:extLst>
          </p:cNvPr>
          <p:cNvSpPr txBox="1">
            <a:spLocks/>
          </p:cNvSpPr>
          <p:nvPr/>
        </p:nvSpPr>
        <p:spPr>
          <a:xfrm>
            <a:off x="15351083" y="18681951"/>
            <a:ext cx="14276605" cy="541425"/>
          </a:xfrm>
          <a:prstGeom prst="rect">
            <a:avLst/>
          </a:prstGeom>
          <a:noFill/>
          <a:ln>
            <a:solidFill>
              <a:schemeClr val="tx1"/>
            </a:solidFill>
          </a:ln>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fontAlgn="ctr">
              <a:lnSpc>
                <a:spcPts val="2700"/>
              </a:lnSpc>
            </a:pPr>
            <a:r>
              <a:rPr lang="en-US" sz="4000" dirty="0">
                <a:solidFill>
                  <a:srgbClr val="1F1F1F"/>
                </a:solidFill>
                <a:latin typeface="Times New Roman "/>
              </a:rPr>
              <a:t>Conclusion</a:t>
            </a:r>
          </a:p>
        </p:txBody>
      </p:sp>
    </p:spTree>
    <p:extLst>
      <p:ext uri="{BB962C8B-B14F-4D97-AF65-F5344CB8AC3E}">
        <p14:creationId xmlns:p14="http://schemas.microsoft.com/office/powerpoint/2010/main" val="1603519470"/>
      </p:ext>
    </p:extLst>
  </p:cSld>
  <p:clrMapOvr>
    <a:masterClrMapping/>
  </p:clrMapOvr>
</p:sld>
</file>

<file path=ppt/theme/theme1.xml><?xml version="1.0" encoding="utf-8"?>
<a:theme xmlns:a="http://schemas.openxmlformats.org/drawingml/2006/main" name="PosterPresentations.com-A1">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Wide Cent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smtClean="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0564D8CC2DF346A5E23B2375886796" ma:contentTypeVersion="15" ma:contentTypeDescription="Create a new document." ma:contentTypeScope="" ma:versionID="278202b4f835729fe0501edbe964d336">
  <xsd:schema xmlns:xsd="http://www.w3.org/2001/XMLSchema" xmlns:xs="http://www.w3.org/2001/XMLSchema" xmlns:p="http://schemas.microsoft.com/office/2006/metadata/properties" xmlns:ns3="b2778588-cd9c-4233-af79-a825a2e2b1ca" xmlns:ns4="169592d4-7170-484f-9e21-3bf676b0db97" targetNamespace="http://schemas.microsoft.com/office/2006/metadata/properties" ma:root="true" ma:fieldsID="42b0f03f2bd8babc1b0ce60d6857fad6" ns3:_="" ns4:_="">
    <xsd:import namespace="b2778588-cd9c-4233-af79-a825a2e2b1ca"/>
    <xsd:import namespace="169592d4-7170-484f-9e21-3bf676b0db9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ObjectDetectorVersions" minOccurs="0"/>
                <xsd:element ref="ns3:MediaServiceSearchProperties" minOccurs="0"/>
                <xsd:element ref="ns3:MediaServiceSystem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778588-cd9c-4233-af79-a825a2e2b1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9592d4-7170-484f-9e21-3bf676b0db9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2778588-cd9c-4233-af79-a825a2e2b1ca" xsi:nil="true"/>
  </documentManagement>
</p:properties>
</file>

<file path=customXml/itemProps1.xml><?xml version="1.0" encoding="utf-8"?>
<ds:datastoreItem xmlns:ds="http://schemas.openxmlformats.org/officeDocument/2006/customXml" ds:itemID="{86FC9993-DAD1-44D3-9840-5517495570F1}">
  <ds:schemaRefs>
    <ds:schemaRef ds:uri="169592d4-7170-484f-9e21-3bf676b0db97"/>
    <ds:schemaRef ds:uri="b2778588-cd9c-4233-af79-a825a2e2b1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EFCC749-D683-44BD-AD59-7509506446CC}">
  <ds:schemaRefs>
    <ds:schemaRef ds:uri="http://schemas.microsoft.com/sharepoint/v3/contenttype/forms"/>
  </ds:schemaRefs>
</ds:datastoreItem>
</file>

<file path=customXml/itemProps3.xml><?xml version="1.0" encoding="utf-8"?>
<ds:datastoreItem xmlns:ds="http://schemas.openxmlformats.org/officeDocument/2006/customXml" ds:itemID="{9D51C698-FE04-41A0-B1A1-56458A4A1AB1}">
  <ds:schemaRefs>
    <ds:schemaRef ds:uri="http://schemas.microsoft.com/office/2006/documentManagement/types"/>
    <ds:schemaRef ds:uri="http://schemas.microsoft.com/office/2006/metadata/properties"/>
    <ds:schemaRef ds:uri="http://purl.org/dc/dcmitype/"/>
    <ds:schemaRef ds:uri="http://schemas.microsoft.com/office/infopath/2007/PartnerControls"/>
    <ds:schemaRef ds:uri="http://purl.org/dc/terms/"/>
    <ds:schemaRef ds:uri="169592d4-7170-484f-9e21-3bf676b0db97"/>
    <ds:schemaRef ds:uri="b2778588-cd9c-4233-af79-a825a2e2b1ca"/>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PosterPresentations.com-100CMx140CM</Template>
  <TotalTime>209</TotalTime>
  <Words>261</Words>
  <Application>Microsoft Office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vt:i4>
      </vt:variant>
    </vt:vector>
  </HeadingPairs>
  <TitlesOfParts>
    <vt:vector size="11" baseType="lpstr">
      <vt:lpstr>Arial</vt:lpstr>
      <vt:lpstr>Arial Black</vt:lpstr>
      <vt:lpstr>Calibri</vt:lpstr>
      <vt:lpstr>Courier New</vt:lpstr>
      <vt:lpstr>Times New Roman</vt:lpstr>
      <vt:lpstr>Times New Roman </vt:lpstr>
      <vt:lpstr>Trebuchet MS</vt:lpstr>
      <vt:lpstr>PosterPresentations.com-A1</vt:lpstr>
      <vt:lpstr>Without Quick Guides</vt:lpstr>
      <vt:lpstr>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IBRAHIM MOHAMMED BIN OMRAN</cp:lastModifiedBy>
  <cp:revision>83</cp:revision>
  <dcterms:created xsi:type="dcterms:W3CDTF">2012-02-10T00:21:22Z</dcterms:created>
  <dcterms:modified xsi:type="dcterms:W3CDTF">2024-12-12T19:56:02Z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0x010100D90564D8CC2DF346A5E23B2375886796</vt:lpwstr>
  </property>
</Properties>
</file>