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275213" cy="21388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7"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3"/>
    <a:srgbClr val="81B297"/>
    <a:srgbClr val="F4AF41"/>
    <a:srgbClr val="358489"/>
    <a:srgbClr val="F6B042"/>
    <a:srgbClr val="AC0003"/>
    <a:srgbClr val="EBC0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1" autoAdjust="0"/>
    <p:restoredTop sz="94660"/>
  </p:normalViewPr>
  <p:slideViewPr>
    <p:cSldViewPr snapToGrid="0" showGuides="1">
      <p:cViewPr>
        <p:scale>
          <a:sx n="39" d="100"/>
          <a:sy n="39" d="100"/>
        </p:scale>
        <p:origin x="1296" y="480"/>
      </p:cViewPr>
      <p:guideLst>
        <p:guide orient="horz" pos="6737"/>
        <p:guide pos="9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500370"/>
            <a:ext cx="25733931" cy="7446328"/>
          </a:xfrm>
        </p:spPr>
        <p:txBody>
          <a:bodyPr anchor="b"/>
          <a:lstStyle>
            <a:lvl1pPr algn="ctr">
              <a:defRPr sz="18713"/>
            </a:lvl1pPr>
          </a:lstStyle>
          <a:p>
            <a:r>
              <a:rPr lang="en-US"/>
              <a:t>Click to edit Master title style</a:t>
            </a:r>
            <a:endParaRPr lang="en-US" dirty="0"/>
          </a:p>
        </p:txBody>
      </p:sp>
      <p:sp>
        <p:nvSpPr>
          <p:cNvPr id="3" name="Subtitle 2"/>
          <p:cNvSpPr>
            <a:spLocks noGrp="1"/>
          </p:cNvSpPr>
          <p:nvPr>
            <p:ph type="subTitle" idx="1"/>
          </p:nvPr>
        </p:nvSpPr>
        <p:spPr>
          <a:xfrm>
            <a:off x="3784402" y="11233856"/>
            <a:ext cx="22706410" cy="5163908"/>
          </a:xfrm>
        </p:spPr>
        <p:txBody>
          <a:bodyPr/>
          <a:lstStyle>
            <a:lvl1pPr marL="0" indent="0" algn="ctr">
              <a:buNone/>
              <a:defRPr sz="7485"/>
            </a:lvl1pPr>
            <a:lvl2pPr marL="1425915" indent="0" algn="ctr">
              <a:buNone/>
              <a:defRPr sz="6238"/>
            </a:lvl2pPr>
            <a:lvl3pPr marL="2851831" indent="0" algn="ctr">
              <a:buNone/>
              <a:defRPr sz="5614"/>
            </a:lvl3pPr>
            <a:lvl4pPr marL="4277746" indent="0" algn="ctr">
              <a:buNone/>
              <a:defRPr sz="4990"/>
            </a:lvl4pPr>
            <a:lvl5pPr marL="5703661" indent="0" algn="ctr">
              <a:buNone/>
              <a:defRPr sz="4990"/>
            </a:lvl5pPr>
            <a:lvl6pPr marL="7129577" indent="0" algn="ctr">
              <a:buNone/>
              <a:defRPr sz="4990"/>
            </a:lvl6pPr>
            <a:lvl7pPr marL="8555492" indent="0" algn="ctr">
              <a:buNone/>
              <a:defRPr sz="4990"/>
            </a:lvl7pPr>
            <a:lvl8pPr marL="9981408" indent="0" algn="ctr">
              <a:buNone/>
              <a:defRPr sz="4990"/>
            </a:lvl8pPr>
            <a:lvl9pPr marL="11407323" indent="0" algn="ctr">
              <a:buNone/>
              <a:defRPr sz="499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31869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419115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734"/>
            <a:ext cx="6528093" cy="181256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1138734"/>
            <a:ext cx="19205838" cy="181256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226326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46933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2250"/>
            <a:ext cx="26112371" cy="8896974"/>
          </a:xfrm>
        </p:spPr>
        <p:txBody>
          <a:bodyPr anchor="b"/>
          <a:lstStyle>
            <a:lvl1pPr>
              <a:defRPr sz="18713"/>
            </a:lvl1pPr>
          </a:lstStyle>
          <a:p>
            <a:r>
              <a:rPr lang="en-US"/>
              <a:t>Click to edit Master title style</a:t>
            </a:r>
            <a:endParaRPr lang="en-US" dirty="0"/>
          </a:p>
        </p:txBody>
      </p:sp>
      <p:sp>
        <p:nvSpPr>
          <p:cNvPr id="3" name="Text Placeholder 2"/>
          <p:cNvSpPr>
            <a:spLocks noGrp="1"/>
          </p:cNvSpPr>
          <p:nvPr>
            <p:ph type="body" idx="1"/>
          </p:nvPr>
        </p:nvSpPr>
        <p:spPr>
          <a:xfrm>
            <a:off x="2065654" y="14313393"/>
            <a:ext cx="26112371" cy="4678708"/>
          </a:xfrm>
        </p:spPr>
        <p:txBody>
          <a:bodyPr/>
          <a:lstStyle>
            <a:lvl1pPr marL="0" indent="0">
              <a:buNone/>
              <a:defRPr sz="7485">
                <a:solidFill>
                  <a:schemeClr val="tx1"/>
                </a:solidFill>
              </a:defRPr>
            </a:lvl1pPr>
            <a:lvl2pPr marL="1425915" indent="0">
              <a:buNone/>
              <a:defRPr sz="6238">
                <a:solidFill>
                  <a:schemeClr val="tx1">
                    <a:tint val="75000"/>
                  </a:schemeClr>
                </a:solidFill>
              </a:defRPr>
            </a:lvl2pPr>
            <a:lvl3pPr marL="2851831" indent="0">
              <a:buNone/>
              <a:defRPr sz="5614">
                <a:solidFill>
                  <a:schemeClr val="tx1">
                    <a:tint val="75000"/>
                  </a:schemeClr>
                </a:solidFill>
              </a:defRPr>
            </a:lvl3pPr>
            <a:lvl4pPr marL="4277746" indent="0">
              <a:buNone/>
              <a:defRPr sz="4990">
                <a:solidFill>
                  <a:schemeClr val="tx1">
                    <a:tint val="75000"/>
                  </a:schemeClr>
                </a:solidFill>
              </a:defRPr>
            </a:lvl4pPr>
            <a:lvl5pPr marL="5703661" indent="0">
              <a:buNone/>
              <a:defRPr sz="4990">
                <a:solidFill>
                  <a:schemeClr val="tx1">
                    <a:tint val="75000"/>
                  </a:schemeClr>
                </a:solidFill>
              </a:defRPr>
            </a:lvl5pPr>
            <a:lvl6pPr marL="7129577" indent="0">
              <a:buNone/>
              <a:defRPr sz="4990">
                <a:solidFill>
                  <a:schemeClr val="tx1">
                    <a:tint val="75000"/>
                  </a:schemeClr>
                </a:solidFill>
              </a:defRPr>
            </a:lvl6pPr>
            <a:lvl7pPr marL="8555492" indent="0">
              <a:buNone/>
              <a:defRPr sz="4990">
                <a:solidFill>
                  <a:schemeClr val="tx1">
                    <a:tint val="75000"/>
                  </a:schemeClr>
                </a:solidFill>
              </a:defRPr>
            </a:lvl7pPr>
            <a:lvl8pPr marL="9981408" indent="0">
              <a:buNone/>
              <a:defRPr sz="4990">
                <a:solidFill>
                  <a:schemeClr val="tx1">
                    <a:tint val="75000"/>
                  </a:schemeClr>
                </a:solidFill>
              </a:defRPr>
            </a:lvl8pPr>
            <a:lvl9pPr marL="11407323" indent="0">
              <a:buNone/>
              <a:defRPr sz="499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379E88-DE07-472B-A6FA-DD49010A3946}"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429241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5693668"/>
            <a:ext cx="12866966" cy="13570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5693668"/>
            <a:ext cx="12866966" cy="13570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379E88-DE07-472B-A6FA-DD49010A3946}" type="datetimeFigureOut">
              <a:rPr lang="en-US" smtClean="0"/>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93365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738"/>
            <a:ext cx="26112371" cy="4134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5243127"/>
            <a:ext cx="12807832" cy="2569576"/>
          </a:xfrm>
        </p:spPr>
        <p:txBody>
          <a:bodyPr anchor="b"/>
          <a:lstStyle>
            <a:lvl1pPr marL="0" indent="0">
              <a:buNone/>
              <a:defRPr sz="7485" b="1"/>
            </a:lvl1pPr>
            <a:lvl2pPr marL="1425915" indent="0">
              <a:buNone/>
              <a:defRPr sz="6238" b="1"/>
            </a:lvl2pPr>
            <a:lvl3pPr marL="2851831" indent="0">
              <a:buNone/>
              <a:defRPr sz="5614" b="1"/>
            </a:lvl3pPr>
            <a:lvl4pPr marL="4277746" indent="0">
              <a:buNone/>
              <a:defRPr sz="4990" b="1"/>
            </a:lvl4pPr>
            <a:lvl5pPr marL="5703661" indent="0">
              <a:buNone/>
              <a:defRPr sz="4990" b="1"/>
            </a:lvl5pPr>
            <a:lvl6pPr marL="7129577" indent="0">
              <a:buNone/>
              <a:defRPr sz="4990" b="1"/>
            </a:lvl6pPr>
            <a:lvl7pPr marL="8555492" indent="0">
              <a:buNone/>
              <a:defRPr sz="4990" b="1"/>
            </a:lvl7pPr>
            <a:lvl8pPr marL="9981408" indent="0">
              <a:buNone/>
              <a:defRPr sz="4990" b="1"/>
            </a:lvl8pPr>
            <a:lvl9pPr marL="11407323" indent="0">
              <a:buNone/>
              <a:defRPr sz="4990" b="1"/>
            </a:lvl9pPr>
          </a:lstStyle>
          <a:p>
            <a:pPr lvl="0"/>
            <a:r>
              <a:rPr lang="en-US"/>
              <a:t>Edit Master text styles</a:t>
            </a:r>
          </a:p>
        </p:txBody>
      </p:sp>
      <p:sp>
        <p:nvSpPr>
          <p:cNvPr id="4" name="Content Placeholder 3"/>
          <p:cNvSpPr>
            <a:spLocks noGrp="1"/>
          </p:cNvSpPr>
          <p:nvPr>
            <p:ph sz="half" idx="2"/>
          </p:nvPr>
        </p:nvSpPr>
        <p:spPr>
          <a:xfrm>
            <a:off x="2085368" y="7812703"/>
            <a:ext cx="12807832" cy="114913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5243127"/>
            <a:ext cx="12870909" cy="2569576"/>
          </a:xfrm>
        </p:spPr>
        <p:txBody>
          <a:bodyPr anchor="b"/>
          <a:lstStyle>
            <a:lvl1pPr marL="0" indent="0">
              <a:buNone/>
              <a:defRPr sz="7485" b="1"/>
            </a:lvl1pPr>
            <a:lvl2pPr marL="1425915" indent="0">
              <a:buNone/>
              <a:defRPr sz="6238" b="1"/>
            </a:lvl2pPr>
            <a:lvl3pPr marL="2851831" indent="0">
              <a:buNone/>
              <a:defRPr sz="5614" b="1"/>
            </a:lvl3pPr>
            <a:lvl4pPr marL="4277746" indent="0">
              <a:buNone/>
              <a:defRPr sz="4990" b="1"/>
            </a:lvl4pPr>
            <a:lvl5pPr marL="5703661" indent="0">
              <a:buNone/>
              <a:defRPr sz="4990" b="1"/>
            </a:lvl5pPr>
            <a:lvl6pPr marL="7129577" indent="0">
              <a:buNone/>
              <a:defRPr sz="4990" b="1"/>
            </a:lvl6pPr>
            <a:lvl7pPr marL="8555492" indent="0">
              <a:buNone/>
              <a:defRPr sz="4990" b="1"/>
            </a:lvl7pPr>
            <a:lvl8pPr marL="9981408" indent="0">
              <a:buNone/>
              <a:defRPr sz="4990" b="1"/>
            </a:lvl8pPr>
            <a:lvl9pPr marL="11407323" indent="0">
              <a:buNone/>
              <a:defRPr sz="4990" b="1"/>
            </a:lvl9pPr>
          </a:lstStyle>
          <a:p>
            <a:pPr lvl="0"/>
            <a:r>
              <a:rPr lang="en-US"/>
              <a:t>Edit Master text styles</a:t>
            </a:r>
          </a:p>
        </p:txBody>
      </p:sp>
      <p:sp>
        <p:nvSpPr>
          <p:cNvPr id="6" name="Content Placeholder 5"/>
          <p:cNvSpPr>
            <a:spLocks noGrp="1"/>
          </p:cNvSpPr>
          <p:nvPr>
            <p:ph sz="quarter" idx="4"/>
          </p:nvPr>
        </p:nvSpPr>
        <p:spPr>
          <a:xfrm>
            <a:off x="15326828" y="7812703"/>
            <a:ext cx="12870909" cy="114913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379E88-DE07-472B-A6FA-DD49010A3946}" type="datetimeFigureOut">
              <a:rPr lang="en-US" smtClean="0"/>
              <a:t>12/5/24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28664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379E88-DE07-472B-A6FA-DD49010A3946}" type="datetimeFigureOut">
              <a:rPr lang="en-US" smtClean="0"/>
              <a:t>12/5/24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301131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79E88-DE07-472B-A6FA-DD49010A3946}" type="datetimeFigureOut">
              <a:rPr lang="en-US" smtClean="0"/>
              <a:t>12/5/24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2650119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892"/>
            <a:ext cx="9764544" cy="4990624"/>
          </a:xfrm>
        </p:spPr>
        <p:txBody>
          <a:bodyPr anchor="b"/>
          <a:lstStyle>
            <a:lvl1pPr>
              <a:defRPr sz="9980"/>
            </a:lvl1pPr>
          </a:lstStyle>
          <a:p>
            <a:r>
              <a:rPr lang="en-US"/>
              <a:t>Click to edit Master title style</a:t>
            </a:r>
            <a:endParaRPr lang="en-US" dirty="0"/>
          </a:p>
        </p:txBody>
      </p:sp>
      <p:sp>
        <p:nvSpPr>
          <p:cNvPr id="3" name="Content Placeholder 2"/>
          <p:cNvSpPr>
            <a:spLocks noGrp="1"/>
          </p:cNvSpPr>
          <p:nvPr>
            <p:ph idx="1"/>
          </p:nvPr>
        </p:nvSpPr>
        <p:spPr>
          <a:xfrm>
            <a:off x="12870909" y="3079537"/>
            <a:ext cx="15326827" cy="15199618"/>
          </a:xfrm>
        </p:spPr>
        <p:txBody>
          <a:bodyPr/>
          <a:lstStyle>
            <a:lvl1pPr>
              <a:defRPr sz="9980"/>
            </a:lvl1pPr>
            <a:lvl2pPr>
              <a:defRPr sz="8733"/>
            </a:lvl2pPr>
            <a:lvl3pPr>
              <a:defRPr sz="7485"/>
            </a:lvl3pPr>
            <a:lvl4pPr>
              <a:defRPr sz="6238"/>
            </a:lvl4pPr>
            <a:lvl5pPr>
              <a:defRPr sz="6238"/>
            </a:lvl5pPr>
            <a:lvl6pPr>
              <a:defRPr sz="6238"/>
            </a:lvl6pPr>
            <a:lvl7pPr>
              <a:defRPr sz="6238"/>
            </a:lvl7pPr>
            <a:lvl8pPr>
              <a:defRPr sz="6238"/>
            </a:lvl8pPr>
            <a:lvl9pPr>
              <a:defRPr sz="623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6416517"/>
            <a:ext cx="9764544" cy="11887390"/>
          </a:xfrm>
        </p:spPr>
        <p:txBody>
          <a:bodyPr/>
          <a:lstStyle>
            <a:lvl1pPr marL="0" indent="0">
              <a:buNone/>
              <a:defRPr sz="4990"/>
            </a:lvl1pPr>
            <a:lvl2pPr marL="1425915" indent="0">
              <a:buNone/>
              <a:defRPr sz="4366"/>
            </a:lvl2pPr>
            <a:lvl3pPr marL="2851831" indent="0">
              <a:buNone/>
              <a:defRPr sz="3743"/>
            </a:lvl3pPr>
            <a:lvl4pPr marL="4277746" indent="0">
              <a:buNone/>
              <a:defRPr sz="3119"/>
            </a:lvl4pPr>
            <a:lvl5pPr marL="5703661" indent="0">
              <a:buNone/>
              <a:defRPr sz="3119"/>
            </a:lvl5pPr>
            <a:lvl6pPr marL="7129577" indent="0">
              <a:buNone/>
              <a:defRPr sz="3119"/>
            </a:lvl6pPr>
            <a:lvl7pPr marL="8555492" indent="0">
              <a:buNone/>
              <a:defRPr sz="3119"/>
            </a:lvl7pPr>
            <a:lvl8pPr marL="9981408" indent="0">
              <a:buNone/>
              <a:defRPr sz="3119"/>
            </a:lvl8pPr>
            <a:lvl9pPr marL="11407323" indent="0">
              <a:buNone/>
              <a:defRPr sz="3119"/>
            </a:lvl9pPr>
          </a:lstStyle>
          <a:p>
            <a:pPr lvl="0"/>
            <a:r>
              <a:rPr lang="en-US"/>
              <a:t>Edit Master text styles</a:t>
            </a:r>
          </a:p>
        </p:txBody>
      </p:sp>
      <p:sp>
        <p:nvSpPr>
          <p:cNvPr id="5" name="Date Placeholder 4"/>
          <p:cNvSpPr>
            <a:spLocks noGrp="1"/>
          </p:cNvSpPr>
          <p:nvPr>
            <p:ph type="dt" sz="half" idx="10"/>
          </p:nvPr>
        </p:nvSpPr>
        <p:spPr/>
        <p:txBody>
          <a:bodyPr/>
          <a:lstStyle/>
          <a:p>
            <a:fld id="{BF379E88-DE07-472B-A6FA-DD49010A3946}" type="datetimeFigureOut">
              <a:rPr lang="en-US" smtClean="0"/>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165108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892"/>
            <a:ext cx="9764544" cy="4990624"/>
          </a:xfrm>
        </p:spPr>
        <p:txBody>
          <a:bodyPr anchor="b"/>
          <a:lstStyle>
            <a:lvl1pPr>
              <a:defRPr sz="99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3079537"/>
            <a:ext cx="15326827" cy="15199618"/>
          </a:xfrm>
        </p:spPr>
        <p:txBody>
          <a:bodyPr anchor="t"/>
          <a:lstStyle>
            <a:lvl1pPr marL="0" indent="0">
              <a:buNone/>
              <a:defRPr sz="9980"/>
            </a:lvl1pPr>
            <a:lvl2pPr marL="1425915" indent="0">
              <a:buNone/>
              <a:defRPr sz="8733"/>
            </a:lvl2pPr>
            <a:lvl3pPr marL="2851831" indent="0">
              <a:buNone/>
              <a:defRPr sz="7485"/>
            </a:lvl3pPr>
            <a:lvl4pPr marL="4277746" indent="0">
              <a:buNone/>
              <a:defRPr sz="6238"/>
            </a:lvl4pPr>
            <a:lvl5pPr marL="5703661" indent="0">
              <a:buNone/>
              <a:defRPr sz="6238"/>
            </a:lvl5pPr>
            <a:lvl6pPr marL="7129577" indent="0">
              <a:buNone/>
              <a:defRPr sz="6238"/>
            </a:lvl6pPr>
            <a:lvl7pPr marL="8555492" indent="0">
              <a:buNone/>
              <a:defRPr sz="6238"/>
            </a:lvl7pPr>
            <a:lvl8pPr marL="9981408" indent="0">
              <a:buNone/>
              <a:defRPr sz="6238"/>
            </a:lvl8pPr>
            <a:lvl9pPr marL="11407323" indent="0">
              <a:buNone/>
              <a:defRPr sz="6238"/>
            </a:lvl9pPr>
          </a:lstStyle>
          <a:p>
            <a:r>
              <a:rPr lang="en-US"/>
              <a:t>Click icon to add picture</a:t>
            </a:r>
            <a:endParaRPr lang="en-US" dirty="0"/>
          </a:p>
        </p:txBody>
      </p:sp>
      <p:sp>
        <p:nvSpPr>
          <p:cNvPr id="4" name="Text Placeholder 3"/>
          <p:cNvSpPr>
            <a:spLocks noGrp="1"/>
          </p:cNvSpPr>
          <p:nvPr>
            <p:ph type="body" sz="half" idx="2"/>
          </p:nvPr>
        </p:nvSpPr>
        <p:spPr>
          <a:xfrm>
            <a:off x="2085364" y="6416517"/>
            <a:ext cx="9764544" cy="11887390"/>
          </a:xfrm>
        </p:spPr>
        <p:txBody>
          <a:bodyPr/>
          <a:lstStyle>
            <a:lvl1pPr marL="0" indent="0">
              <a:buNone/>
              <a:defRPr sz="4990"/>
            </a:lvl1pPr>
            <a:lvl2pPr marL="1425915" indent="0">
              <a:buNone/>
              <a:defRPr sz="4366"/>
            </a:lvl2pPr>
            <a:lvl3pPr marL="2851831" indent="0">
              <a:buNone/>
              <a:defRPr sz="3743"/>
            </a:lvl3pPr>
            <a:lvl4pPr marL="4277746" indent="0">
              <a:buNone/>
              <a:defRPr sz="3119"/>
            </a:lvl4pPr>
            <a:lvl5pPr marL="5703661" indent="0">
              <a:buNone/>
              <a:defRPr sz="3119"/>
            </a:lvl5pPr>
            <a:lvl6pPr marL="7129577" indent="0">
              <a:buNone/>
              <a:defRPr sz="3119"/>
            </a:lvl6pPr>
            <a:lvl7pPr marL="8555492" indent="0">
              <a:buNone/>
              <a:defRPr sz="3119"/>
            </a:lvl7pPr>
            <a:lvl8pPr marL="9981408" indent="0">
              <a:buNone/>
              <a:defRPr sz="3119"/>
            </a:lvl8pPr>
            <a:lvl9pPr marL="11407323" indent="0">
              <a:buNone/>
              <a:defRPr sz="3119"/>
            </a:lvl9pPr>
          </a:lstStyle>
          <a:p>
            <a:pPr lvl="0"/>
            <a:r>
              <a:rPr lang="en-US"/>
              <a:t>Edit Master text styles</a:t>
            </a:r>
          </a:p>
        </p:txBody>
      </p:sp>
      <p:sp>
        <p:nvSpPr>
          <p:cNvPr id="5" name="Date Placeholder 4"/>
          <p:cNvSpPr>
            <a:spLocks noGrp="1"/>
          </p:cNvSpPr>
          <p:nvPr>
            <p:ph type="dt" sz="half" idx="10"/>
          </p:nvPr>
        </p:nvSpPr>
        <p:spPr/>
        <p:txBody>
          <a:bodyPr/>
          <a:lstStyle/>
          <a:p>
            <a:fld id="{BF379E88-DE07-472B-A6FA-DD49010A3946}" type="datetimeFigureOut">
              <a:rPr lang="en-US" smtClean="0"/>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307839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738"/>
            <a:ext cx="26112371" cy="41341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5693668"/>
            <a:ext cx="26112371" cy="135707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19823872"/>
            <a:ext cx="6811923" cy="1138734"/>
          </a:xfrm>
          <a:prstGeom prst="rect">
            <a:avLst/>
          </a:prstGeom>
        </p:spPr>
        <p:txBody>
          <a:bodyPr vert="horz" lIns="91440" tIns="45720" rIns="91440" bIns="45720" rtlCol="0" anchor="ctr"/>
          <a:lstStyle>
            <a:lvl1pPr algn="l">
              <a:defRPr sz="3743">
                <a:solidFill>
                  <a:schemeClr val="tx1">
                    <a:tint val="75000"/>
                  </a:schemeClr>
                </a:solidFill>
              </a:defRPr>
            </a:lvl1pPr>
          </a:lstStyle>
          <a:p>
            <a:fld id="{BF379E88-DE07-472B-A6FA-DD49010A3946}" type="datetimeFigureOut">
              <a:rPr lang="en-US" smtClean="0"/>
              <a:t>12/5/24</a:t>
            </a:fld>
            <a:endParaRPr lang="en-US"/>
          </a:p>
        </p:txBody>
      </p:sp>
      <p:sp>
        <p:nvSpPr>
          <p:cNvPr id="5" name="Footer Placeholder 4"/>
          <p:cNvSpPr>
            <a:spLocks noGrp="1"/>
          </p:cNvSpPr>
          <p:nvPr>
            <p:ph type="ftr" sz="quarter" idx="3"/>
          </p:nvPr>
        </p:nvSpPr>
        <p:spPr>
          <a:xfrm>
            <a:off x="10028665" y="19823872"/>
            <a:ext cx="10217884" cy="1138734"/>
          </a:xfrm>
          <a:prstGeom prst="rect">
            <a:avLst/>
          </a:prstGeom>
        </p:spPr>
        <p:txBody>
          <a:bodyPr vert="horz" lIns="91440" tIns="45720" rIns="91440" bIns="45720" rtlCol="0" anchor="ctr"/>
          <a:lstStyle>
            <a:lvl1pPr algn="ctr">
              <a:defRPr sz="374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19823872"/>
            <a:ext cx="6811923" cy="1138734"/>
          </a:xfrm>
          <a:prstGeom prst="rect">
            <a:avLst/>
          </a:prstGeom>
        </p:spPr>
        <p:txBody>
          <a:bodyPr vert="horz" lIns="91440" tIns="45720" rIns="91440" bIns="45720" rtlCol="0" anchor="ctr"/>
          <a:lstStyle>
            <a:lvl1pPr algn="r">
              <a:defRPr sz="3743">
                <a:solidFill>
                  <a:schemeClr val="tx1">
                    <a:tint val="75000"/>
                  </a:schemeClr>
                </a:solidFill>
              </a:defRPr>
            </a:lvl1pPr>
          </a:lstStyle>
          <a:p>
            <a:fld id="{623B7A92-D4AC-4CF9-B7A1-DC061756AA54}" type="slidenum">
              <a:rPr lang="en-US" smtClean="0"/>
              <a:t>‹#›</a:t>
            </a:fld>
            <a:endParaRPr lang="en-US"/>
          </a:p>
        </p:txBody>
      </p:sp>
    </p:spTree>
    <p:extLst>
      <p:ext uri="{BB962C8B-B14F-4D97-AF65-F5344CB8AC3E}">
        <p14:creationId xmlns:p14="http://schemas.microsoft.com/office/powerpoint/2010/main" val="8877426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51831" rtl="0" eaLnBrk="1" latinLnBrk="0" hangingPunct="1">
        <a:lnSpc>
          <a:spcPct val="90000"/>
        </a:lnSpc>
        <a:spcBef>
          <a:spcPct val="0"/>
        </a:spcBef>
        <a:buNone/>
        <a:defRPr sz="13723" kern="1200">
          <a:solidFill>
            <a:schemeClr val="tx1"/>
          </a:solidFill>
          <a:latin typeface="+mj-lt"/>
          <a:ea typeface="+mj-ea"/>
          <a:cs typeface="+mj-cs"/>
        </a:defRPr>
      </a:lvl1pPr>
    </p:titleStyle>
    <p:bodyStyle>
      <a:lvl1pPr marL="712958" indent="-712958" algn="l" defTabSz="2851831" rtl="0" eaLnBrk="1" latinLnBrk="0" hangingPunct="1">
        <a:lnSpc>
          <a:spcPct val="90000"/>
        </a:lnSpc>
        <a:spcBef>
          <a:spcPts val="3119"/>
        </a:spcBef>
        <a:buFont typeface="Arial" panose="020B0604020202020204" pitchFamily="34" charset="0"/>
        <a:buChar char="•"/>
        <a:defRPr sz="8733" kern="1200">
          <a:solidFill>
            <a:schemeClr val="tx1"/>
          </a:solidFill>
          <a:latin typeface="+mn-lt"/>
          <a:ea typeface="+mn-ea"/>
          <a:cs typeface="+mn-cs"/>
        </a:defRPr>
      </a:lvl1pPr>
      <a:lvl2pPr marL="2138873" indent="-712958" algn="l" defTabSz="2851831" rtl="0" eaLnBrk="1" latinLnBrk="0" hangingPunct="1">
        <a:lnSpc>
          <a:spcPct val="90000"/>
        </a:lnSpc>
        <a:spcBef>
          <a:spcPts val="1559"/>
        </a:spcBef>
        <a:buFont typeface="Arial" panose="020B0604020202020204" pitchFamily="34" charset="0"/>
        <a:buChar char="•"/>
        <a:defRPr sz="7485" kern="1200">
          <a:solidFill>
            <a:schemeClr val="tx1"/>
          </a:solidFill>
          <a:latin typeface="+mn-lt"/>
          <a:ea typeface="+mn-ea"/>
          <a:cs typeface="+mn-cs"/>
        </a:defRPr>
      </a:lvl2pPr>
      <a:lvl3pPr marL="3564788" indent="-712958" algn="l" defTabSz="2851831" rtl="0" eaLnBrk="1" latinLnBrk="0" hangingPunct="1">
        <a:lnSpc>
          <a:spcPct val="90000"/>
        </a:lnSpc>
        <a:spcBef>
          <a:spcPts val="1559"/>
        </a:spcBef>
        <a:buFont typeface="Arial" panose="020B0604020202020204" pitchFamily="34" charset="0"/>
        <a:buChar char="•"/>
        <a:defRPr sz="6238" kern="1200">
          <a:solidFill>
            <a:schemeClr val="tx1"/>
          </a:solidFill>
          <a:latin typeface="+mn-lt"/>
          <a:ea typeface="+mn-ea"/>
          <a:cs typeface="+mn-cs"/>
        </a:defRPr>
      </a:lvl3pPr>
      <a:lvl4pPr marL="4990704"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4pPr>
      <a:lvl5pPr marL="6416619"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5pPr>
      <a:lvl6pPr marL="7842534"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6pPr>
      <a:lvl7pPr marL="9268450"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7pPr>
      <a:lvl8pPr marL="10694365"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8pPr>
      <a:lvl9pPr marL="12120281"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9pPr>
    </p:bodyStyle>
    <p:otherStyle>
      <a:defPPr>
        <a:defRPr lang="en-US"/>
      </a:defPPr>
      <a:lvl1pPr marL="0" algn="l" defTabSz="2851831" rtl="0" eaLnBrk="1" latinLnBrk="0" hangingPunct="1">
        <a:defRPr sz="5614" kern="1200">
          <a:solidFill>
            <a:schemeClr val="tx1"/>
          </a:solidFill>
          <a:latin typeface="+mn-lt"/>
          <a:ea typeface="+mn-ea"/>
          <a:cs typeface="+mn-cs"/>
        </a:defRPr>
      </a:lvl1pPr>
      <a:lvl2pPr marL="1425915" algn="l" defTabSz="2851831" rtl="0" eaLnBrk="1" latinLnBrk="0" hangingPunct="1">
        <a:defRPr sz="5614" kern="1200">
          <a:solidFill>
            <a:schemeClr val="tx1"/>
          </a:solidFill>
          <a:latin typeface="+mn-lt"/>
          <a:ea typeface="+mn-ea"/>
          <a:cs typeface="+mn-cs"/>
        </a:defRPr>
      </a:lvl2pPr>
      <a:lvl3pPr marL="2851831" algn="l" defTabSz="2851831" rtl="0" eaLnBrk="1" latinLnBrk="0" hangingPunct="1">
        <a:defRPr sz="5614" kern="1200">
          <a:solidFill>
            <a:schemeClr val="tx1"/>
          </a:solidFill>
          <a:latin typeface="+mn-lt"/>
          <a:ea typeface="+mn-ea"/>
          <a:cs typeface="+mn-cs"/>
        </a:defRPr>
      </a:lvl3pPr>
      <a:lvl4pPr marL="4277746" algn="l" defTabSz="2851831" rtl="0" eaLnBrk="1" latinLnBrk="0" hangingPunct="1">
        <a:defRPr sz="5614" kern="1200">
          <a:solidFill>
            <a:schemeClr val="tx1"/>
          </a:solidFill>
          <a:latin typeface="+mn-lt"/>
          <a:ea typeface="+mn-ea"/>
          <a:cs typeface="+mn-cs"/>
        </a:defRPr>
      </a:lvl4pPr>
      <a:lvl5pPr marL="5703661" algn="l" defTabSz="2851831" rtl="0" eaLnBrk="1" latinLnBrk="0" hangingPunct="1">
        <a:defRPr sz="5614" kern="1200">
          <a:solidFill>
            <a:schemeClr val="tx1"/>
          </a:solidFill>
          <a:latin typeface="+mn-lt"/>
          <a:ea typeface="+mn-ea"/>
          <a:cs typeface="+mn-cs"/>
        </a:defRPr>
      </a:lvl5pPr>
      <a:lvl6pPr marL="7129577" algn="l" defTabSz="2851831" rtl="0" eaLnBrk="1" latinLnBrk="0" hangingPunct="1">
        <a:defRPr sz="5614" kern="1200">
          <a:solidFill>
            <a:schemeClr val="tx1"/>
          </a:solidFill>
          <a:latin typeface="+mn-lt"/>
          <a:ea typeface="+mn-ea"/>
          <a:cs typeface="+mn-cs"/>
        </a:defRPr>
      </a:lvl6pPr>
      <a:lvl7pPr marL="8555492" algn="l" defTabSz="2851831" rtl="0" eaLnBrk="1" latinLnBrk="0" hangingPunct="1">
        <a:defRPr sz="5614" kern="1200">
          <a:solidFill>
            <a:schemeClr val="tx1"/>
          </a:solidFill>
          <a:latin typeface="+mn-lt"/>
          <a:ea typeface="+mn-ea"/>
          <a:cs typeface="+mn-cs"/>
        </a:defRPr>
      </a:lvl7pPr>
      <a:lvl8pPr marL="9981408" algn="l" defTabSz="2851831" rtl="0" eaLnBrk="1" latinLnBrk="0" hangingPunct="1">
        <a:defRPr sz="5614" kern="1200">
          <a:solidFill>
            <a:schemeClr val="tx1"/>
          </a:solidFill>
          <a:latin typeface="+mn-lt"/>
          <a:ea typeface="+mn-ea"/>
          <a:cs typeface="+mn-cs"/>
        </a:defRPr>
      </a:lvl8pPr>
      <a:lvl9pPr marL="11407323" algn="l" defTabSz="2851831" rtl="0" eaLnBrk="1" latinLnBrk="0" hangingPunct="1">
        <a:defRPr sz="56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BE2347-5EEC-4EED-A537-780BD20C6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125"/>
            <a:ext cx="30279793" cy="21387600"/>
          </a:xfrm>
          <a:prstGeom prst="rect">
            <a:avLst/>
          </a:prstGeom>
          <a:solidFill>
            <a:srgbClr val="EBC048"/>
          </a:solidFill>
        </p:spPr>
      </p:pic>
      <p:sp>
        <p:nvSpPr>
          <p:cNvPr id="4" name="Text Placeholder 87">
            <a:extLst>
              <a:ext uri="{FF2B5EF4-FFF2-40B4-BE49-F238E27FC236}">
                <a16:creationId xmlns:a16="http://schemas.microsoft.com/office/drawing/2014/main" id="{A9F5613D-2053-F9CD-DFCB-299656115B56}"/>
              </a:ext>
            </a:extLst>
          </p:cNvPr>
          <p:cNvSpPr txBox="1">
            <a:spLocks/>
          </p:cNvSpPr>
          <p:nvPr/>
        </p:nvSpPr>
        <p:spPr>
          <a:xfrm>
            <a:off x="477828" y="5662908"/>
            <a:ext cx="6435104" cy="639887"/>
          </a:xfrm>
          <a:prstGeom prst="rect">
            <a:avLst/>
          </a:prstGeom>
          <a:solidFill>
            <a:srgbClr val="EBC048"/>
          </a:solidFill>
        </p:spPr>
        <p:txBody>
          <a:bodyPr vert="horz" lIns="91440" tIns="45720" rIns="91440" bIns="45720" rtlCol="0" anchor="ctr"/>
          <a:lstStyle>
            <a:defPPr>
              <a:defRPr lang="en-US"/>
            </a:defPPr>
            <a:lvl1pPr marL="0" algn="ctr" defTabSz="457200" rtl="0" eaLnBrk="1" latinLnBrk="0" hangingPunct="1">
              <a:defRPr sz="374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dirty="0">
                <a:solidFill>
                  <a:schemeClr val="tx1"/>
                </a:solidFill>
              </a:rPr>
              <a:t>PROBLEM STATEMENT</a:t>
            </a:r>
          </a:p>
        </p:txBody>
      </p:sp>
      <p:sp>
        <p:nvSpPr>
          <p:cNvPr id="5" name="Text Placeholder 88">
            <a:extLst>
              <a:ext uri="{FF2B5EF4-FFF2-40B4-BE49-F238E27FC236}">
                <a16:creationId xmlns:a16="http://schemas.microsoft.com/office/drawing/2014/main" id="{90D61057-58F6-5B10-475A-49D2D2A9F405}"/>
              </a:ext>
            </a:extLst>
          </p:cNvPr>
          <p:cNvSpPr txBox="1">
            <a:spLocks/>
          </p:cNvSpPr>
          <p:nvPr/>
        </p:nvSpPr>
        <p:spPr>
          <a:xfrm>
            <a:off x="22328725" y="11151815"/>
            <a:ext cx="7200000" cy="677100"/>
          </a:xfrm>
          <a:prstGeom prst="rect">
            <a:avLst/>
          </a:prstGeom>
          <a:solidFill>
            <a:srgbClr val="EBC048"/>
          </a:solidFill>
        </p:spPr>
        <p:txBody>
          <a:bodyPr vert="horz" lIns="91440" tIns="45720" rIns="91440" bIns="45720" rtlCol="0" anchor="ctr"/>
          <a:lstStyle>
            <a:defPPr>
              <a:defRPr lang="en-US"/>
            </a:defPPr>
            <a:lvl1pPr algn="ctr">
              <a:defRPr sz="3200"/>
            </a:lvl1pPr>
            <a:lvl2pPr marL="2138873" indent="-712958" algn="l" defTabSz="2851831" rtl="0" eaLnBrk="1" latinLnBrk="0" hangingPunct="1">
              <a:lnSpc>
                <a:spcPct val="90000"/>
              </a:lnSpc>
              <a:spcBef>
                <a:spcPts val="1559"/>
              </a:spcBef>
              <a:buFont typeface="Arial" panose="020B0604020202020204" pitchFamily="34" charset="0"/>
              <a:buChar char="•"/>
              <a:defRPr sz="7485" kern="1200">
                <a:solidFill>
                  <a:schemeClr val="tx1"/>
                </a:solidFill>
                <a:latin typeface="+mn-lt"/>
                <a:ea typeface="+mn-ea"/>
                <a:cs typeface="+mn-cs"/>
              </a:defRPr>
            </a:lvl2pPr>
            <a:lvl3pPr marL="3564788" indent="-712958" algn="l" defTabSz="2851831" rtl="0" eaLnBrk="1" latinLnBrk="0" hangingPunct="1">
              <a:lnSpc>
                <a:spcPct val="90000"/>
              </a:lnSpc>
              <a:spcBef>
                <a:spcPts val="1559"/>
              </a:spcBef>
              <a:buFont typeface="Arial" panose="020B0604020202020204" pitchFamily="34" charset="0"/>
              <a:buChar char="•"/>
              <a:defRPr sz="6238" kern="1200">
                <a:solidFill>
                  <a:schemeClr val="tx1"/>
                </a:solidFill>
                <a:latin typeface="+mn-lt"/>
                <a:ea typeface="+mn-ea"/>
                <a:cs typeface="+mn-cs"/>
              </a:defRPr>
            </a:lvl3pPr>
            <a:lvl4pPr marL="4990704"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4pPr>
            <a:lvl5pPr marL="6416619"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5pPr>
            <a:lvl6pPr marL="7842534"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6pPr>
            <a:lvl7pPr marL="9268450"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7pPr>
            <a:lvl8pPr marL="10694365"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8pPr>
            <a:lvl9pPr marL="12120281"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9pPr>
          </a:lstStyle>
          <a:p>
            <a:r>
              <a:rPr lang="en-US" dirty="0"/>
              <a:t>PROJECT VALIDATION</a:t>
            </a:r>
          </a:p>
        </p:txBody>
      </p:sp>
      <p:sp>
        <p:nvSpPr>
          <p:cNvPr id="8" name="Text Placeholder 92">
            <a:extLst>
              <a:ext uri="{FF2B5EF4-FFF2-40B4-BE49-F238E27FC236}">
                <a16:creationId xmlns:a16="http://schemas.microsoft.com/office/drawing/2014/main" id="{E7DF2B53-6E3B-7C34-483A-53CC29B85B0C}"/>
              </a:ext>
            </a:extLst>
          </p:cNvPr>
          <p:cNvSpPr txBox="1">
            <a:spLocks/>
          </p:cNvSpPr>
          <p:nvPr/>
        </p:nvSpPr>
        <p:spPr>
          <a:xfrm>
            <a:off x="301309" y="15738954"/>
            <a:ext cx="6788137" cy="639887"/>
          </a:xfrm>
          <a:prstGeom prst="rect">
            <a:avLst/>
          </a:prstGeom>
          <a:solidFill>
            <a:srgbClr val="EBC048"/>
          </a:solidFill>
        </p:spPr>
        <p:txBody>
          <a:bodyPr vert="horz" lIns="91440" tIns="45720" rIns="91440" bIns="45720" rtlCol="0" anchor="ctr"/>
          <a:lstStyle>
            <a:defPPr>
              <a:defRPr lang="en-US"/>
            </a:defPPr>
            <a:lvl1pPr algn="ctr">
              <a:defRPr sz="3200"/>
            </a:lvl1pPr>
            <a:lvl2pPr marL="2138873" indent="-712958" defTabSz="2851831">
              <a:lnSpc>
                <a:spcPct val="90000"/>
              </a:lnSpc>
              <a:spcBef>
                <a:spcPts val="1559"/>
              </a:spcBef>
              <a:buFont typeface="Arial" panose="020B0604020202020204" pitchFamily="34" charset="0"/>
              <a:buChar char="•"/>
              <a:defRPr sz="7485"/>
            </a:lvl2pPr>
            <a:lvl3pPr marL="3564788" indent="-712958" defTabSz="2851831">
              <a:lnSpc>
                <a:spcPct val="90000"/>
              </a:lnSpc>
              <a:spcBef>
                <a:spcPts val="1559"/>
              </a:spcBef>
              <a:buFont typeface="Arial" panose="020B0604020202020204" pitchFamily="34" charset="0"/>
              <a:buChar char="•"/>
              <a:defRPr sz="6238"/>
            </a:lvl3pPr>
            <a:lvl4pPr marL="4990704" indent="-712958" defTabSz="2851831">
              <a:lnSpc>
                <a:spcPct val="90000"/>
              </a:lnSpc>
              <a:spcBef>
                <a:spcPts val="1559"/>
              </a:spcBef>
              <a:buFont typeface="Arial" panose="020B0604020202020204" pitchFamily="34" charset="0"/>
              <a:buChar char="•"/>
              <a:defRPr sz="5614"/>
            </a:lvl4pPr>
            <a:lvl5pPr marL="6416619" indent="-712958" defTabSz="2851831">
              <a:lnSpc>
                <a:spcPct val="90000"/>
              </a:lnSpc>
              <a:spcBef>
                <a:spcPts val="1559"/>
              </a:spcBef>
              <a:buFont typeface="Arial" panose="020B0604020202020204" pitchFamily="34" charset="0"/>
              <a:buChar char="•"/>
              <a:defRPr sz="5614"/>
            </a:lvl5pPr>
            <a:lvl6pPr marL="7842534" indent="-712958" defTabSz="2851831">
              <a:lnSpc>
                <a:spcPct val="90000"/>
              </a:lnSpc>
              <a:spcBef>
                <a:spcPts val="1559"/>
              </a:spcBef>
              <a:buFont typeface="Arial" panose="020B0604020202020204" pitchFamily="34" charset="0"/>
              <a:buChar char="•"/>
              <a:defRPr sz="5614"/>
            </a:lvl6pPr>
            <a:lvl7pPr marL="9268450" indent="-712958" defTabSz="2851831">
              <a:lnSpc>
                <a:spcPct val="90000"/>
              </a:lnSpc>
              <a:spcBef>
                <a:spcPts val="1559"/>
              </a:spcBef>
              <a:buFont typeface="Arial" panose="020B0604020202020204" pitchFamily="34" charset="0"/>
              <a:buChar char="•"/>
              <a:defRPr sz="5614"/>
            </a:lvl7pPr>
            <a:lvl8pPr marL="10694365" indent="-712958" defTabSz="2851831">
              <a:lnSpc>
                <a:spcPct val="90000"/>
              </a:lnSpc>
              <a:spcBef>
                <a:spcPts val="1559"/>
              </a:spcBef>
              <a:buFont typeface="Arial" panose="020B0604020202020204" pitchFamily="34" charset="0"/>
              <a:buChar char="•"/>
              <a:defRPr sz="5614"/>
            </a:lvl8pPr>
            <a:lvl9pPr marL="12120281" indent="-712958" defTabSz="2851831">
              <a:lnSpc>
                <a:spcPct val="90000"/>
              </a:lnSpc>
              <a:spcBef>
                <a:spcPts val="1559"/>
              </a:spcBef>
              <a:buFont typeface="Arial" panose="020B0604020202020204" pitchFamily="34" charset="0"/>
              <a:buChar char="•"/>
              <a:defRPr sz="5614"/>
            </a:lvl9pPr>
          </a:lstStyle>
          <a:p>
            <a:r>
              <a:rPr lang="en-US" dirty="0"/>
              <a:t>TARGET SPECIFICATIONS</a:t>
            </a:r>
          </a:p>
        </p:txBody>
      </p:sp>
      <p:sp>
        <p:nvSpPr>
          <p:cNvPr id="9" name="Text Placeholder 93">
            <a:extLst>
              <a:ext uri="{FF2B5EF4-FFF2-40B4-BE49-F238E27FC236}">
                <a16:creationId xmlns:a16="http://schemas.microsoft.com/office/drawing/2014/main" id="{F285E252-C902-F68A-3635-7455B03C8C66}"/>
              </a:ext>
            </a:extLst>
          </p:cNvPr>
          <p:cNvSpPr txBox="1">
            <a:spLocks/>
          </p:cNvSpPr>
          <p:nvPr/>
        </p:nvSpPr>
        <p:spPr>
          <a:xfrm>
            <a:off x="477827" y="11096885"/>
            <a:ext cx="6435105" cy="639887"/>
          </a:xfrm>
          <a:prstGeom prst="rect">
            <a:avLst/>
          </a:prstGeom>
          <a:solidFill>
            <a:srgbClr val="EBC048"/>
          </a:solidFill>
        </p:spPr>
        <p:txBody>
          <a:bodyPr vert="horz" lIns="91440" tIns="45720" rIns="91440" bIns="45720" rtlCol="0" anchor="ctr"/>
          <a:lstStyle>
            <a:defPPr>
              <a:defRPr lang="en-US"/>
            </a:defPPr>
            <a:lvl1pPr algn="ctr">
              <a:defRPr sz="3200"/>
            </a:lvl1pPr>
            <a:lvl2pPr marL="2138873" indent="-712958" defTabSz="2851831">
              <a:lnSpc>
                <a:spcPct val="90000"/>
              </a:lnSpc>
              <a:spcBef>
                <a:spcPts val="1559"/>
              </a:spcBef>
              <a:buFont typeface="Arial" panose="020B0604020202020204" pitchFamily="34" charset="0"/>
              <a:buChar char="•"/>
              <a:defRPr sz="7485"/>
            </a:lvl2pPr>
            <a:lvl3pPr marL="3564788" indent="-712958" defTabSz="2851831">
              <a:lnSpc>
                <a:spcPct val="90000"/>
              </a:lnSpc>
              <a:spcBef>
                <a:spcPts val="1559"/>
              </a:spcBef>
              <a:buFont typeface="Arial" panose="020B0604020202020204" pitchFamily="34" charset="0"/>
              <a:buChar char="•"/>
              <a:defRPr sz="6238"/>
            </a:lvl3pPr>
            <a:lvl4pPr marL="4990704" indent="-712958" defTabSz="2851831">
              <a:lnSpc>
                <a:spcPct val="90000"/>
              </a:lnSpc>
              <a:spcBef>
                <a:spcPts val="1559"/>
              </a:spcBef>
              <a:buFont typeface="Arial" panose="020B0604020202020204" pitchFamily="34" charset="0"/>
              <a:buChar char="•"/>
              <a:defRPr sz="5614"/>
            </a:lvl4pPr>
            <a:lvl5pPr marL="6416619" indent="-712958" defTabSz="2851831">
              <a:lnSpc>
                <a:spcPct val="90000"/>
              </a:lnSpc>
              <a:spcBef>
                <a:spcPts val="1559"/>
              </a:spcBef>
              <a:buFont typeface="Arial" panose="020B0604020202020204" pitchFamily="34" charset="0"/>
              <a:buChar char="•"/>
              <a:defRPr sz="5614"/>
            </a:lvl5pPr>
            <a:lvl6pPr marL="7842534" indent="-712958" defTabSz="2851831">
              <a:lnSpc>
                <a:spcPct val="90000"/>
              </a:lnSpc>
              <a:spcBef>
                <a:spcPts val="1559"/>
              </a:spcBef>
              <a:buFont typeface="Arial" panose="020B0604020202020204" pitchFamily="34" charset="0"/>
              <a:buChar char="•"/>
              <a:defRPr sz="5614"/>
            </a:lvl6pPr>
            <a:lvl7pPr marL="9268450" indent="-712958" defTabSz="2851831">
              <a:lnSpc>
                <a:spcPct val="90000"/>
              </a:lnSpc>
              <a:spcBef>
                <a:spcPts val="1559"/>
              </a:spcBef>
              <a:buFont typeface="Arial" panose="020B0604020202020204" pitchFamily="34" charset="0"/>
              <a:buChar char="•"/>
              <a:defRPr sz="5614"/>
            </a:lvl7pPr>
            <a:lvl8pPr marL="10694365" indent="-712958" defTabSz="2851831">
              <a:lnSpc>
                <a:spcPct val="90000"/>
              </a:lnSpc>
              <a:spcBef>
                <a:spcPts val="1559"/>
              </a:spcBef>
              <a:buFont typeface="Arial" panose="020B0604020202020204" pitchFamily="34" charset="0"/>
              <a:buChar char="•"/>
              <a:defRPr sz="5614"/>
            </a:lvl8pPr>
            <a:lvl9pPr marL="12120281" indent="-712958" defTabSz="2851831">
              <a:lnSpc>
                <a:spcPct val="90000"/>
              </a:lnSpc>
              <a:spcBef>
                <a:spcPts val="1559"/>
              </a:spcBef>
              <a:buFont typeface="Arial" panose="020B0604020202020204" pitchFamily="34" charset="0"/>
              <a:buChar char="•"/>
              <a:defRPr sz="5614"/>
            </a:lvl9pPr>
          </a:lstStyle>
          <a:p>
            <a:r>
              <a:rPr lang="en-US" dirty="0"/>
              <a:t>CONSTRAINTS</a:t>
            </a:r>
          </a:p>
        </p:txBody>
      </p:sp>
      <p:sp>
        <p:nvSpPr>
          <p:cNvPr id="10" name="Text Placeholder 95">
            <a:extLst>
              <a:ext uri="{FF2B5EF4-FFF2-40B4-BE49-F238E27FC236}">
                <a16:creationId xmlns:a16="http://schemas.microsoft.com/office/drawing/2014/main" id="{FBAE081D-BD7A-D3C5-8B69-7A84319879B6}"/>
              </a:ext>
            </a:extLst>
          </p:cNvPr>
          <p:cNvSpPr txBox="1">
            <a:spLocks/>
          </p:cNvSpPr>
          <p:nvPr/>
        </p:nvSpPr>
        <p:spPr>
          <a:xfrm>
            <a:off x="9931155" y="5708270"/>
            <a:ext cx="8243615" cy="858525"/>
          </a:xfrm>
          <a:prstGeom prst="rect">
            <a:avLst/>
          </a:prstGeom>
          <a:solidFill>
            <a:srgbClr val="EBC048"/>
          </a:solidFill>
        </p:spPr>
        <p:txBody>
          <a:bodyPr vert="horz" lIns="91440" tIns="45720" rIns="91440" bIns="45720" rtlCol="0" anchor="ctr"/>
          <a:lstStyle>
            <a:defPPr>
              <a:defRPr lang="en-US"/>
            </a:defPPr>
            <a:lvl1pPr algn="ctr">
              <a:defRPr sz="3200"/>
            </a:lvl1pPr>
            <a:lvl2pPr marL="2138873" indent="-712958" defTabSz="2851831">
              <a:lnSpc>
                <a:spcPct val="90000"/>
              </a:lnSpc>
              <a:spcBef>
                <a:spcPts val="1559"/>
              </a:spcBef>
              <a:buFont typeface="Arial" panose="020B0604020202020204" pitchFamily="34" charset="0"/>
              <a:buChar char="•"/>
              <a:defRPr sz="7485"/>
            </a:lvl2pPr>
            <a:lvl3pPr marL="3564788" indent="-712958" defTabSz="2851831">
              <a:lnSpc>
                <a:spcPct val="90000"/>
              </a:lnSpc>
              <a:spcBef>
                <a:spcPts val="1559"/>
              </a:spcBef>
              <a:buFont typeface="Arial" panose="020B0604020202020204" pitchFamily="34" charset="0"/>
              <a:buChar char="•"/>
              <a:defRPr sz="6238"/>
            </a:lvl3pPr>
            <a:lvl4pPr marL="4990704" indent="-712958" defTabSz="2851831">
              <a:lnSpc>
                <a:spcPct val="90000"/>
              </a:lnSpc>
              <a:spcBef>
                <a:spcPts val="1559"/>
              </a:spcBef>
              <a:buFont typeface="Arial" panose="020B0604020202020204" pitchFamily="34" charset="0"/>
              <a:buChar char="•"/>
              <a:defRPr sz="5614"/>
            </a:lvl4pPr>
            <a:lvl5pPr marL="6416619" indent="-712958" defTabSz="2851831">
              <a:lnSpc>
                <a:spcPct val="90000"/>
              </a:lnSpc>
              <a:spcBef>
                <a:spcPts val="1559"/>
              </a:spcBef>
              <a:buFont typeface="Arial" panose="020B0604020202020204" pitchFamily="34" charset="0"/>
              <a:buChar char="•"/>
              <a:defRPr sz="5614"/>
            </a:lvl5pPr>
            <a:lvl6pPr marL="7842534" indent="-712958" defTabSz="2851831">
              <a:lnSpc>
                <a:spcPct val="90000"/>
              </a:lnSpc>
              <a:spcBef>
                <a:spcPts val="1559"/>
              </a:spcBef>
              <a:buFont typeface="Arial" panose="020B0604020202020204" pitchFamily="34" charset="0"/>
              <a:buChar char="•"/>
              <a:defRPr sz="5614"/>
            </a:lvl6pPr>
            <a:lvl7pPr marL="9268450" indent="-712958" defTabSz="2851831">
              <a:lnSpc>
                <a:spcPct val="90000"/>
              </a:lnSpc>
              <a:spcBef>
                <a:spcPts val="1559"/>
              </a:spcBef>
              <a:buFont typeface="Arial" panose="020B0604020202020204" pitchFamily="34" charset="0"/>
              <a:buChar char="•"/>
              <a:defRPr sz="5614"/>
            </a:lvl7pPr>
            <a:lvl8pPr marL="10694365" indent="-712958" defTabSz="2851831">
              <a:lnSpc>
                <a:spcPct val="90000"/>
              </a:lnSpc>
              <a:spcBef>
                <a:spcPts val="1559"/>
              </a:spcBef>
              <a:buFont typeface="Arial" panose="020B0604020202020204" pitchFamily="34" charset="0"/>
              <a:buChar char="•"/>
              <a:defRPr sz="5614"/>
            </a:lvl8pPr>
            <a:lvl9pPr marL="12120281" indent="-712958" defTabSz="2851831">
              <a:lnSpc>
                <a:spcPct val="90000"/>
              </a:lnSpc>
              <a:spcBef>
                <a:spcPts val="1559"/>
              </a:spcBef>
              <a:buFont typeface="Arial" panose="020B0604020202020204" pitchFamily="34" charset="0"/>
              <a:buChar char="•"/>
              <a:defRPr sz="5614"/>
            </a:lvl9pPr>
          </a:lstStyle>
          <a:p>
            <a:r>
              <a:rPr lang="en-US" dirty="0"/>
              <a:t>Aspen HYSIS Simulation</a:t>
            </a:r>
          </a:p>
        </p:txBody>
      </p:sp>
      <p:sp>
        <p:nvSpPr>
          <p:cNvPr id="12" name="Text Placeholder 97">
            <a:extLst>
              <a:ext uri="{FF2B5EF4-FFF2-40B4-BE49-F238E27FC236}">
                <a16:creationId xmlns:a16="http://schemas.microsoft.com/office/drawing/2014/main" id="{DF607893-95D1-F6D2-556E-759A4ABED51D}"/>
              </a:ext>
            </a:extLst>
          </p:cNvPr>
          <p:cNvSpPr txBox="1">
            <a:spLocks/>
          </p:cNvSpPr>
          <p:nvPr/>
        </p:nvSpPr>
        <p:spPr>
          <a:xfrm>
            <a:off x="22155375" y="15686135"/>
            <a:ext cx="7200000" cy="677100"/>
          </a:xfrm>
          <a:prstGeom prst="rect">
            <a:avLst/>
          </a:prstGeom>
          <a:solidFill>
            <a:srgbClr val="EBC048"/>
          </a:solidFill>
        </p:spPr>
        <p:txBody>
          <a:bodyPr vert="horz" lIns="91440" tIns="45720" rIns="91440" bIns="45720" rtlCol="0" anchor="ctr"/>
          <a:lstStyle>
            <a:defPPr>
              <a:defRPr lang="en-US"/>
            </a:defPPr>
            <a:lvl1pPr algn="ctr">
              <a:defRPr sz="3200"/>
            </a:lvl1pPr>
            <a:lvl2pPr marL="2138873" indent="-712958" defTabSz="2851831">
              <a:lnSpc>
                <a:spcPct val="90000"/>
              </a:lnSpc>
              <a:spcBef>
                <a:spcPts val="1559"/>
              </a:spcBef>
              <a:buFont typeface="Arial" panose="020B0604020202020204" pitchFamily="34" charset="0"/>
              <a:buChar char="•"/>
              <a:defRPr sz="7485"/>
            </a:lvl2pPr>
            <a:lvl3pPr marL="3564788" indent="-712958" defTabSz="2851831">
              <a:lnSpc>
                <a:spcPct val="90000"/>
              </a:lnSpc>
              <a:spcBef>
                <a:spcPts val="1559"/>
              </a:spcBef>
              <a:buFont typeface="Arial" panose="020B0604020202020204" pitchFamily="34" charset="0"/>
              <a:buChar char="•"/>
              <a:defRPr sz="6238"/>
            </a:lvl3pPr>
            <a:lvl4pPr marL="4990704" indent="-712958" defTabSz="2851831">
              <a:lnSpc>
                <a:spcPct val="90000"/>
              </a:lnSpc>
              <a:spcBef>
                <a:spcPts val="1559"/>
              </a:spcBef>
              <a:buFont typeface="Arial" panose="020B0604020202020204" pitchFamily="34" charset="0"/>
              <a:buChar char="•"/>
              <a:defRPr sz="5614"/>
            </a:lvl4pPr>
            <a:lvl5pPr marL="6416619" indent="-712958" defTabSz="2851831">
              <a:lnSpc>
                <a:spcPct val="90000"/>
              </a:lnSpc>
              <a:spcBef>
                <a:spcPts val="1559"/>
              </a:spcBef>
              <a:buFont typeface="Arial" panose="020B0604020202020204" pitchFamily="34" charset="0"/>
              <a:buChar char="•"/>
              <a:defRPr sz="5614"/>
            </a:lvl5pPr>
            <a:lvl6pPr marL="7842534" indent="-712958" defTabSz="2851831">
              <a:lnSpc>
                <a:spcPct val="90000"/>
              </a:lnSpc>
              <a:spcBef>
                <a:spcPts val="1559"/>
              </a:spcBef>
              <a:buFont typeface="Arial" panose="020B0604020202020204" pitchFamily="34" charset="0"/>
              <a:buChar char="•"/>
              <a:defRPr sz="5614"/>
            </a:lvl6pPr>
            <a:lvl7pPr marL="9268450" indent="-712958" defTabSz="2851831">
              <a:lnSpc>
                <a:spcPct val="90000"/>
              </a:lnSpc>
              <a:spcBef>
                <a:spcPts val="1559"/>
              </a:spcBef>
              <a:buFont typeface="Arial" panose="020B0604020202020204" pitchFamily="34" charset="0"/>
              <a:buChar char="•"/>
              <a:defRPr sz="5614"/>
            </a:lvl7pPr>
            <a:lvl8pPr marL="10694365" indent="-712958" defTabSz="2851831">
              <a:lnSpc>
                <a:spcPct val="90000"/>
              </a:lnSpc>
              <a:spcBef>
                <a:spcPts val="1559"/>
              </a:spcBef>
              <a:buFont typeface="Arial" panose="020B0604020202020204" pitchFamily="34" charset="0"/>
              <a:buChar char="•"/>
              <a:defRPr sz="5614"/>
            </a:lvl8pPr>
            <a:lvl9pPr marL="12120281" indent="-712958" defTabSz="2851831">
              <a:lnSpc>
                <a:spcPct val="90000"/>
              </a:lnSpc>
              <a:spcBef>
                <a:spcPts val="1559"/>
              </a:spcBef>
              <a:buFont typeface="Arial" panose="020B0604020202020204" pitchFamily="34" charset="0"/>
              <a:buChar char="•"/>
              <a:defRPr sz="5614"/>
            </a:lvl9pPr>
          </a:lstStyle>
          <a:p>
            <a:r>
              <a:rPr lang="en-US" dirty="0"/>
              <a:t>CONCLUSION</a:t>
            </a:r>
          </a:p>
        </p:txBody>
      </p:sp>
      <p:sp>
        <p:nvSpPr>
          <p:cNvPr id="15" name="Text Placeholder 86">
            <a:extLst>
              <a:ext uri="{FF2B5EF4-FFF2-40B4-BE49-F238E27FC236}">
                <a16:creationId xmlns:a16="http://schemas.microsoft.com/office/drawing/2014/main" id="{277ED5C2-A84D-AB77-2224-2BCD909498FD}"/>
              </a:ext>
            </a:extLst>
          </p:cNvPr>
          <p:cNvSpPr txBox="1">
            <a:spLocks/>
          </p:cNvSpPr>
          <p:nvPr/>
        </p:nvSpPr>
        <p:spPr>
          <a:xfrm>
            <a:off x="477827" y="5854632"/>
            <a:ext cx="6441875" cy="5553293"/>
          </a:xfrm>
          <a:prstGeom prst="rect">
            <a:avLst/>
          </a:prstGeom>
        </p:spPr>
        <p:txBody>
          <a:bodyPr vert="horz" lIns="91440" tIns="45720" rIns="91440" bIns="45720" rtlCol="0" anchor="ctr"/>
          <a:lstStyle>
            <a:defPPr>
              <a:defRPr lang="en-US"/>
            </a:defPPr>
            <a:lvl1pPr marL="0" algn="l" defTabSz="457200" rtl="0" eaLnBrk="1" latinLnBrk="0" hangingPunct="1">
              <a:defRPr sz="374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Aft>
                <a:spcPts val="800"/>
              </a:spcAft>
            </a:pPr>
            <a:r>
              <a:rPr lang="en-GB" sz="2400" kern="100" dirty="0">
                <a:solidFill>
                  <a:schemeClr val="tx1"/>
                </a:solidFill>
                <a:ea typeface="Calibri" panose="020F0502020204030204" pitchFamily="34" charset="0"/>
                <a:cs typeface="Arial" panose="020B0604020202020204" pitchFamily="34" charset="0"/>
              </a:rPr>
              <a:t>The accumulation of off-grade plastics poses significant environmental and economic challenges due to inadequate recycling methods. Pyrolysis offers a promising solution for converting these plastics into high-value chemicals. Integrating artificial intelligence (AI) into this process could improve operational efficiency, safety, and environmental performance.</a:t>
            </a:r>
            <a:endParaRPr lang="en-SA" sz="2400" kern="100" dirty="0">
              <a:solidFill>
                <a:schemeClr val="tx1"/>
              </a:solidFill>
              <a:ea typeface="Calibri" panose="020F0502020204030204" pitchFamily="34" charset="0"/>
              <a:cs typeface="Arial" panose="020B0604020202020204" pitchFamily="34" charset="0"/>
            </a:endParaRPr>
          </a:p>
        </p:txBody>
      </p:sp>
      <p:sp>
        <p:nvSpPr>
          <p:cNvPr id="16" name="Text Placeholder 102">
            <a:extLst>
              <a:ext uri="{FF2B5EF4-FFF2-40B4-BE49-F238E27FC236}">
                <a16:creationId xmlns:a16="http://schemas.microsoft.com/office/drawing/2014/main" id="{A2517E59-297F-203C-7C88-18605BBD21BE}"/>
              </a:ext>
            </a:extLst>
          </p:cNvPr>
          <p:cNvSpPr txBox="1">
            <a:spLocks/>
          </p:cNvSpPr>
          <p:nvPr/>
        </p:nvSpPr>
        <p:spPr>
          <a:xfrm>
            <a:off x="277041" y="2013094"/>
            <a:ext cx="18202345" cy="1637973"/>
          </a:xfrm>
          <a:prstGeom prst="rect">
            <a:avLst/>
          </a:prstGeom>
        </p:spPr>
        <p:txBody>
          <a:bodyPr>
            <a:normAutofit/>
          </a:bodyPr>
          <a:lstStyle>
            <a:lvl1pPr marL="712958" indent="-712958" algn="l" defTabSz="2851831" rtl="0" eaLnBrk="1" latinLnBrk="0" hangingPunct="1">
              <a:lnSpc>
                <a:spcPct val="90000"/>
              </a:lnSpc>
              <a:spcBef>
                <a:spcPts val="3119"/>
              </a:spcBef>
              <a:buFont typeface="Arial" panose="020B0604020202020204" pitchFamily="34" charset="0"/>
              <a:buChar char="•"/>
              <a:defRPr sz="8733" kern="1200">
                <a:solidFill>
                  <a:schemeClr val="tx1"/>
                </a:solidFill>
                <a:latin typeface="+mn-lt"/>
                <a:ea typeface="+mn-ea"/>
                <a:cs typeface="+mn-cs"/>
              </a:defRPr>
            </a:lvl1pPr>
            <a:lvl2pPr marL="2138873" indent="-712958" algn="l" defTabSz="2851831" rtl="0" eaLnBrk="1" latinLnBrk="0" hangingPunct="1">
              <a:lnSpc>
                <a:spcPct val="90000"/>
              </a:lnSpc>
              <a:spcBef>
                <a:spcPts val="1559"/>
              </a:spcBef>
              <a:buFont typeface="Arial" panose="020B0604020202020204" pitchFamily="34" charset="0"/>
              <a:buChar char="•"/>
              <a:defRPr sz="7485" kern="1200">
                <a:solidFill>
                  <a:schemeClr val="tx1"/>
                </a:solidFill>
                <a:latin typeface="+mn-lt"/>
                <a:ea typeface="+mn-ea"/>
                <a:cs typeface="+mn-cs"/>
              </a:defRPr>
            </a:lvl2pPr>
            <a:lvl3pPr marL="3564788" indent="-712958" algn="l" defTabSz="2851831" rtl="0" eaLnBrk="1" latinLnBrk="0" hangingPunct="1">
              <a:lnSpc>
                <a:spcPct val="90000"/>
              </a:lnSpc>
              <a:spcBef>
                <a:spcPts val="1559"/>
              </a:spcBef>
              <a:buFont typeface="Arial" panose="020B0604020202020204" pitchFamily="34" charset="0"/>
              <a:buChar char="•"/>
              <a:defRPr sz="6238" kern="1200">
                <a:solidFill>
                  <a:schemeClr val="tx1"/>
                </a:solidFill>
                <a:latin typeface="+mn-lt"/>
                <a:ea typeface="+mn-ea"/>
                <a:cs typeface="+mn-cs"/>
              </a:defRPr>
            </a:lvl3pPr>
            <a:lvl4pPr marL="4990704"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4pPr>
            <a:lvl5pPr marL="6416619"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5pPr>
            <a:lvl6pPr marL="7842534"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6pPr>
            <a:lvl7pPr marL="9268450"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7pPr>
            <a:lvl8pPr marL="10694365"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8pPr>
            <a:lvl9pPr marL="12120281"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9pPr>
          </a:lstStyle>
          <a:p>
            <a:pPr marL="0" indent="0">
              <a:buNone/>
            </a:pPr>
            <a:r>
              <a:rPr lang="en-US" sz="6000" b="1" dirty="0">
                <a:solidFill>
                  <a:srgbClr val="C5E0B3"/>
                </a:solidFill>
                <a:latin typeface="Arial" panose="020B0604020202020204" pitchFamily="34" charset="0"/>
                <a:cs typeface="Arial" panose="020B0604020202020204" pitchFamily="34" charset="0"/>
              </a:rPr>
              <a:t>Transformative Pyrolysis: AI-Enhanced Process</a:t>
            </a:r>
            <a:endParaRPr lang="en-US" sz="6000" b="1" dirty="0">
              <a:solidFill>
                <a:srgbClr val="000000"/>
              </a:solidFill>
              <a:latin typeface="Arial" panose="020B0604020202020204" pitchFamily="34" charset="0"/>
              <a:cs typeface="Arial" panose="020B0604020202020204" pitchFamily="34" charset="0"/>
            </a:endParaRPr>
          </a:p>
        </p:txBody>
      </p:sp>
      <p:sp>
        <p:nvSpPr>
          <p:cNvPr id="18" name="Oval 17" descr="Deciduous tree">
            <a:extLst>
              <a:ext uri="{FF2B5EF4-FFF2-40B4-BE49-F238E27FC236}">
                <a16:creationId xmlns:a16="http://schemas.microsoft.com/office/drawing/2014/main" id="{6A3A13FE-7980-218D-3F0B-C14B8EAB889B}"/>
              </a:ext>
            </a:extLst>
          </p:cNvPr>
          <p:cNvSpPr/>
          <p:nvPr/>
        </p:nvSpPr>
        <p:spPr>
          <a:xfrm>
            <a:off x="527649" y="12251463"/>
            <a:ext cx="647102" cy="648000"/>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accent3">
              <a:tint val="40000"/>
              <a:alpha val="90000"/>
              <a:hueOff val="0"/>
              <a:satOff val="0"/>
              <a:lumOff val="0"/>
              <a:alphaOff val="0"/>
            </a:schemeClr>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endParaRPr lang="en-SA"/>
          </a:p>
        </p:txBody>
      </p:sp>
      <p:sp>
        <p:nvSpPr>
          <p:cNvPr id="20" name="Oval 19" descr="Computer">
            <a:extLst>
              <a:ext uri="{FF2B5EF4-FFF2-40B4-BE49-F238E27FC236}">
                <a16:creationId xmlns:a16="http://schemas.microsoft.com/office/drawing/2014/main" id="{36F3FDD1-4EF4-C508-72D1-8E2C3B402BE1}"/>
              </a:ext>
            </a:extLst>
          </p:cNvPr>
          <p:cNvSpPr/>
          <p:nvPr/>
        </p:nvSpPr>
        <p:spPr>
          <a:xfrm>
            <a:off x="473718" y="14798713"/>
            <a:ext cx="648000" cy="648000"/>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accent3">
              <a:tint val="40000"/>
              <a:alpha val="90000"/>
              <a:hueOff val="10716854"/>
              <a:satOff val="-13793"/>
              <a:lumOff val="-1075"/>
              <a:alphaOff val="0"/>
            </a:schemeClr>
          </a:lnRef>
          <a:fillRef idx="1">
            <a:scrgbClr r="0" g="0" b="0"/>
          </a:fillRef>
          <a:effectRef idx="0">
            <a:schemeClr val="accent3">
              <a:tint val="40000"/>
              <a:alpha val="90000"/>
              <a:hueOff val="10716854"/>
              <a:satOff val="-13793"/>
              <a:lumOff val="-1075"/>
              <a:alphaOff val="0"/>
            </a:schemeClr>
          </a:effectRef>
          <a:fontRef idx="minor">
            <a:schemeClr val="dk1">
              <a:hueOff val="0"/>
              <a:satOff val="0"/>
              <a:lumOff val="0"/>
              <a:alphaOff val="0"/>
            </a:schemeClr>
          </a:fontRef>
        </p:style>
        <p:txBody>
          <a:bodyPr/>
          <a:lstStyle/>
          <a:p>
            <a:endParaRPr lang="en-SA"/>
          </a:p>
        </p:txBody>
      </p:sp>
      <p:sp>
        <p:nvSpPr>
          <p:cNvPr id="21" name="Oval 20" descr="Warning">
            <a:extLst>
              <a:ext uri="{FF2B5EF4-FFF2-40B4-BE49-F238E27FC236}">
                <a16:creationId xmlns:a16="http://schemas.microsoft.com/office/drawing/2014/main" id="{B5588404-6DEB-4CF2-08CD-8F9CEDE900E1}"/>
              </a:ext>
            </a:extLst>
          </p:cNvPr>
          <p:cNvSpPr/>
          <p:nvPr/>
        </p:nvSpPr>
        <p:spPr>
          <a:xfrm>
            <a:off x="477827" y="13391073"/>
            <a:ext cx="648000" cy="648000"/>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accent3">
              <a:tint val="40000"/>
              <a:alpha val="90000"/>
              <a:hueOff val="7144569"/>
              <a:satOff val="-9195"/>
              <a:lumOff val="-717"/>
              <a:alphaOff val="0"/>
            </a:schemeClr>
          </a:lnRef>
          <a:fillRef idx="1">
            <a:scrgbClr r="0" g="0" b="0"/>
          </a:fillRef>
          <a:effectRef idx="0">
            <a:schemeClr val="accent3">
              <a:tint val="40000"/>
              <a:alpha val="90000"/>
              <a:hueOff val="7144569"/>
              <a:satOff val="-9195"/>
              <a:lumOff val="-717"/>
              <a:alphaOff val="0"/>
            </a:schemeClr>
          </a:effectRef>
          <a:fontRef idx="minor">
            <a:schemeClr val="dk1">
              <a:hueOff val="0"/>
              <a:satOff val="0"/>
              <a:lumOff val="0"/>
              <a:alphaOff val="0"/>
            </a:schemeClr>
          </a:fontRef>
        </p:style>
        <p:txBody>
          <a:bodyPr/>
          <a:lstStyle/>
          <a:p>
            <a:endParaRPr lang="en-SA"/>
          </a:p>
        </p:txBody>
      </p:sp>
      <p:sp>
        <p:nvSpPr>
          <p:cNvPr id="28" name="Round Same Side Corner Rectangle 4">
            <a:extLst>
              <a:ext uri="{FF2B5EF4-FFF2-40B4-BE49-F238E27FC236}">
                <a16:creationId xmlns:a16="http://schemas.microsoft.com/office/drawing/2014/main" id="{3F558570-B41D-6B1D-A703-0A104F69D805}"/>
              </a:ext>
            </a:extLst>
          </p:cNvPr>
          <p:cNvSpPr txBox="1"/>
          <p:nvPr/>
        </p:nvSpPr>
        <p:spPr>
          <a:xfrm>
            <a:off x="1237403" y="12230038"/>
            <a:ext cx="4915951" cy="7081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68580" rIns="22860" bIns="22860" numCol="1" spcCol="1270" anchor="t" anchorCtr="0">
            <a:noAutofit/>
          </a:bodyPr>
          <a:lstStyle/>
          <a:p>
            <a:pPr marL="0" lvl="1" algn="ctr" defTabSz="800100" rtl="0">
              <a:lnSpc>
                <a:spcPct val="150000"/>
              </a:lnSpc>
              <a:spcBef>
                <a:spcPct val="0"/>
              </a:spcBef>
              <a:spcAft>
                <a:spcPct val="15000"/>
              </a:spcAft>
            </a:pPr>
            <a:r>
              <a:rPr lang="en-GB" sz="2400" kern="1200" dirty="0"/>
              <a:t>CO₂ emissions</a:t>
            </a:r>
            <a:r>
              <a:rPr lang="en-GB" sz="2400" dirty="0"/>
              <a:t>&lt; 0.2 Kg </a:t>
            </a:r>
            <a:r>
              <a:rPr lang="en-GB" sz="2400" kern="1200" dirty="0"/>
              <a:t>CO₂ / Kg Feed .</a:t>
            </a:r>
            <a:endParaRPr lang="en-US" sz="2400" kern="1200" dirty="0"/>
          </a:p>
        </p:txBody>
      </p:sp>
      <p:sp>
        <p:nvSpPr>
          <p:cNvPr id="30" name="Round Same Side Corner Rectangle 8">
            <a:extLst>
              <a:ext uri="{FF2B5EF4-FFF2-40B4-BE49-F238E27FC236}">
                <a16:creationId xmlns:a16="http://schemas.microsoft.com/office/drawing/2014/main" id="{C91328A3-B11D-B773-2FAE-3E215DDE0CAF}"/>
              </a:ext>
            </a:extLst>
          </p:cNvPr>
          <p:cNvSpPr txBox="1"/>
          <p:nvPr/>
        </p:nvSpPr>
        <p:spPr>
          <a:xfrm>
            <a:off x="1174751" y="13414154"/>
            <a:ext cx="5751364" cy="20987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68580" rIns="22860" bIns="22860" numCol="1" spcCol="1270" anchor="t" anchorCtr="0">
            <a:noAutofit/>
          </a:bodyPr>
          <a:lstStyle/>
          <a:p>
            <a:pPr marL="0" lvl="1" algn="ctr" defTabSz="800100">
              <a:lnSpc>
                <a:spcPct val="150000"/>
              </a:lnSpc>
              <a:spcBef>
                <a:spcPct val="0"/>
              </a:spcBef>
              <a:spcAft>
                <a:spcPct val="15000"/>
              </a:spcAft>
            </a:pPr>
            <a:r>
              <a:rPr lang="en-GB" sz="2400" dirty="0"/>
              <a:t>H</a:t>
            </a:r>
            <a:r>
              <a:rPr lang="en-GB" sz="2400" kern="1200" dirty="0"/>
              <a:t>andling Different plastics without substantial change on the process </a:t>
            </a:r>
            <a:endParaRPr lang="en-US" sz="2400" kern="1200" dirty="0"/>
          </a:p>
        </p:txBody>
      </p:sp>
      <p:sp>
        <p:nvSpPr>
          <p:cNvPr id="31" name="Round Same Side Corner Rectangle 10">
            <a:extLst>
              <a:ext uri="{FF2B5EF4-FFF2-40B4-BE49-F238E27FC236}">
                <a16:creationId xmlns:a16="http://schemas.microsoft.com/office/drawing/2014/main" id="{13737C7A-B95B-F549-F25F-9BBA1EDE7D31}"/>
              </a:ext>
            </a:extLst>
          </p:cNvPr>
          <p:cNvSpPr txBox="1"/>
          <p:nvPr/>
        </p:nvSpPr>
        <p:spPr>
          <a:xfrm>
            <a:off x="1338082" y="14783275"/>
            <a:ext cx="5751364" cy="18545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68580" rIns="22860" bIns="22860" numCol="1" spcCol="1270" anchor="t" anchorCtr="0">
            <a:noAutofit/>
          </a:bodyPr>
          <a:lstStyle/>
          <a:p>
            <a:pPr marL="0" lvl="1" algn="ctr" defTabSz="800100">
              <a:lnSpc>
                <a:spcPct val="150000"/>
              </a:lnSpc>
              <a:spcBef>
                <a:spcPct val="0"/>
              </a:spcBef>
              <a:spcAft>
                <a:spcPct val="15000"/>
              </a:spcAft>
            </a:pPr>
            <a:r>
              <a:rPr lang="en-US" sz="2400" kern="1200" dirty="0"/>
              <a:t>AI model must read the data from the reactor</a:t>
            </a:r>
          </a:p>
        </p:txBody>
      </p:sp>
      <mc:AlternateContent xmlns:mc="http://schemas.openxmlformats.org/markup-compatibility/2006" xmlns:a14="http://schemas.microsoft.com/office/drawing/2010/main">
        <mc:Choice Requires="a14">
          <p:graphicFrame>
            <p:nvGraphicFramePr>
              <p:cNvPr id="36" name="Content Placeholder 3">
                <a:extLst>
                  <a:ext uri="{FF2B5EF4-FFF2-40B4-BE49-F238E27FC236}">
                    <a16:creationId xmlns:a16="http://schemas.microsoft.com/office/drawing/2014/main" id="{01912215-CE1A-0589-76B8-0FC86987C476}"/>
                  </a:ext>
                </a:extLst>
              </p:cNvPr>
              <p:cNvGraphicFramePr>
                <a:graphicFrameLocks/>
              </p:cNvGraphicFramePr>
              <p:nvPr>
                <p:extLst>
                  <p:ext uri="{D42A27DB-BD31-4B8C-83A1-F6EECF244321}">
                    <p14:modId xmlns:p14="http://schemas.microsoft.com/office/powerpoint/2010/main" val="519535263"/>
                  </p:ext>
                </p:extLst>
              </p:nvPr>
            </p:nvGraphicFramePr>
            <p:xfrm>
              <a:off x="301308" y="16515398"/>
              <a:ext cx="6788138" cy="3328519"/>
            </p:xfrm>
            <a:graphic>
              <a:graphicData uri="http://schemas.openxmlformats.org/drawingml/2006/table">
                <a:tbl>
                  <a:tblPr firstRow="1" firstCol="1" bandRow="1">
                    <a:effectLst/>
                    <a:tableStyleId>{5C22544A-7EE6-4342-B048-85BDC9FD1C3A}</a:tableStyleId>
                  </a:tblPr>
                  <a:tblGrid>
                    <a:gridCol w="3425233">
                      <a:extLst>
                        <a:ext uri="{9D8B030D-6E8A-4147-A177-3AD203B41FA5}">
                          <a16:colId xmlns:a16="http://schemas.microsoft.com/office/drawing/2014/main" val="20000"/>
                        </a:ext>
                      </a:extLst>
                    </a:gridCol>
                    <a:gridCol w="2332619">
                      <a:extLst>
                        <a:ext uri="{9D8B030D-6E8A-4147-A177-3AD203B41FA5}">
                          <a16:colId xmlns:a16="http://schemas.microsoft.com/office/drawing/2014/main" val="20001"/>
                        </a:ext>
                      </a:extLst>
                    </a:gridCol>
                    <a:gridCol w="1030286">
                      <a:extLst>
                        <a:ext uri="{9D8B030D-6E8A-4147-A177-3AD203B41FA5}">
                          <a16:colId xmlns:a16="http://schemas.microsoft.com/office/drawing/2014/main" val="20002"/>
                        </a:ext>
                      </a:extLst>
                    </a:gridCol>
                  </a:tblGrid>
                  <a:tr h="468367">
                    <a:tc>
                      <a:txBody>
                        <a:bodyPr/>
                        <a:lstStyle/>
                        <a:p>
                          <a:pPr marL="0" marR="0" lvl="0" algn="ctr">
                            <a:lnSpc>
                              <a:spcPct val="107000"/>
                            </a:lnSpc>
                            <a:spcBef>
                              <a:spcPts val="0"/>
                            </a:spcBef>
                            <a:spcAft>
                              <a:spcPts val="0"/>
                            </a:spcAft>
                          </a:pPr>
                          <a:r>
                            <a:rPr lang="en-US" sz="2400" kern="1200" dirty="0">
                              <a:latin typeface="+mn-lt"/>
                            </a:rPr>
                            <a:t>Metric</a:t>
                          </a:r>
                          <a:endParaRPr lang="en-US" sz="2400" kern="1200" dirty="0">
                            <a:latin typeface="+mn-lt"/>
                            <a:ea typeface="Calibri" pitchFamily="34"/>
                            <a:cs typeface="Arial" pitchFamily="34"/>
                          </a:endParaRP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rPr>
                            <a:t>Range</a:t>
                          </a:r>
                          <a:endParaRPr lang="en-US" sz="2400" kern="1200" dirty="0">
                            <a:latin typeface="+mn-lt"/>
                            <a:ea typeface="Calibri" pitchFamily="34"/>
                            <a:cs typeface="Arial" pitchFamily="34"/>
                          </a:endParaRP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rPr>
                            <a:t>Unit</a:t>
                          </a:r>
                          <a:endParaRPr lang="en-US" sz="2400" kern="1200" dirty="0">
                            <a:latin typeface="+mn-lt"/>
                            <a:ea typeface="Calibri" pitchFamily="34"/>
                            <a:cs typeface="Arial" pitchFamily="34"/>
                          </a:endParaRPr>
                        </a:p>
                      </a:txBody>
                      <a:tcPr marL="143633" marR="143633" marT="0" marB="0">
                        <a:solidFill>
                          <a:srgbClr val="358489"/>
                        </a:solidFill>
                      </a:tcPr>
                    </a:tc>
                    <a:extLst>
                      <a:ext uri="{0D108BD9-81ED-4DB2-BD59-A6C34878D82A}">
                        <a16:rowId xmlns:a16="http://schemas.microsoft.com/office/drawing/2014/main" val="10000"/>
                      </a:ext>
                    </a:extLst>
                  </a:tr>
                  <a:tr h="491953">
                    <a:tc>
                      <a:txBody>
                        <a:bodyPr/>
                        <a:lstStyle/>
                        <a:p>
                          <a:pPr marL="0" marR="0" lvl="0" algn="ctr">
                            <a:lnSpc>
                              <a:spcPct val="107000"/>
                            </a:lnSpc>
                            <a:spcBef>
                              <a:spcPts val="0"/>
                            </a:spcBef>
                            <a:spcAft>
                              <a:spcPts val="0"/>
                            </a:spcAft>
                          </a:pPr>
                          <a:r>
                            <a:rPr lang="en-US" sz="2400" b="1" kern="1200" dirty="0">
                              <a:solidFill>
                                <a:schemeClr val="lt1"/>
                              </a:solidFill>
                              <a:latin typeface="+mn-lt"/>
                              <a:ea typeface="+mn-ea"/>
                              <a:cs typeface="+mn-cs"/>
                            </a:rPr>
                            <a:t>Heating Time</a:t>
                          </a: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30</a:t>
                          </a:r>
                        </a:p>
                      </a:txBody>
                      <a:tcPr marL="143633" marR="143633" marT="0" marB="0">
                        <a:solidFill>
                          <a:srgbClr val="F6B042"/>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min</a:t>
                          </a:r>
                        </a:p>
                      </a:txBody>
                      <a:tcPr marL="143633" marR="143633" marT="0" marB="0">
                        <a:solidFill>
                          <a:srgbClr val="F6B042"/>
                        </a:solidFill>
                      </a:tcPr>
                    </a:tc>
                    <a:extLst>
                      <a:ext uri="{0D108BD9-81ED-4DB2-BD59-A6C34878D82A}">
                        <a16:rowId xmlns:a16="http://schemas.microsoft.com/office/drawing/2014/main" val="10001"/>
                      </a:ext>
                    </a:extLst>
                  </a:tr>
                  <a:tr h="468367">
                    <a:tc>
                      <a:txBody>
                        <a:bodyPr/>
                        <a:lstStyle/>
                        <a:p>
                          <a:pPr marL="0" marR="0" lvl="0" algn="ctr">
                            <a:lnSpc>
                              <a:spcPct val="107000"/>
                            </a:lnSpc>
                            <a:spcBef>
                              <a:spcPts val="0"/>
                            </a:spcBef>
                            <a:spcAft>
                              <a:spcPts val="0"/>
                            </a:spcAft>
                          </a:pPr>
                          <a:r>
                            <a:rPr lang="en-US" sz="2400" kern="1200" dirty="0">
                              <a:latin typeface="+mn-lt"/>
                            </a:rPr>
                            <a:t>Temperature</a:t>
                          </a:r>
                          <a:endParaRPr lang="en-US" sz="2400" kern="1200" dirty="0">
                            <a:latin typeface="+mn-lt"/>
                            <a:ea typeface="Calibri" pitchFamily="34"/>
                            <a:cs typeface="Arial" pitchFamily="34"/>
                          </a:endParaRP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rPr>
                            <a:t>150-250</a:t>
                          </a:r>
                          <a:endParaRPr lang="en-US" sz="2400" kern="1200" dirty="0">
                            <a:latin typeface="+mn-lt"/>
                            <a:ea typeface="Calibri" pitchFamily="34"/>
                            <a:cs typeface="Arial" pitchFamily="34"/>
                          </a:endParaRPr>
                        </a:p>
                      </a:txBody>
                      <a:tcPr marL="143633" marR="143633" marT="0" marB="0">
                        <a:solidFill>
                          <a:srgbClr val="F6B042"/>
                        </a:solidFill>
                      </a:tcPr>
                    </a:tc>
                    <a:tc>
                      <a:txBody>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latin typeface="+mn-lt"/>
                          </a:endParaRPr>
                        </a:p>
                      </a:txBody>
                      <a:tcPr marL="143633" marR="143633" marT="0" marB="0">
                        <a:solidFill>
                          <a:srgbClr val="F6B042"/>
                        </a:solidFill>
                      </a:tcPr>
                    </a:tc>
                    <a:extLst>
                      <a:ext uri="{0D108BD9-81ED-4DB2-BD59-A6C34878D82A}">
                        <a16:rowId xmlns:a16="http://schemas.microsoft.com/office/drawing/2014/main" val="10002"/>
                      </a:ext>
                    </a:extLst>
                  </a:tr>
                  <a:tr h="481549">
                    <a:tc>
                      <a:txBody>
                        <a:bodyPr/>
                        <a:lstStyle/>
                        <a:p>
                          <a:pPr marL="0" marR="0" lvl="0" algn="ctr">
                            <a:lnSpc>
                              <a:spcPct val="107000"/>
                            </a:lnSpc>
                            <a:spcBef>
                              <a:spcPts val="0"/>
                            </a:spcBef>
                            <a:spcAft>
                              <a:spcPts val="0"/>
                            </a:spcAft>
                          </a:pPr>
                          <a:r>
                            <a:rPr lang="en-US" sz="2400" b="1" kern="1200" dirty="0">
                              <a:solidFill>
                                <a:schemeClr val="lt1"/>
                              </a:solidFill>
                              <a:latin typeface="+mn-lt"/>
                              <a:ea typeface="+mn-ea"/>
                              <a:cs typeface="+mn-cs"/>
                            </a:rPr>
                            <a:t>Reactor MOC</a:t>
                          </a: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Galvanized Steal</a:t>
                          </a:r>
                        </a:p>
                      </a:txBody>
                      <a:tcPr marL="143633" marR="143633" marT="0" marB="0">
                        <a:solidFill>
                          <a:srgbClr val="F6B042"/>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a:t>
                          </a:r>
                        </a:p>
                      </a:txBody>
                      <a:tcPr marL="143633" marR="143633" marT="0" marB="0">
                        <a:solidFill>
                          <a:srgbClr val="F6B042"/>
                        </a:solidFill>
                      </a:tcPr>
                    </a:tc>
                    <a:extLst>
                      <a:ext uri="{0D108BD9-81ED-4DB2-BD59-A6C34878D82A}">
                        <a16:rowId xmlns:a16="http://schemas.microsoft.com/office/drawing/2014/main" val="4006752202"/>
                      </a:ext>
                    </a:extLst>
                  </a:tr>
                  <a:tr h="481549">
                    <a:tc>
                      <a:txBody>
                        <a:bodyPr/>
                        <a:lstStyle/>
                        <a:p>
                          <a:pPr marL="0" marR="0" lvl="0" algn="ctr">
                            <a:lnSpc>
                              <a:spcPct val="107000"/>
                            </a:lnSpc>
                            <a:spcBef>
                              <a:spcPts val="0"/>
                            </a:spcBef>
                            <a:spcAft>
                              <a:spcPts val="0"/>
                            </a:spcAft>
                          </a:pPr>
                          <a:r>
                            <a:rPr lang="en-US" sz="2400" b="1" kern="1200" dirty="0">
                              <a:solidFill>
                                <a:schemeClr val="lt1"/>
                              </a:solidFill>
                              <a:latin typeface="+mn-lt"/>
                              <a:ea typeface="+mn-ea"/>
                              <a:cs typeface="+mn-cs"/>
                            </a:rPr>
                            <a:t>Tubes MOC</a:t>
                          </a: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Brass</a:t>
                          </a:r>
                        </a:p>
                      </a:txBody>
                      <a:tcPr marL="143633" marR="143633" marT="0" marB="0">
                        <a:solidFill>
                          <a:srgbClr val="F6B042"/>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a:t>
                          </a:r>
                        </a:p>
                      </a:txBody>
                      <a:tcPr marL="143633" marR="143633" marT="0" marB="0">
                        <a:solidFill>
                          <a:srgbClr val="F6B042"/>
                        </a:solidFill>
                      </a:tcPr>
                    </a:tc>
                    <a:extLst>
                      <a:ext uri="{0D108BD9-81ED-4DB2-BD59-A6C34878D82A}">
                        <a16:rowId xmlns:a16="http://schemas.microsoft.com/office/drawing/2014/main" val="1758211050"/>
                      </a:ext>
                    </a:extLst>
                  </a:tr>
                  <a:tr h="468367">
                    <a:tc>
                      <a:txBody>
                        <a:bodyPr/>
                        <a:lstStyle/>
                        <a:p>
                          <a:pPr marL="0" marR="0" lvl="0" algn="ctr">
                            <a:lnSpc>
                              <a:spcPct val="107000"/>
                            </a:lnSpc>
                            <a:spcBef>
                              <a:spcPts val="0"/>
                            </a:spcBef>
                            <a:spcAft>
                              <a:spcPts val="0"/>
                            </a:spcAft>
                          </a:pPr>
                          <a:r>
                            <a:rPr lang="en-US" sz="2400" kern="1200" dirty="0">
                              <a:latin typeface="+mn-lt"/>
                            </a:rPr>
                            <a:t>Overall Pyrolizer Volume</a:t>
                          </a:r>
                          <a:endParaRPr lang="en-US" sz="2400" kern="1200" dirty="0">
                            <a:latin typeface="+mn-lt"/>
                            <a:ea typeface="Calibri" pitchFamily="34"/>
                            <a:cs typeface="Arial" pitchFamily="34"/>
                          </a:endParaRP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solidFill>
                                <a:schemeClr val="dk1"/>
                              </a:solidFill>
                              <a:latin typeface="+mn-lt"/>
                              <a:ea typeface="+mn-ea"/>
                              <a:cs typeface="+mn-cs"/>
                            </a:rPr>
                            <a:t>&lt; 1</a:t>
                          </a:r>
                        </a:p>
                      </a:txBody>
                      <a:tcPr marL="143633" marR="143633" marT="0" marB="0">
                        <a:solidFill>
                          <a:srgbClr val="F6B042"/>
                        </a:solidFill>
                      </a:tcPr>
                    </a:tc>
                    <a:tc>
                      <a:txBody>
                        <a:bodyPr/>
                        <a:lstStyle/>
                        <a:p>
                          <a:pPr marL="0" marR="0" lvl="0" indent="0" algn="ctr" defTabSz="609630" rtl="0" eaLnBrk="1" fontAlgn="auto" latinLnBrk="0" hangingPunct="1">
                            <a:lnSpc>
                              <a:spcPct val="107000"/>
                            </a:lnSpc>
                            <a:spcBef>
                              <a:spcPts val="0"/>
                            </a:spcBef>
                            <a:spcAft>
                              <a:spcPts val="0"/>
                            </a:spcAft>
                            <a:buClrTx/>
                            <a:buSzTx/>
                            <a:buFontTx/>
                            <a:buNone/>
                            <a:tabLst/>
                            <a:defRPr/>
                          </a:pPr>
                          <a:r>
                            <a:rPr lang="en-US" sz="2400" kern="1200" dirty="0">
                              <a:latin typeface="+mn-lt"/>
                            </a:rPr>
                            <a:t>m</a:t>
                          </a:r>
                          <a:r>
                            <a:rPr lang="en-US" sz="2400" kern="1200" baseline="30000" dirty="0">
                              <a:latin typeface="+mn-lt"/>
                            </a:rPr>
                            <a:t>3</a:t>
                          </a:r>
                          <a:endParaRPr lang="en-US" sz="2400" kern="1200" dirty="0">
                            <a:latin typeface="+mn-lt"/>
                            <a:ea typeface="Calibri" pitchFamily="34"/>
                            <a:cs typeface="Arial" pitchFamily="34"/>
                          </a:endParaRPr>
                        </a:p>
                      </a:txBody>
                      <a:tcPr marL="143633" marR="143633" marT="0" marB="0">
                        <a:solidFill>
                          <a:srgbClr val="F6B042"/>
                        </a:solidFill>
                      </a:tcPr>
                    </a:tc>
                    <a:extLst>
                      <a:ext uri="{0D108BD9-81ED-4DB2-BD59-A6C34878D82A}">
                        <a16:rowId xmlns:a16="http://schemas.microsoft.com/office/drawing/2014/main" val="3013304376"/>
                      </a:ext>
                    </a:extLst>
                  </a:tr>
                  <a:tr h="468367">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Plastic Feed Weight </a:t>
                          </a: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solidFill>
                                <a:schemeClr val="dk1"/>
                              </a:solidFill>
                              <a:latin typeface="+mn-lt"/>
                              <a:ea typeface="+mn-ea"/>
                              <a:cs typeface="+mn-cs"/>
                            </a:rPr>
                            <a:t>1000</a:t>
                          </a:r>
                        </a:p>
                      </a:txBody>
                      <a:tcPr marL="143633" marR="143633" marT="0" marB="0">
                        <a:solidFill>
                          <a:srgbClr val="F6B042"/>
                        </a:solidFill>
                      </a:tcPr>
                    </a:tc>
                    <a:tc>
                      <a:txBody>
                        <a:bodyPr/>
                        <a:lstStyle/>
                        <a:p>
                          <a:pPr marL="0" marR="0" lvl="0" indent="0" algn="ctr" defTabSz="609630" rtl="0" eaLnBrk="1" fontAlgn="auto" latinLnBrk="0" hangingPunct="1">
                            <a:lnSpc>
                              <a:spcPct val="107000"/>
                            </a:lnSpc>
                            <a:spcBef>
                              <a:spcPts val="0"/>
                            </a:spcBef>
                            <a:spcAft>
                              <a:spcPts val="0"/>
                            </a:spcAft>
                            <a:buClrTx/>
                            <a:buSzTx/>
                            <a:buFontTx/>
                            <a:buNone/>
                            <a:tabLst/>
                            <a:defRPr/>
                          </a:pPr>
                          <a:r>
                            <a:rPr lang="en-US" sz="2400" kern="1200" dirty="0">
                              <a:latin typeface="+mn-lt"/>
                              <a:ea typeface="Calibri" pitchFamily="34"/>
                              <a:cs typeface="Arial" pitchFamily="34"/>
                            </a:rPr>
                            <a:t>g</a:t>
                          </a:r>
                        </a:p>
                      </a:txBody>
                      <a:tcPr marL="143633" marR="143633" marT="0" marB="0">
                        <a:solidFill>
                          <a:srgbClr val="F6B042"/>
                        </a:solidFill>
                      </a:tcPr>
                    </a:tc>
                    <a:extLst>
                      <a:ext uri="{0D108BD9-81ED-4DB2-BD59-A6C34878D82A}">
                        <a16:rowId xmlns:a16="http://schemas.microsoft.com/office/drawing/2014/main" val="2816326255"/>
                      </a:ext>
                    </a:extLst>
                  </a:tr>
                </a:tbl>
              </a:graphicData>
            </a:graphic>
          </p:graphicFrame>
        </mc:Choice>
        <mc:Fallback xmlns="">
          <p:graphicFrame>
            <p:nvGraphicFramePr>
              <p:cNvPr id="36" name="Content Placeholder 3">
                <a:extLst>
                  <a:ext uri="{FF2B5EF4-FFF2-40B4-BE49-F238E27FC236}">
                    <a16:creationId xmlns:a16="http://schemas.microsoft.com/office/drawing/2014/main" id="{01912215-CE1A-0589-76B8-0FC86987C476}"/>
                  </a:ext>
                </a:extLst>
              </p:cNvPr>
              <p:cNvGraphicFramePr>
                <a:graphicFrameLocks/>
              </p:cNvGraphicFramePr>
              <p:nvPr>
                <p:extLst>
                  <p:ext uri="{D42A27DB-BD31-4B8C-83A1-F6EECF244321}">
                    <p14:modId xmlns:p14="http://schemas.microsoft.com/office/powerpoint/2010/main" val="519535263"/>
                  </p:ext>
                </p:extLst>
              </p:nvPr>
            </p:nvGraphicFramePr>
            <p:xfrm>
              <a:off x="301308" y="16515398"/>
              <a:ext cx="6788138" cy="3328519"/>
            </p:xfrm>
            <a:graphic>
              <a:graphicData uri="http://schemas.openxmlformats.org/drawingml/2006/table">
                <a:tbl>
                  <a:tblPr firstRow="1" firstCol="1" bandRow="1">
                    <a:effectLst/>
                    <a:tableStyleId>{5C22544A-7EE6-4342-B048-85BDC9FD1C3A}</a:tableStyleId>
                  </a:tblPr>
                  <a:tblGrid>
                    <a:gridCol w="3425233">
                      <a:extLst>
                        <a:ext uri="{9D8B030D-6E8A-4147-A177-3AD203B41FA5}">
                          <a16:colId xmlns:a16="http://schemas.microsoft.com/office/drawing/2014/main" val="20000"/>
                        </a:ext>
                      </a:extLst>
                    </a:gridCol>
                    <a:gridCol w="2332619">
                      <a:extLst>
                        <a:ext uri="{9D8B030D-6E8A-4147-A177-3AD203B41FA5}">
                          <a16:colId xmlns:a16="http://schemas.microsoft.com/office/drawing/2014/main" val="20001"/>
                        </a:ext>
                      </a:extLst>
                    </a:gridCol>
                    <a:gridCol w="1030286">
                      <a:extLst>
                        <a:ext uri="{9D8B030D-6E8A-4147-A177-3AD203B41FA5}">
                          <a16:colId xmlns:a16="http://schemas.microsoft.com/office/drawing/2014/main" val="20002"/>
                        </a:ext>
                      </a:extLst>
                    </a:gridCol>
                  </a:tblGrid>
                  <a:tr h="468367">
                    <a:tc>
                      <a:txBody>
                        <a:bodyPr/>
                        <a:lstStyle/>
                        <a:p>
                          <a:pPr marL="0" marR="0" lvl="0" algn="ctr">
                            <a:lnSpc>
                              <a:spcPct val="107000"/>
                            </a:lnSpc>
                            <a:spcBef>
                              <a:spcPts val="0"/>
                            </a:spcBef>
                            <a:spcAft>
                              <a:spcPts val="0"/>
                            </a:spcAft>
                          </a:pPr>
                          <a:r>
                            <a:rPr lang="en-US" sz="2400" kern="1200" dirty="0">
                              <a:latin typeface="+mn-lt"/>
                            </a:rPr>
                            <a:t>Metric</a:t>
                          </a:r>
                          <a:endParaRPr lang="en-US" sz="2400" kern="1200" dirty="0">
                            <a:latin typeface="+mn-lt"/>
                            <a:ea typeface="Calibri" pitchFamily="34"/>
                            <a:cs typeface="Arial" pitchFamily="34"/>
                          </a:endParaRP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rPr>
                            <a:t>Range</a:t>
                          </a:r>
                          <a:endParaRPr lang="en-US" sz="2400" kern="1200" dirty="0">
                            <a:latin typeface="+mn-lt"/>
                            <a:ea typeface="Calibri" pitchFamily="34"/>
                            <a:cs typeface="Arial" pitchFamily="34"/>
                          </a:endParaRP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rPr>
                            <a:t>Unit</a:t>
                          </a:r>
                          <a:endParaRPr lang="en-US" sz="2400" kern="1200" dirty="0">
                            <a:latin typeface="+mn-lt"/>
                            <a:ea typeface="Calibri" pitchFamily="34"/>
                            <a:cs typeface="Arial" pitchFamily="34"/>
                          </a:endParaRPr>
                        </a:p>
                      </a:txBody>
                      <a:tcPr marL="143633" marR="143633" marT="0" marB="0">
                        <a:solidFill>
                          <a:srgbClr val="358489"/>
                        </a:solidFill>
                      </a:tcPr>
                    </a:tc>
                    <a:extLst>
                      <a:ext uri="{0D108BD9-81ED-4DB2-BD59-A6C34878D82A}">
                        <a16:rowId xmlns:a16="http://schemas.microsoft.com/office/drawing/2014/main" val="10000"/>
                      </a:ext>
                    </a:extLst>
                  </a:tr>
                  <a:tr h="491953">
                    <a:tc>
                      <a:txBody>
                        <a:bodyPr/>
                        <a:lstStyle/>
                        <a:p>
                          <a:pPr marL="0" marR="0" lvl="0" algn="ctr">
                            <a:lnSpc>
                              <a:spcPct val="107000"/>
                            </a:lnSpc>
                            <a:spcBef>
                              <a:spcPts val="0"/>
                            </a:spcBef>
                            <a:spcAft>
                              <a:spcPts val="0"/>
                            </a:spcAft>
                          </a:pPr>
                          <a:r>
                            <a:rPr lang="en-US" sz="2400" b="1" kern="1200" dirty="0">
                              <a:solidFill>
                                <a:schemeClr val="lt1"/>
                              </a:solidFill>
                              <a:latin typeface="+mn-lt"/>
                              <a:ea typeface="+mn-ea"/>
                              <a:cs typeface="+mn-cs"/>
                            </a:rPr>
                            <a:t>Heating Time</a:t>
                          </a: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30</a:t>
                          </a:r>
                        </a:p>
                      </a:txBody>
                      <a:tcPr marL="143633" marR="143633" marT="0" marB="0">
                        <a:solidFill>
                          <a:srgbClr val="F6B042"/>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min</a:t>
                          </a:r>
                        </a:p>
                      </a:txBody>
                      <a:tcPr marL="143633" marR="143633" marT="0" marB="0">
                        <a:solidFill>
                          <a:srgbClr val="F6B042"/>
                        </a:solidFill>
                      </a:tcPr>
                    </a:tc>
                    <a:extLst>
                      <a:ext uri="{0D108BD9-81ED-4DB2-BD59-A6C34878D82A}">
                        <a16:rowId xmlns:a16="http://schemas.microsoft.com/office/drawing/2014/main" val="10001"/>
                      </a:ext>
                    </a:extLst>
                  </a:tr>
                  <a:tr h="468367">
                    <a:tc>
                      <a:txBody>
                        <a:bodyPr/>
                        <a:lstStyle/>
                        <a:p>
                          <a:pPr marL="0" marR="0" lvl="0" algn="ctr">
                            <a:lnSpc>
                              <a:spcPct val="107000"/>
                            </a:lnSpc>
                            <a:spcBef>
                              <a:spcPts val="0"/>
                            </a:spcBef>
                            <a:spcAft>
                              <a:spcPts val="0"/>
                            </a:spcAft>
                          </a:pPr>
                          <a:r>
                            <a:rPr lang="en-US" sz="2400" kern="1200" dirty="0">
                              <a:latin typeface="+mn-lt"/>
                            </a:rPr>
                            <a:t>Temperature</a:t>
                          </a:r>
                          <a:endParaRPr lang="en-US" sz="2400" kern="1200" dirty="0">
                            <a:latin typeface="+mn-lt"/>
                            <a:ea typeface="Calibri" pitchFamily="34"/>
                            <a:cs typeface="Arial" pitchFamily="34"/>
                          </a:endParaRP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rPr>
                            <a:t>150-250</a:t>
                          </a:r>
                          <a:endParaRPr lang="en-US" sz="2400" kern="1200" dirty="0">
                            <a:latin typeface="+mn-lt"/>
                            <a:ea typeface="Calibri" pitchFamily="34"/>
                            <a:cs typeface="Arial" pitchFamily="34"/>
                          </a:endParaRPr>
                        </a:p>
                      </a:txBody>
                      <a:tcPr marL="143633" marR="143633" marT="0" marB="0">
                        <a:solidFill>
                          <a:srgbClr val="F6B042"/>
                        </a:solidFill>
                      </a:tcPr>
                    </a:tc>
                    <a:tc>
                      <a:txBody>
                        <a:bodyPr/>
                        <a:lstStyle/>
                        <a:p>
                          <a:endParaRPr lang="en-US"/>
                        </a:p>
                      </a:txBody>
                      <a:tcPr marL="143633" marR="143633" marT="0" marB="0">
                        <a:blipFill>
                          <a:blip r:embed="rId9"/>
                          <a:stretch>
                            <a:fillRect l="-559763" t="-223377" r="-2959" b="-423377"/>
                          </a:stretch>
                        </a:blipFill>
                      </a:tcPr>
                    </a:tc>
                    <a:extLst>
                      <a:ext uri="{0D108BD9-81ED-4DB2-BD59-A6C34878D82A}">
                        <a16:rowId xmlns:a16="http://schemas.microsoft.com/office/drawing/2014/main" val="10002"/>
                      </a:ext>
                    </a:extLst>
                  </a:tr>
                  <a:tr h="481549">
                    <a:tc>
                      <a:txBody>
                        <a:bodyPr/>
                        <a:lstStyle/>
                        <a:p>
                          <a:pPr marL="0" marR="0" lvl="0" algn="ctr">
                            <a:lnSpc>
                              <a:spcPct val="107000"/>
                            </a:lnSpc>
                            <a:spcBef>
                              <a:spcPts val="0"/>
                            </a:spcBef>
                            <a:spcAft>
                              <a:spcPts val="0"/>
                            </a:spcAft>
                          </a:pPr>
                          <a:r>
                            <a:rPr lang="en-US" sz="2400" b="1" kern="1200" dirty="0">
                              <a:solidFill>
                                <a:schemeClr val="lt1"/>
                              </a:solidFill>
                              <a:latin typeface="+mn-lt"/>
                              <a:ea typeface="+mn-ea"/>
                              <a:cs typeface="+mn-cs"/>
                            </a:rPr>
                            <a:t>Reactor MOC</a:t>
                          </a: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Galvanized Steal</a:t>
                          </a:r>
                        </a:p>
                      </a:txBody>
                      <a:tcPr marL="143633" marR="143633" marT="0" marB="0">
                        <a:solidFill>
                          <a:srgbClr val="F6B042"/>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a:t>
                          </a:r>
                        </a:p>
                      </a:txBody>
                      <a:tcPr marL="143633" marR="143633" marT="0" marB="0">
                        <a:solidFill>
                          <a:srgbClr val="F6B042"/>
                        </a:solidFill>
                      </a:tcPr>
                    </a:tc>
                    <a:extLst>
                      <a:ext uri="{0D108BD9-81ED-4DB2-BD59-A6C34878D82A}">
                        <a16:rowId xmlns:a16="http://schemas.microsoft.com/office/drawing/2014/main" val="4006752202"/>
                      </a:ext>
                    </a:extLst>
                  </a:tr>
                  <a:tr h="481549">
                    <a:tc>
                      <a:txBody>
                        <a:bodyPr/>
                        <a:lstStyle/>
                        <a:p>
                          <a:pPr marL="0" marR="0" lvl="0" algn="ctr">
                            <a:lnSpc>
                              <a:spcPct val="107000"/>
                            </a:lnSpc>
                            <a:spcBef>
                              <a:spcPts val="0"/>
                            </a:spcBef>
                            <a:spcAft>
                              <a:spcPts val="0"/>
                            </a:spcAft>
                          </a:pPr>
                          <a:r>
                            <a:rPr lang="en-US" sz="2400" b="1" kern="1200" dirty="0">
                              <a:solidFill>
                                <a:schemeClr val="lt1"/>
                              </a:solidFill>
                              <a:latin typeface="+mn-lt"/>
                              <a:ea typeface="+mn-ea"/>
                              <a:cs typeface="+mn-cs"/>
                            </a:rPr>
                            <a:t>Tubes MOC</a:t>
                          </a: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Brass</a:t>
                          </a:r>
                        </a:p>
                      </a:txBody>
                      <a:tcPr marL="143633" marR="143633" marT="0" marB="0">
                        <a:solidFill>
                          <a:srgbClr val="F6B042"/>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a:t>
                          </a:r>
                        </a:p>
                      </a:txBody>
                      <a:tcPr marL="143633" marR="143633" marT="0" marB="0">
                        <a:solidFill>
                          <a:srgbClr val="F6B042"/>
                        </a:solidFill>
                      </a:tcPr>
                    </a:tc>
                    <a:extLst>
                      <a:ext uri="{0D108BD9-81ED-4DB2-BD59-A6C34878D82A}">
                        <a16:rowId xmlns:a16="http://schemas.microsoft.com/office/drawing/2014/main" val="1758211050"/>
                      </a:ext>
                    </a:extLst>
                  </a:tr>
                  <a:tr h="468367">
                    <a:tc>
                      <a:txBody>
                        <a:bodyPr/>
                        <a:lstStyle/>
                        <a:p>
                          <a:pPr marL="0" marR="0" lvl="0" algn="ctr">
                            <a:lnSpc>
                              <a:spcPct val="107000"/>
                            </a:lnSpc>
                            <a:spcBef>
                              <a:spcPts val="0"/>
                            </a:spcBef>
                            <a:spcAft>
                              <a:spcPts val="0"/>
                            </a:spcAft>
                          </a:pPr>
                          <a:r>
                            <a:rPr lang="en-US" sz="2400" kern="1200" dirty="0">
                              <a:latin typeface="+mn-lt"/>
                            </a:rPr>
                            <a:t>Overall Pyrolizer Volume</a:t>
                          </a:r>
                          <a:endParaRPr lang="en-US" sz="2400" kern="1200" dirty="0">
                            <a:latin typeface="+mn-lt"/>
                            <a:ea typeface="Calibri" pitchFamily="34"/>
                            <a:cs typeface="Arial" pitchFamily="34"/>
                          </a:endParaRP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solidFill>
                                <a:schemeClr val="dk1"/>
                              </a:solidFill>
                              <a:latin typeface="+mn-lt"/>
                              <a:ea typeface="+mn-ea"/>
                              <a:cs typeface="+mn-cs"/>
                            </a:rPr>
                            <a:t>&lt; 1</a:t>
                          </a:r>
                        </a:p>
                      </a:txBody>
                      <a:tcPr marL="143633" marR="143633" marT="0" marB="0">
                        <a:solidFill>
                          <a:srgbClr val="F6B042"/>
                        </a:solidFill>
                      </a:tcPr>
                    </a:tc>
                    <a:tc>
                      <a:txBody>
                        <a:bodyPr/>
                        <a:lstStyle/>
                        <a:p>
                          <a:pPr marL="0" marR="0" lvl="0" indent="0" algn="ctr" defTabSz="609630" rtl="0" eaLnBrk="1" fontAlgn="auto" latinLnBrk="0" hangingPunct="1">
                            <a:lnSpc>
                              <a:spcPct val="107000"/>
                            </a:lnSpc>
                            <a:spcBef>
                              <a:spcPts val="0"/>
                            </a:spcBef>
                            <a:spcAft>
                              <a:spcPts val="0"/>
                            </a:spcAft>
                            <a:buClrTx/>
                            <a:buSzTx/>
                            <a:buFontTx/>
                            <a:buNone/>
                            <a:tabLst/>
                            <a:defRPr/>
                          </a:pPr>
                          <a:r>
                            <a:rPr lang="en-US" sz="2400" kern="1200" dirty="0">
                              <a:latin typeface="+mn-lt"/>
                            </a:rPr>
                            <a:t>m</a:t>
                          </a:r>
                          <a:r>
                            <a:rPr lang="en-US" sz="2400" kern="1200" baseline="30000" dirty="0">
                              <a:latin typeface="+mn-lt"/>
                            </a:rPr>
                            <a:t>3</a:t>
                          </a:r>
                          <a:endParaRPr lang="en-US" sz="2400" kern="1200" dirty="0">
                            <a:latin typeface="+mn-lt"/>
                            <a:ea typeface="Calibri" pitchFamily="34"/>
                            <a:cs typeface="Arial" pitchFamily="34"/>
                          </a:endParaRPr>
                        </a:p>
                      </a:txBody>
                      <a:tcPr marL="143633" marR="143633" marT="0" marB="0">
                        <a:solidFill>
                          <a:srgbClr val="F6B042"/>
                        </a:solidFill>
                      </a:tcPr>
                    </a:tc>
                    <a:extLst>
                      <a:ext uri="{0D108BD9-81ED-4DB2-BD59-A6C34878D82A}">
                        <a16:rowId xmlns:a16="http://schemas.microsoft.com/office/drawing/2014/main" val="3013304376"/>
                      </a:ext>
                    </a:extLst>
                  </a:tr>
                  <a:tr h="468367">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Plastic Feed Weight </a:t>
                          </a: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solidFill>
                                <a:schemeClr val="dk1"/>
                              </a:solidFill>
                              <a:latin typeface="+mn-lt"/>
                              <a:ea typeface="+mn-ea"/>
                              <a:cs typeface="+mn-cs"/>
                            </a:rPr>
                            <a:t>1000</a:t>
                          </a:r>
                        </a:p>
                      </a:txBody>
                      <a:tcPr marL="143633" marR="143633" marT="0" marB="0">
                        <a:solidFill>
                          <a:srgbClr val="F6B042"/>
                        </a:solidFill>
                      </a:tcPr>
                    </a:tc>
                    <a:tc>
                      <a:txBody>
                        <a:bodyPr/>
                        <a:lstStyle/>
                        <a:p>
                          <a:pPr marL="0" marR="0" lvl="0" indent="0" algn="ctr" defTabSz="609630" rtl="0" eaLnBrk="1" fontAlgn="auto" latinLnBrk="0" hangingPunct="1">
                            <a:lnSpc>
                              <a:spcPct val="107000"/>
                            </a:lnSpc>
                            <a:spcBef>
                              <a:spcPts val="0"/>
                            </a:spcBef>
                            <a:spcAft>
                              <a:spcPts val="0"/>
                            </a:spcAft>
                            <a:buClrTx/>
                            <a:buSzTx/>
                            <a:buFontTx/>
                            <a:buNone/>
                            <a:tabLst/>
                            <a:defRPr/>
                          </a:pPr>
                          <a:r>
                            <a:rPr lang="en-US" sz="2400" kern="1200" dirty="0">
                              <a:latin typeface="+mn-lt"/>
                              <a:ea typeface="Calibri" pitchFamily="34"/>
                              <a:cs typeface="Arial" pitchFamily="34"/>
                            </a:rPr>
                            <a:t>g</a:t>
                          </a:r>
                        </a:p>
                      </a:txBody>
                      <a:tcPr marL="143633" marR="143633" marT="0" marB="0">
                        <a:solidFill>
                          <a:srgbClr val="F6B042"/>
                        </a:solidFill>
                      </a:tcPr>
                    </a:tc>
                    <a:extLst>
                      <a:ext uri="{0D108BD9-81ED-4DB2-BD59-A6C34878D82A}">
                        <a16:rowId xmlns:a16="http://schemas.microsoft.com/office/drawing/2014/main" val="2816326255"/>
                      </a:ext>
                    </a:extLst>
                  </a:tr>
                </a:tbl>
              </a:graphicData>
            </a:graphic>
          </p:graphicFrame>
        </mc:Fallback>
      </mc:AlternateContent>
      <p:sp>
        <p:nvSpPr>
          <p:cNvPr id="37" name="Text Placeholder 86">
            <a:extLst>
              <a:ext uri="{FF2B5EF4-FFF2-40B4-BE49-F238E27FC236}">
                <a16:creationId xmlns:a16="http://schemas.microsoft.com/office/drawing/2014/main" id="{2317DA62-863E-C5F5-60A1-AC1E426CC5C6}"/>
              </a:ext>
            </a:extLst>
          </p:cNvPr>
          <p:cNvSpPr txBox="1">
            <a:spLocks/>
          </p:cNvSpPr>
          <p:nvPr/>
        </p:nvSpPr>
        <p:spPr>
          <a:xfrm>
            <a:off x="23807199" y="6569088"/>
            <a:ext cx="5802261" cy="5553293"/>
          </a:xfrm>
          <a:prstGeom prst="rect">
            <a:avLst/>
          </a:prstGeom>
        </p:spPr>
        <p:txBody>
          <a:bodyPr vert="horz" lIns="91440" tIns="45720" rIns="91440" bIns="45720" rtlCol="0" anchor="ctr"/>
          <a:lstStyle>
            <a:defPPr>
              <a:defRPr lang="en-US"/>
            </a:defPPr>
            <a:lvl1pPr marL="0" algn="l" defTabSz="457200" rtl="0" eaLnBrk="1" latinLnBrk="0" hangingPunct="1">
              <a:defRPr sz="374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Aft>
                <a:spcPts val="800"/>
              </a:spcAft>
            </a:pPr>
            <a:endParaRPr lang="en-SA" sz="2400" kern="100" dirty="0">
              <a:solidFill>
                <a:schemeClr val="tx1"/>
              </a:solidFill>
              <a:ea typeface="Calibri" panose="020F0502020204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760243C-B11A-D307-1434-B336C6A23B9E}"/>
              </a:ext>
            </a:extLst>
          </p:cNvPr>
          <p:cNvSpPr txBox="1"/>
          <p:nvPr/>
        </p:nvSpPr>
        <p:spPr>
          <a:xfrm>
            <a:off x="15269356" y="3362849"/>
            <a:ext cx="12052489" cy="2455480"/>
          </a:xfrm>
          <a:prstGeom prst="rect">
            <a:avLst/>
          </a:prstGeom>
          <a:noFill/>
        </p:spPr>
        <p:txBody>
          <a:bodyPr wrap="square">
            <a:spAutoFit/>
          </a:bodyPr>
          <a:lstStyle/>
          <a:p>
            <a:pPr marL="0" marR="0">
              <a:lnSpc>
                <a:spcPct val="107000"/>
              </a:lnSpc>
              <a:spcAft>
                <a:spcPts val="800"/>
              </a:spcAft>
            </a:pPr>
            <a:r>
              <a:rPr lang="en-US" sz="3600" b="1" dirty="0">
                <a:solidFill>
                  <a:schemeClr val="bg1"/>
                </a:solidFill>
                <a:latin typeface="Arial" panose="020B0604020202020204" pitchFamily="34" charset="0"/>
                <a:cs typeface="Arial" panose="020B0604020202020204" pitchFamily="34" charset="0"/>
              </a:rPr>
              <a:t>Abdulrahman </a:t>
            </a:r>
            <a:r>
              <a:rPr lang="en-US" sz="3600" b="1" dirty="0" err="1">
                <a:solidFill>
                  <a:schemeClr val="bg1"/>
                </a:solidFill>
                <a:latin typeface="Arial" panose="020B0604020202020204" pitchFamily="34" charset="0"/>
                <a:cs typeface="Arial" panose="020B0604020202020204" pitchFamily="34" charset="0"/>
              </a:rPr>
              <a:t>Alanazi</a:t>
            </a:r>
            <a:r>
              <a:rPr lang="en-US" sz="3600" b="1" dirty="0">
                <a:solidFill>
                  <a:schemeClr val="bg1"/>
                </a:solidFill>
                <a:latin typeface="Arial" panose="020B0604020202020204" pitchFamily="34" charset="0"/>
                <a:cs typeface="Arial" panose="020B0604020202020204" pitchFamily="34" charset="0"/>
              </a:rPr>
              <a:t> (ISE)        Salman Alharbi (CHE)</a:t>
            </a:r>
          </a:p>
          <a:p>
            <a:pPr>
              <a:lnSpc>
                <a:spcPct val="107000"/>
              </a:lnSpc>
              <a:spcAft>
                <a:spcPts val="800"/>
              </a:spcAft>
            </a:pPr>
            <a:r>
              <a:rPr lang="en-US" sz="3600" b="1" dirty="0">
                <a:solidFill>
                  <a:schemeClr val="bg1"/>
                </a:solidFill>
                <a:latin typeface="Arial" panose="020B0604020202020204" pitchFamily="34" charset="0"/>
                <a:cs typeface="Arial" panose="020B0604020202020204" pitchFamily="34" charset="0"/>
              </a:rPr>
              <a:t>Awadh </a:t>
            </a:r>
            <a:r>
              <a:rPr lang="en-US" sz="3600" b="1" dirty="0" err="1">
                <a:solidFill>
                  <a:schemeClr val="bg1"/>
                </a:solidFill>
                <a:latin typeface="Arial" panose="020B0604020202020204" pitchFamily="34" charset="0"/>
                <a:cs typeface="Arial" panose="020B0604020202020204" pitchFamily="34" charset="0"/>
              </a:rPr>
              <a:t>Alrashdi</a:t>
            </a:r>
            <a:r>
              <a:rPr lang="en-US" sz="3600" b="1" dirty="0">
                <a:solidFill>
                  <a:schemeClr val="bg1"/>
                </a:solidFill>
                <a:latin typeface="Arial" panose="020B0604020202020204" pitchFamily="34" charset="0"/>
                <a:cs typeface="Arial" panose="020B0604020202020204" pitchFamily="34" charset="0"/>
              </a:rPr>
              <a:t> (CHE)                Mohammed Ashy (ME)</a:t>
            </a:r>
          </a:p>
          <a:p>
            <a:pPr marL="0" marR="0">
              <a:lnSpc>
                <a:spcPct val="107000"/>
              </a:lnSpc>
              <a:spcAft>
                <a:spcPts val="800"/>
              </a:spcAft>
            </a:pPr>
            <a:r>
              <a:rPr lang="en-US" sz="3600" b="1" dirty="0">
                <a:solidFill>
                  <a:schemeClr val="bg1"/>
                </a:solidFill>
                <a:latin typeface="Arial" panose="020B0604020202020204" pitchFamily="34" charset="0"/>
                <a:cs typeface="Arial" panose="020B0604020202020204" pitchFamily="34" charset="0"/>
              </a:rPr>
              <a:t>Salem </a:t>
            </a:r>
            <a:r>
              <a:rPr lang="en-US" sz="3600" b="1" dirty="0" err="1">
                <a:solidFill>
                  <a:schemeClr val="bg1"/>
                </a:solidFill>
                <a:latin typeface="Arial" panose="020B0604020202020204" pitchFamily="34" charset="0"/>
                <a:cs typeface="Arial" panose="020B0604020202020204" pitchFamily="34" charset="0"/>
              </a:rPr>
              <a:t>Balharith</a:t>
            </a:r>
            <a:r>
              <a:rPr lang="en-US" sz="3600" b="1" dirty="0">
                <a:solidFill>
                  <a:schemeClr val="bg1"/>
                </a:solidFill>
                <a:latin typeface="Arial" panose="020B0604020202020204" pitchFamily="34" charset="0"/>
                <a:cs typeface="Arial" panose="020B0604020202020204" pitchFamily="34" charset="0"/>
              </a:rPr>
              <a:t> (CS)</a:t>
            </a:r>
          </a:p>
          <a:p>
            <a:endParaRPr lang="en-US" dirty="0"/>
          </a:p>
        </p:txBody>
      </p:sp>
      <p:sp>
        <p:nvSpPr>
          <p:cNvPr id="40" name="TextBox 39">
            <a:extLst>
              <a:ext uri="{FF2B5EF4-FFF2-40B4-BE49-F238E27FC236}">
                <a16:creationId xmlns:a16="http://schemas.microsoft.com/office/drawing/2014/main" id="{AB71968E-A78A-64A8-A8FF-4816CCC55D2F}"/>
              </a:ext>
            </a:extLst>
          </p:cNvPr>
          <p:cNvSpPr txBox="1"/>
          <p:nvPr/>
        </p:nvSpPr>
        <p:spPr>
          <a:xfrm>
            <a:off x="1877125" y="3135829"/>
            <a:ext cx="15310884" cy="1030475"/>
          </a:xfrm>
          <a:prstGeom prst="rect">
            <a:avLst/>
          </a:prstGeom>
          <a:noFill/>
        </p:spPr>
        <p:txBody>
          <a:bodyPr wrap="square">
            <a:spAutoFit/>
          </a:bodyPr>
          <a:lstStyle/>
          <a:p>
            <a:pPr marL="0" marR="0">
              <a:lnSpc>
                <a:spcPct val="107000"/>
              </a:lnSpc>
              <a:spcAft>
                <a:spcPts val="800"/>
              </a:spcAft>
            </a:pPr>
            <a:r>
              <a:rPr lang="en-US" sz="6000" dirty="0">
                <a:solidFill>
                  <a:srgbClr val="FFD966"/>
                </a:solidFill>
                <a:effectLst/>
                <a:latin typeface="Arial" panose="020B0604020202020204" pitchFamily="34" charset="0"/>
                <a:ea typeface="Calibri" panose="020F0502020204030204" pitchFamily="34" charset="0"/>
                <a:cs typeface="Arial" panose="020B0604020202020204" pitchFamily="34" charset="0"/>
              </a:rPr>
              <a:t>TEAM: </a:t>
            </a:r>
            <a:r>
              <a:rPr lang="en-US" sz="6000" dirty="0">
                <a:solidFill>
                  <a:srgbClr val="FFD966"/>
                </a:solidFill>
                <a:latin typeface="Arial" panose="020B0604020202020204" pitchFamily="34" charset="0"/>
                <a:ea typeface="Calibri" panose="020F0502020204030204" pitchFamily="34" charset="0"/>
                <a:cs typeface="Arial" panose="020B0604020202020204" pitchFamily="34" charset="0"/>
              </a:rPr>
              <a:t>34</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1" name="Picture 40" descr="A diagram of a machine&#10;&#10;Description automatically generated">
            <a:extLst>
              <a:ext uri="{FF2B5EF4-FFF2-40B4-BE49-F238E27FC236}">
                <a16:creationId xmlns:a16="http://schemas.microsoft.com/office/drawing/2014/main" id="{7DF6A817-970D-661E-9CE8-0C6E3FC99F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96680" y="6777957"/>
            <a:ext cx="13709075" cy="3948361"/>
          </a:xfrm>
          <a:prstGeom prst="rect">
            <a:avLst/>
          </a:prstGeom>
        </p:spPr>
      </p:pic>
      <p:sp>
        <p:nvSpPr>
          <p:cNvPr id="42" name="Text Placeholder 95">
            <a:extLst>
              <a:ext uri="{FF2B5EF4-FFF2-40B4-BE49-F238E27FC236}">
                <a16:creationId xmlns:a16="http://schemas.microsoft.com/office/drawing/2014/main" id="{0E9B1F04-D773-2E26-55AD-B6E349922D25}"/>
              </a:ext>
            </a:extLst>
          </p:cNvPr>
          <p:cNvSpPr txBox="1">
            <a:spLocks/>
          </p:cNvSpPr>
          <p:nvPr/>
        </p:nvSpPr>
        <p:spPr>
          <a:xfrm>
            <a:off x="10235771" y="11061103"/>
            <a:ext cx="8243615" cy="858525"/>
          </a:xfrm>
          <a:prstGeom prst="rect">
            <a:avLst/>
          </a:prstGeom>
          <a:solidFill>
            <a:srgbClr val="EBC048"/>
          </a:solidFill>
        </p:spPr>
        <p:txBody>
          <a:bodyPr vert="horz" lIns="91440" tIns="45720" rIns="91440" bIns="45720" rtlCol="0" anchor="ctr"/>
          <a:lstStyle>
            <a:defPPr>
              <a:defRPr lang="en-US"/>
            </a:defPPr>
            <a:lvl1pPr algn="ctr">
              <a:defRPr sz="3200"/>
            </a:lvl1pPr>
            <a:lvl2pPr marL="2138873" indent="-712958" defTabSz="2851831">
              <a:lnSpc>
                <a:spcPct val="90000"/>
              </a:lnSpc>
              <a:spcBef>
                <a:spcPts val="1559"/>
              </a:spcBef>
              <a:buFont typeface="Arial" panose="020B0604020202020204" pitchFamily="34" charset="0"/>
              <a:buChar char="•"/>
              <a:defRPr sz="7485"/>
            </a:lvl2pPr>
            <a:lvl3pPr marL="3564788" indent="-712958" defTabSz="2851831">
              <a:lnSpc>
                <a:spcPct val="90000"/>
              </a:lnSpc>
              <a:spcBef>
                <a:spcPts val="1559"/>
              </a:spcBef>
              <a:buFont typeface="Arial" panose="020B0604020202020204" pitchFamily="34" charset="0"/>
              <a:buChar char="•"/>
              <a:defRPr sz="6238"/>
            </a:lvl3pPr>
            <a:lvl4pPr marL="4990704" indent="-712958" defTabSz="2851831">
              <a:lnSpc>
                <a:spcPct val="90000"/>
              </a:lnSpc>
              <a:spcBef>
                <a:spcPts val="1559"/>
              </a:spcBef>
              <a:buFont typeface="Arial" panose="020B0604020202020204" pitchFamily="34" charset="0"/>
              <a:buChar char="•"/>
              <a:defRPr sz="5614"/>
            </a:lvl4pPr>
            <a:lvl5pPr marL="6416619" indent="-712958" defTabSz="2851831">
              <a:lnSpc>
                <a:spcPct val="90000"/>
              </a:lnSpc>
              <a:spcBef>
                <a:spcPts val="1559"/>
              </a:spcBef>
              <a:buFont typeface="Arial" panose="020B0604020202020204" pitchFamily="34" charset="0"/>
              <a:buChar char="•"/>
              <a:defRPr sz="5614"/>
            </a:lvl5pPr>
            <a:lvl6pPr marL="7842534" indent="-712958" defTabSz="2851831">
              <a:lnSpc>
                <a:spcPct val="90000"/>
              </a:lnSpc>
              <a:spcBef>
                <a:spcPts val="1559"/>
              </a:spcBef>
              <a:buFont typeface="Arial" panose="020B0604020202020204" pitchFamily="34" charset="0"/>
              <a:buChar char="•"/>
              <a:defRPr sz="5614"/>
            </a:lvl6pPr>
            <a:lvl7pPr marL="9268450" indent="-712958" defTabSz="2851831">
              <a:lnSpc>
                <a:spcPct val="90000"/>
              </a:lnSpc>
              <a:spcBef>
                <a:spcPts val="1559"/>
              </a:spcBef>
              <a:buFont typeface="Arial" panose="020B0604020202020204" pitchFamily="34" charset="0"/>
              <a:buChar char="•"/>
              <a:defRPr sz="5614"/>
            </a:lvl7pPr>
            <a:lvl8pPr marL="10694365" indent="-712958" defTabSz="2851831">
              <a:lnSpc>
                <a:spcPct val="90000"/>
              </a:lnSpc>
              <a:spcBef>
                <a:spcPts val="1559"/>
              </a:spcBef>
              <a:buFont typeface="Arial" panose="020B0604020202020204" pitchFamily="34" charset="0"/>
              <a:buChar char="•"/>
              <a:defRPr sz="5614"/>
            </a:lvl8pPr>
            <a:lvl9pPr marL="12120281" indent="-712958" defTabSz="2851831">
              <a:lnSpc>
                <a:spcPct val="90000"/>
              </a:lnSpc>
              <a:spcBef>
                <a:spcPts val="1559"/>
              </a:spcBef>
              <a:buFont typeface="Arial" panose="020B0604020202020204" pitchFamily="34" charset="0"/>
              <a:buChar char="•"/>
              <a:defRPr sz="5614"/>
            </a:lvl9pPr>
          </a:lstStyle>
          <a:p>
            <a:r>
              <a:rPr lang="en-US" dirty="0"/>
              <a:t>PROTOTYPE DESIGN</a:t>
            </a:r>
          </a:p>
        </p:txBody>
      </p:sp>
      <p:pic>
        <p:nvPicPr>
          <p:cNvPr id="7" name="Picture 6">
            <a:extLst>
              <a:ext uri="{FF2B5EF4-FFF2-40B4-BE49-F238E27FC236}">
                <a16:creationId xmlns:a16="http://schemas.microsoft.com/office/drawing/2014/main" id="{33C8E83C-550F-2F39-8875-FE5B1563A3FA}"/>
              </a:ext>
            </a:extLst>
          </p:cNvPr>
          <p:cNvPicPr>
            <a:picLocks noChangeAspect="1"/>
          </p:cNvPicPr>
          <p:nvPr/>
        </p:nvPicPr>
        <p:blipFill>
          <a:blip r:embed="rId11" cstate="print">
            <a:extLst>
              <a:ext uri="{28A0092B-C50C-407E-A947-70E740481C1C}">
                <a14:useLocalDpi xmlns:a14="http://schemas.microsoft.com/office/drawing/2010/main" val="0"/>
              </a:ext>
            </a:extLst>
          </a:blip>
          <a:srcRect l="13325" r="14708"/>
          <a:stretch/>
        </p:blipFill>
        <p:spPr>
          <a:xfrm>
            <a:off x="12210879" y="12276519"/>
            <a:ext cx="4580158" cy="4773014"/>
          </a:xfrm>
          <a:prstGeom prst="rect">
            <a:avLst/>
          </a:prstGeom>
        </p:spPr>
      </p:pic>
      <p:sp>
        <p:nvSpPr>
          <p:cNvPr id="13" name="TextBox 12">
            <a:extLst>
              <a:ext uri="{FF2B5EF4-FFF2-40B4-BE49-F238E27FC236}">
                <a16:creationId xmlns:a16="http://schemas.microsoft.com/office/drawing/2014/main" id="{90383CA0-B18C-FCAA-2470-0DE1ECD0DF42}"/>
              </a:ext>
            </a:extLst>
          </p:cNvPr>
          <p:cNvSpPr txBox="1"/>
          <p:nvPr/>
        </p:nvSpPr>
        <p:spPr>
          <a:xfrm>
            <a:off x="12365436" y="17249879"/>
            <a:ext cx="8351566" cy="2062103"/>
          </a:xfrm>
          <a:prstGeom prst="rect">
            <a:avLst/>
          </a:prstGeom>
          <a:noFill/>
        </p:spPr>
        <p:txBody>
          <a:bodyPr wrap="square">
            <a:spAutoFit/>
          </a:bodyPr>
          <a:lstStyle/>
          <a:p>
            <a:pPr marL="285750" marR="0" lvl="0" indent="-285750" algn="just" rtl="0">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cs typeface="Arial" panose="020B0604020202020204" pitchFamily="34" charset="0"/>
              </a:rPr>
              <a:t>Reach maximum initial temperature (150 Celsius) without the use of combustion </a:t>
            </a:r>
          </a:p>
          <a:p>
            <a:pPr marL="285750" marR="0" lvl="0" indent="-285750" algn="just" rtl="0">
              <a:buFont typeface="Arial" panose="020B0604020202020204" pitchFamily="34" charset="0"/>
              <a:buChar char="•"/>
            </a:pPr>
            <a:r>
              <a:rPr lang="en-US" sz="3200" dirty="0">
                <a:effectLst/>
                <a:latin typeface="Times New Roman" panose="02020603050405020304" pitchFamily="18" charset="0"/>
                <a:ea typeface="Calibri" panose="020F0502020204030204" pitchFamily="34" charset="0"/>
              </a:rPr>
              <a:t>Reduce CO2 emission sense no burning in the beginning</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CB42E1AD-37ED-A58B-2A16-8B98721E2C9B}"/>
              </a:ext>
            </a:extLst>
          </p:cNvPr>
          <p:cNvPicPr>
            <a:picLocks noChangeAspect="1"/>
          </p:cNvPicPr>
          <p:nvPr/>
        </p:nvPicPr>
        <p:blipFill>
          <a:blip r:embed="rId12">
            <a:extLst>
              <a:ext uri="{28A0092B-C50C-407E-A947-70E740481C1C}">
                <a14:useLocalDpi xmlns:a14="http://schemas.microsoft.com/office/drawing/2010/main" val="0"/>
              </a:ext>
            </a:extLst>
          </a:blip>
          <a:srcRect l="32090" t="11435" r="39223" b="11329"/>
          <a:stretch/>
        </p:blipFill>
        <p:spPr>
          <a:xfrm>
            <a:off x="7774014" y="11951563"/>
            <a:ext cx="4167474" cy="7850345"/>
          </a:xfrm>
          <a:prstGeom prst="rect">
            <a:avLst/>
          </a:prstGeom>
        </p:spPr>
      </p:pic>
      <p:sp>
        <p:nvSpPr>
          <p:cNvPr id="19" name="TextBox 18">
            <a:extLst>
              <a:ext uri="{FF2B5EF4-FFF2-40B4-BE49-F238E27FC236}">
                <a16:creationId xmlns:a16="http://schemas.microsoft.com/office/drawing/2014/main" id="{6ACBD9E4-FDF4-01D6-6B16-1005694687F4}"/>
              </a:ext>
            </a:extLst>
          </p:cNvPr>
          <p:cNvSpPr txBox="1"/>
          <p:nvPr/>
        </p:nvSpPr>
        <p:spPr>
          <a:xfrm>
            <a:off x="17312901" y="12158850"/>
            <a:ext cx="4746440" cy="1754326"/>
          </a:xfrm>
          <a:prstGeom prst="rect">
            <a:avLst/>
          </a:prstGeom>
          <a:noFill/>
        </p:spPr>
        <p:txBody>
          <a:bodyPr wrap="square">
            <a:spAutoFit/>
          </a:bodyPr>
          <a:lstStyle/>
          <a:p>
            <a:pPr lvl="0" algn="ctr" rtl="0"/>
            <a:r>
              <a:rPr lang="en-US" sz="3600" dirty="0"/>
              <a:t>Hot Steam Tube will act as convection heater to pyrolizer wall. </a:t>
            </a:r>
          </a:p>
        </p:txBody>
      </p:sp>
      <p:pic>
        <p:nvPicPr>
          <p:cNvPr id="22" name="Picture 21">
            <a:extLst>
              <a:ext uri="{FF2B5EF4-FFF2-40B4-BE49-F238E27FC236}">
                <a16:creationId xmlns:a16="http://schemas.microsoft.com/office/drawing/2014/main" id="{49C9A103-E6C8-7D69-A0B1-9BF9BB80CBE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38935" y="13939552"/>
            <a:ext cx="3766820" cy="2825115"/>
          </a:xfrm>
          <a:prstGeom prst="rect">
            <a:avLst/>
          </a:prstGeom>
        </p:spPr>
      </p:pic>
      <p:cxnSp>
        <p:nvCxnSpPr>
          <p:cNvPr id="24" name="Connector: Curved 23">
            <a:extLst>
              <a:ext uri="{FF2B5EF4-FFF2-40B4-BE49-F238E27FC236}">
                <a16:creationId xmlns:a16="http://schemas.microsoft.com/office/drawing/2014/main" id="{B888B88B-574A-5DCD-D626-1EF85521453A}"/>
              </a:ext>
            </a:extLst>
          </p:cNvPr>
          <p:cNvCxnSpPr>
            <a:cxnSpLocks/>
          </p:cNvCxnSpPr>
          <p:nvPr/>
        </p:nvCxnSpPr>
        <p:spPr>
          <a:xfrm>
            <a:off x="15475277" y="13098470"/>
            <a:ext cx="2163658" cy="1564556"/>
          </a:xfrm>
          <a:prstGeom prst="curvedConnector3">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Text Placeholder 88">
            <a:extLst>
              <a:ext uri="{FF2B5EF4-FFF2-40B4-BE49-F238E27FC236}">
                <a16:creationId xmlns:a16="http://schemas.microsoft.com/office/drawing/2014/main" id="{81669F4C-7F55-593D-A801-9F52D262C623}"/>
              </a:ext>
            </a:extLst>
          </p:cNvPr>
          <p:cNvSpPr txBox="1">
            <a:spLocks/>
          </p:cNvSpPr>
          <p:nvPr/>
        </p:nvSpPr>
        <p:spPr>
          <a:xfrm>
            <a:off x="22393724" y="5818329"/>
            <a:ext cx="7200000" cy="677100"/>
          </a:xfrm>
          <a:prstGeom prst="rect">
            <a:avLst/>
          </a:prstGeom>
          <a:solidFill>
            <a:srgbClr val="EBC048"/>
          </a:solidFill>
        </p:spPr>
        <p:txBody>
          <a:bodyPr vert="horz" lIns="91440" tIns="45720" rIns="91440" bIns="45720" rtlCol="0" anchor="ctr"/>
          <a:lstStyle>
            <a:defPPr>
              <a:defRPr lang="en-US"/>
            </a:defPPr>
            <a:lvl1pPr algn="ctr">
              <a:defRPr sz="3200"/>
            </a:lvl1pPr>
            <a:lvl2pPr marL="2138873" indent="-712958" algn="l" defTabSz="2851831" rtl="0" eaLnBrk="1" latinLnBrk="0" hangingPunct="1">
              <a:lnSpc>
                <a:spcPct val="90000"/>
              </a:lnSpc>
              <a:spcBef>
                <a:spcPts val="1559"/>
              </a:spcBef>
              <a:buFont typeface="Arial" panose="020B0604020202020204" pitchFamily="34" charset="0"/>
              <a:buChar char="•"/>
              <a:defRPr sz="7485" kern="1200">
                <a:solidFill>
                  <a:schemeClr val="tx1"/>
                </a:solidFill>
                <a:latin typeface="+mn-lt"/>
                <a:ea typeface="+mn-ea"/>
                <a:cs typeface="+mn-cs"/>
              </a:defRPr>
            </a:lvl2pPr>
            <a:lvl3pPr marL="3564788" indent="-712958" algn="l" defTabSz="2851831" rtl="0" eaLnBrk="1" latinLnBrk="0" hangingPunct="1">
              <a:lnSpc>
                <a:spcPct val="90000"/>
              </a:lnSpc>
              <a:spcBef>
                <a:spcPts val="1559"/>
              </a:spcBef>
              <a:buFont typeface="Arial" panose="020B0604020202020204" pitchFamily="34" charset="0"/>
              <a:buChar char="•"/>
              <a:defRPr sz="6238" kern="1200">
                <a:solidFill>
                  <a:schemeClr val="tx1"/>
                </a:solidFill>
                <a:latin typeface="+mn-lt"/>
                <a:ea typeface="+mn-ea"/>
                <a:cs typeface="+mn-cs"/>
              </a:defRPr>
            </a:lvl3pPr>
            <a:lvl4pPr marL="4990704"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4pPr>
            <a:lvl5pPr marL="6416619"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5pPr>
            <a:lvl6pPr marL="7842534"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6pPr>
            <a:lvl7pPr marL="9268450"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7pPr>
            <a:lvl8pPr marL="10694365"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8pPr>
            <a:lvl9pPr marL="12120281"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9pPr>
          </a:lstStyle>
          <a:p>
            <a:r>
              <a:rPr lang="en-US" dirty="0"/>
              <a:t>AI Model</a:t>
            </a:r>
          </a:p>
        </p:txBody>
      </p:sp>
      <p:pic>
        <p:nvPicPr>
          <p:cNvPr id="25" name="Picture 24">
            <a:extLst>
              <a:ext uri="{FF2B5EF4-FFF2-40B4-BE49-F238E27FC236}">
                <a16:creationId xmlns:a16="http://schemas.microsoft.com/office/drawing/2014/main" id="{18DBD1EE-630D-3107-727E-A002B6BA82E3}"/>
              </a:ext>
            </a:extLst>
          </p:cNvPr>
          <p:cNvPicPr>
            <a:picLocks noChangeAspect="1"/>
          </p:cNvPicPr>
          <p:nvPr/>
        </p:nvPicPr>
        <p:blipFill>
          <a:blip r:embed="rId14"/>
          <a:stretch>
            <a:fillRect/>
          </a:stretch>
        </p:blipFill>
        <p:spPr>
          <a:xfrm>
            <a:off x="22533554" y="6745834"/>
            <a:ext cx="7097576" cy="3948360"/>
          </a:xfrm>
          <a:prstGeom prst="rect">
            <a:avLst/>
          </a:prstGeom>
        </p:spPr>
      </p:pic>
      <mc:AlternateContent xmlns:mc="http://schemas.openxmlformats.org/markup-compatibility/2006">
        <mc:Choice xmlns:a14="http://schemas.microsoft.com/office/drawing/2010/main" Requires="a14">
          <p:graphicFrame>
            <p:nvGraphicFramePr>
              <p:cNvPr id="2" name="Content Placeholder 3">
                <a:extLst>
                  <a:ext uri="{FF2B5EF4-FFF2-40B4-BE49-F238E27FC236}">
                    <a16:creationId xmlns:a16="http://schemas.microsoft.com/office/drawing/2014/main" id="{6B29E22C-D81E-DA6A-3F80-A972EFED35EA}"/>
                  </a:ext>
                </a:extLst>
              </p:cNvPr>
              <p:cNvGraphicFramePr>
                <a:graphicFrameLocks/>
              </p:cNvGraphicFramePr>
              <p:nvPr>
                <p:extLst>
                  <p:ext uri="{D42A27DB-BD31-4B8C-83A1-F6EECF244321}">
                    <p14:modId xmlns:p14="http://schemas.microsoft.com/office/powerpoint/2010/main" val="1636545073"/>
                  </p:ext>
                </p:extLst>
              </p:nvPr>
            </p:nvGraphicFramePr>
            <p:xfrm>
              <a:off x="22253653" y="11955625"/>
              <a:ext cx="7200000" cy="3594501"/>
            </p:xfrm>
            <a:graphic>
              <a:graphicData uri="http://schemas.openxmlformats.org/drawingml/2006/table">
                <a:tbl>
                  <a:tblPr firstRow="1" firstCol="1" bandRow="1">
                    <a:effectLst/>
                    <a:tableStyleId>{5C22544A-7EE6-4342-B048-85BDC9FD1C3A}</a:tableStyleId>
                  </a:tblPr>
                  <a:tblGrid>
                    <a:gridCol w="3210294">
                      <a:extLst>
                        <a:ext uri="{9D8B030D-6E8A-4147-A177-3AD203B41FA5}">
                          <a16:colId xmlns:a16="http://schemas.microsoft.com/office/drawing/2014/main" val="20000"/>
                        </a:ext>
                      </a:extLst>
                    </a:gridCol>
                    <a:gridCol w="2126761">
                      <a:extLst>
                        <a:ext uri="{9D8B030D-6E8A-4147-A177-3AD203B41FA5}">
                          <a16:colId xmlns:a16="http://schemas.microsoft.com/office/drawing/2014/main" val="20001"/>
                        </a:ext>
                      </a:extLst>
                    </a:gridCol>
                    <a:gridCol w="1862945">
                      <a:extLst>
                        <a:ext uri="{9D8B030D-6E8A-4147-A177-3AD203B41FA5}">
                          <a16:colId xmlns:a16="http://schemas.microsoft.com/office/drawing/2014/main" val="20002"/>
                        </a:ext>
                      </a:extLst>
                    </a:gridCol>
                  </a:tblGrid>
                  <a:tr h="1069255">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Heat Stage</a:t>
                          </a: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Without Steam Tube (min)</a:t>
                          </a: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rPr>
                            <a:t>With Stem Tube (min)</a:t>
                          </a:r>
                          <a:endParaRPr lang="en-US" sz="2400" kern="1200" dirty="0">
                            <a:latin typeface="+mn-lt"/>
                            <a:ea typeface="Calibri" pitchFamily="34"/>
                            <a:cs typeface="Arial" pitchFamily="34"/>
                          </a:endParaRPr>
                        </a:p>
                      </a:txBody>
                      <a:tcPr marL="143633" marR="143633" marT="0" marB="0">
                        <a:solidFill>
                          <a:srgbClr val="358489"/>
                        </a:solidFill>
                      </a:tcPr>
                    </a:tc>
                    <a:extLst>
                      <a:ext uri="{0D108BD9-81ED-4DB2-BD59-A6C34878D82A}">
                        <a16:rowId xmlns:a16="http://schemas.microsoft.com/office/drawing/2014/main" val="10000"/>
                      </a:ext>
                    </a:extLst>
                  </a:tr>
                  <a:tr h="1037021">
                    <a:tc>
                      <a:txBody>
                        <a:bodyPr/>
                        <a:lstStyle/>
                        <a:p>
                          <a:pPr marL="0" marR="0" lvl="0" algn="ctr">
                            <a:lnSpc>
                              <a:spcPct val="107000"/>
                            </a:lnSpc>
                            <a:spcBef>
                              <a:spcPts val="0"/>
                            </a:spcBef>
                            <a:spcAft>
                              <a:spcPts val="0"/>
                            </a:spcAft>
                          </a:pPr>
                          <a:r>
                            <a:rPr lang="en-US" sz="2400" b="1" kern="1200" dirty="0">
                              <a:solidFill>
                                <a:schemeClr val="lt1"/>
                              </a:solidFill>
                              <a:latin typeface="+mn-lt"/>
                              <a:ea typeface="+mn-ea"/>
                              <a:cs typeface="+mn-cs"/>
                            </a:rPr>
                            <a:t>Heat Pyrolizer from ambient to </a:t>
                          </a:r>
                          <a14:m>
                            <m:oMath xmlns:m="http://schemas.openxmlformats.org/officeDocument/2006/math">
                              <m:r>
                                <a:rPr lang="en-US" sz="2400" b="1" i="1" kern="1200" smtClean="0">
                                  <a:solidFill>
                                    <a:schemeClr val="lt1"/>
                                  </a:solidFill>
                                  <a:latin typeface="Cambria Math" panose="02040503050406030204" pitchFamily="18" charset="0"/>
                                  <a:ea typeface="+mn-ea"/>
                                  <a:cs typeface="+mn-cs"/>
                                </a:rPr>
                                <m:t>𝟏𝟓𝟎</m:t>
                              </m:r>
                              <m:r>
                                <a:rPr lang="en-US" sz="2400" b="1" i="1" kern="1200" smtClean="0">
                                  <a:solidFill>
                                    <a:schemeClr val="lt1"/>
                                  </a:solidFill>
                                  <a:latin typeface="Cambria Math" panose="02040503050406030204" pitchFamily="18" charset="0"/>
                                  <a:ea typeface="Cambria Math" panose="02040503050406030204" pitchFamily="18" charset="0"/>
                                  <a:cs typeface="+mn-cs"/>
                                </a:rPr>
                                <m:t>° </m:t>
                              </m:r>
                              <m:r>
                                <a:rPr lang="en-US" sz="2400" b="1" i="1" kern="1200" smtClean="0">
                                  <a:solidFill>
                                    <a:schemeClr val="lt1"/>
                                  </a:solidFill>
                                  <a:latin typeface="Cambria Math" panose="02040503050406030204" pitchFamily="18" charset="0"/>
                                  <a:ea typeface="Cambria Math" panose="02040503050406030204" pitchFamily="18" charset="0"/>
                                  <a:cs typeface="+mn-cs"/>
                                </a:rPr>
                                <m:t>𝑪</m:t>
                              </m:r>
                            </m:oMath>
                          </a14:m>
                          <a:endParaRPr lang="en-US" sz="2400" b="1" kern="1200" dirty="0">
                            <a:solidFill>
                              <a:schemeClr val="lt1"/>
                            </a:solidFill>
                            <a:latin typeface="+mn-lt"/>
                            <a:ea typeface="+mn-ea"/>
                            <a:cs typeface="+mn-cs"/>
                          </a:endParaRP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44</a:t>
                          </a:r>
                        </a:p>
                      </a:txBody>
                      <a:tcPr marL="143633" marR="143633" marT="0" marB="0" anchor="ctr">
                        <a:solidFill>
                          <a:srgbClr val="F6B042"/>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18</a:t>
                          </a:r>
                        </a:p>
                      </a:txBody>
                      <a:tcPr marL="143633" marR="143633" marT="0" marB="0" anchor="ctr">
                        <a:solidFill>
                          <a:srgbClr val="F6B042"/>
                        </a:solidFill>
                      </a:tcPr>
                    </a:tc>
                    <a:extLst>
                      <a:ext uri="{0D108BD9-81ED-4DB2-BD59-A6C34878D82A}">
                        <a16:rowId xmlns:a16="http://schemas.microsoft.com/office/drawing/2014/main" val="10001"/>
                      </a:ext>
                    </a:extLst>
                  </a:tr>
                  <a:tr h="635398">
                    <a:tc>
                      <a:txBody>
                        <a:bodyPr/>
                        <a:lstStyle/>
                        <a:p>
                          <a:pPr marL="0" marR="0" lvl="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b="1" i="1" kern="1200" smtClean="0">
                                    <a:solidFill>
                                      <a:schemeClr val="lt1"/>
                                    </a:solidFill>
                                    <a:latin typeface="Cambria Math" panose="02040503050406030204" pitchFamily="18" charset="0"/>
                                    <a:ea typeface="+mn-ea"/>
                                    <a:cs typeface="+mn-cs"/>
                                  </a:rPr>
                                  <m:t>𝟏𝟓𝟎</m:t>
                                </m:r>
                                <m:r>
                                  <a:rPr lang="en-US" sz="2400" b="1" i="1" kern="1200" smtClean="0">
                                    <a:solidFill>
                                      <a:schemeClr val="lt1"/>
                                    </a:solidFill>
                                    <a:latin typeface="Cambria Math" panose="02040503050406030204" pitchFamily="18" charset="0"/>
                                    <a:ea typeface="Cambria Math" panose="02040503050406030204" pitchFamily="18" charset="0"/>
                                    <a:cs typeface="+mn-cs"/>
                                  </a:rPr>
                                  <m:t>° </m:t>
                                </m:r>
                                <m:r>
                                  <a:rPr lang="en-US" sz="2400" b="1" i="1" kern="1200" smtClean="0">
                                    <a:solidFill>
                                      <a:schemeClr val="lt1"/>
                                    </a:solidFill>
                                    <a:latin typeface="Cambria Math" panose="02040503050406030204" pitchFamily="18" charset="0"/>
                                    <a:ea typeface="Cambria Math" panose="02040503050406030204" pitchFamily="18" charset="0"/>
                                    <a:cs typeface="+mn-cs"/>
                                  </a:rPr>
                                  <m:t>𝑪</m:t>
                                </m:r>
                                <m:r>
                                  <a:rPr lang="en-US" sz="2400" b="1" i="1" kern="1200" smtClean="0">
                                    <a:solidFill>
                                      <a:schemeClr val="lt1"/>
                                    </a:solidFill>
                                    <a:latin typeface="Cambria Math" panose="02040503050406030204" pitchFamily="18" charset="0"/>
                                    <a:ea typeface="Cambria Math" panose="02040503050406030204" pitchFamily="18" charset="0"/>
                                    <a:cs typeface="+mn-cs"/>
                                  </a:rPr>
                                  <m:t> </m:t>
                                </m:r>
                                <m:r>
                                  <a:rPr lang="en-US" sz="2400" b="1" i="1" kern="1200" smtClean="0">
                                    <a:solidFill>
                                      <a:schemeClr val="lt1"/>
                                    </a:solidFill>
                                    <a:latin typeface="Cambria Math" panose="02040503050406030204" pitchFamily="18" charset="0"/>
                                    <a:ea typeface="Cambria Math" panose="02040503050406030204" pitchFamily="18" charset="0"/>
                                    <a:cs typeface="+mn-cs"/>
                                  </a:rPr>
                                  <m:t>𝒕𝒐</m:t>
                                </m:r>
                                <m:r>
                                  <a:rPr lang="en-US" sz="2400" b="1" i="1" kern="1200" smtClean="0">
                                    <a:solidFill>
                                      <a:schemeClr val="lt1"/>
                                    </a:solidFill>
                                    <a:latin typeface="Cambria Math" panose="02040503050406030204" pitchFamily="18" charset="0"/>
                                    <a:ea typeface="Cambria Math" panose="02040503050406030204" pitchFamily="18" charset="0"/>
                                    <a:cs typeface="+mn-cs"/>
                                  </a:rPr>
                                  <m:t> </m:t>
                                </m:r>
                                <m:r>
                                  <a:rPr lang="en-US" sz="2400" b="1" i="1" kern="1200" smtClean="0">
                                    <a:solidFill>
                                      <a:schemeClr val="lt1"/>
                                    </a:solidFill>
                                    <a:latin typeface="Cambria Math" panose="02040503050406030204" pitchFamily="18" charset="0"/>
                                    <a:ea typeface="Cambria Math" panose="02040503050406030204" pitchFamily="18" charset="0"/>
                                    <a:cs typeface="+mn-cs"/>
                                  </a:rPr>
                                  <m:t>𝟐𝟓𝟎</m:t>
                                </m:r>
                                <m:r>
                                  <a:rPr lang="en-US" sz="2400" b="1" i="1" kern="1200" smtClean="0">
                                    <a:solidFill>
                                      <a:schemeClr val="lt1"/>
                                    </a:solidFill>
                                    <a:latin typeface="Cambria Math" panose="02040503050406030204" pitchFamily="18" charset="0"/>
                                    <a:ea typeface="Cambria Math" panose="02040503050406030204" pitchFamily="18" charset="0"/>
                                    <a:cs typeface="+mn-cs"/>
                                  </a:rPr>
                                  <m:t>° </m:t>
                                </m:r>
                                <m:r>
                                  <a:rPr lang="en-US" sz="2400" b="1" i="1" kern="1200" smtClean="0">
                                    <a:solidFill>
                                      <a:schemeClr val="lt1"/>
                                    </a:solidFill>
                                    <a:latin typeface="Cambria Math" panose="02040503050406030204" pitchFamily="18" charset="0"/>
                                    <a:ea typeface="Cambria Math" panose="02040503050406030204" pitchFamily="18" charset="0"/>
                                    <a:cs typeface="+mn-cs"/>
                                  </a:rPr>
                                  <m:t>𝑪</m:t>
                                </m:r>
                              </m:oMath>
                            </m:oMathPara>
                          </a14:m>
                          <a:endParaRPr lang="en-US" sz="2400" kern="1200" dirty="0">
                            <a:latin typeface="+mn-lt"/>
                            <a:ea typeface="Calibri" pitchFamily="34"/>
                            <a:cs typeface="Arial" pitchFamily="34"/>
                          </a:endParaRP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rPr>
                            <a:t>18</a:t>
                          </a:r>
                          <a:endParaRPr lang="en-US" sz="2400" kern="1200" dirty="0">
                            <a:latin typeface="+mn-lt"/>
                            <a:ea typeface="Calibri" pitchFamily="34"/>
                            <a:cs typeface="Arial" pitchFamily="34"/>
                          </a:endParaRPr>
                        </a:p>
                      </a:txBody>
                      <a:tcPr marL="143633" marR="143633" marT="0" marB="0" anchor="ctr">
                        <a:solidFill>
                          <a:srgbClr val="F6B042"/>
                        </a:solidFill>
                      </a:tcPr>
                    </a:tc>
                    <a:tc>
                      <a:txBody>
                        <a:bodyPr/>
                        <a:lstStyle/>
                        <a:p>
                          <a:pPr algn="ctr"/>
                          <a:r>
                            <a:rPr lang="en-US" sz="2400" dirty="0">
                              <a:latin typeface="+mn-lt"/>
                            </a:rPr>
                            <a:t>8</a:t>
                          </a:r>
                        </a:p>
                      </a:txBody>
                      <a:tcPr marL="143633" marR="143633" marT="0" marB="0" anchor="ctr">
                        <a:solidFill>
                          <a:srgbClr val="F6B042"/>
                        </a:solidFill>
                      </a:tcPr>
                    </a:tc>
                    <a:extLst>
                      <a:ext uri="{0D108BD9-81ED-4DB2-BD59-A6C34878D82A}">
                        <a16:rowId xmlns:a16="http://schemas.microsoft.com/office/drawing/2014/main" val="10002"/>
                      </a:ext>
                    </a:extLst>
                  </a:tr>
                  <a:tr h="653282">
                    <a:tc>
                      <a:txBody>
                        <a:bodyPr/>
                        <a:lstStyle/>
                        <a:p>
                          <a:pPr marL="0" marR="0" lvl="0" algn="ctr">
                            <a:lnSpc>
                              <a:spcPct val="107000"/>
                            </a:lnSpc>
                            <a:spcBef>
                              <a:spcPts val="0"/>
                            </a:spcBef>
                            <a:spcAft>
                              <a:spcPts val="0"/>
                            </a:spcAft>
                          </a:pPr>
                          <a:r>
                            <a:rPr lang="en-US" sz="2400" b="1" kern="1200" dirty="0">
                              <a:solidFill>
                                <a:schemeClr val="lt1"/>
                              </a:solidFill>
                              <a:latin typeface="+mn-lt"/>
                              <a:ea typeface="+mn-ea"/>
                              <a:cs typeface="+mn-cs"/>
                            </a:rPr>
                            <a:t>Burn Plastic Pallets 1000g</a:t>
                          </a: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8</a:t>
                          </a:r>
                        </a:p>
                      </a:txBody>
                      <a:tcPr marL="143633" marR="143633" marT="0" marB="0" anchor="ctr">
                        <a:solidFill>
                          <a:srgbClr val="F6B042"/>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4</a:t>
                          </a:r>
                        </a:p>
                      </a:txBody>
                      <a:tcPr marL="143633" marR="143633" marT="0" marB="0" anchor="ctr">
                        <a:solidFill>
                          <a:srgbClr val="F6B042"/>
                        </a:solidFill>
                      </a:tcPr>
                    </a:tc>
                    <a:extLst>
                      <a:ext uri="{0D108BD9-81ED-4DB2-BD59-A6C34878D82A}">
                        <a16:rowId xmlns:a16="http://schemas.microsoft.com/office/drawing/2014/main" val="4006752202"/>
                      </a:ext>
                    </a:extLst>
                  </a:tr>
                </a:tbl>
              </a:graphicData>
            </a:graphic>
          </p:graphicFrame>
        </mc:Choice>
        <mc:Fallback>
          <p:graphicFrame>
            <p:nvGraphicFramePr>
              <p:cNvPr id="2" name="Content Placeholder 3">
                <a:extLst>
                  <a:ext uri="{FF2B5EF4-FFF2-40B4-BE49-F238E27FC236}">
                    <a16:creationId xmlns:a16="http://schemas.microsoft.com/office/drawing/2014/main" id="{6B29E22C-D81E-DA6A-3F80-A972EFED35EA}"/>
                  </a:ext>
                </a:extLst>
              </p:cNvPr>
              <p:cNvGraphicFramePr>
                <a:graphicFrameLocks/>
              </p:cNvGraphicFramePr>
              <p:nvPr>
                <p:extLst>
                  <p:ext uri="{D42A27DB-BD31-4B8C-83A1-F6EECF244321}">
                    <p14:modId xmlns:p14="http://schemas.microsoft.com/office/powerpoint/2010/main" val="1636545073"/>
                  </p:ext>
                </p:extLst>
              </p:nvPr>
            </p:nvGraphicFramePr>
            <p:xfrm>
              <a:off x="22253653" y="11955625"/>
              <a:ext cx="7200000" cy="3594501"/>
            </p:xfrm>
            <a:graphic>
              <a:graphicData uri="http://schemas.openxmlformats.org/drawingml/2006/table">
                <a:tbl>
                  <a:tblPr firstRow="1" firstCol="1" bandRow="1">
                    <a:effectLst/>
                    <a:tableStyleId>{5C22544A-7EE6-4342-B048-85BDC9FD1C3A}</a:tableStyleId>
                  </a:tblPr>
                  <a:tblGrid>
                    <a:gridCol w="3210294">
                      <a:extLst>
                        <a:ext uri="{9D8B030D-6E8A-4147-A177-3AD203B41FA5}">
                          <a16:colId xmlns:a16="http://schemas.microsoft.com/office/drawing/2014/main" val="20000"/>
                        </a:ext>
                      </a:extLst>
                    </a:gridCol>
                    <a:gridCol w="2126761">
                      <a:extLst>
                        <a:ext uri="{9D8B030D-6E8A-4147-A177-3AD203B41FA5}">
                          <a16:colId xmlns:a16="http://schemas.microsoft.com/office/drawing/2014/main" val="20001"/>
                        </a:ext>
                      </a:extLst>
                    </a:gridCol>
                    <a:gridCol w="1862945">
                      <a:extLst>
                        <a:ext uri="{9D8B030D-6E8A-4147-A177-3AD203B41FA5}">
                          <a16:colId xmlns:a16="http://schemas.microsoft.com/office/drawing/2014/main" val="20002"/>
                        </a:ext>
                      </a:extLst>
                    </a:gridCol>
                  </a:tblGrid>
                  <a:tr h="1156716">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Heat Stage</a:t>
                          </a: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Without Steam Tube (min)</a:t>
                          </a: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rPr>
                            <a:t>With Stem Tube (min)</a:t>
                          </a:r>
                          <a:endParaRPr lang="en-US" sz="2400" kern="1200" dirty="0">
                            <a:latin typeface="+mn-lt"/>
                            <a:ea typeface="Calibri" pitchFamily="34"/>
                            <a:cs typeface="Arial" pitchFamily="34"/>
                          </a:endParaRPr>
                        </a:p>
                      </a:txBody>
                      <a:tcPr marL="143633" marR="143633" marT="0" marB="0">
                        <a:solidFill>
                          <a:srgbClr val="358489"/>
                        </a:solidFill>
                      </a:tcPr>
                    </a:tc>
                    <a:extLst>
                      <a:ext uri="{0D108BD9-81ED-4DB2-BD59-A6C34878D82A}">
                        <a16:rowId xmlns:a16="http://schemas.microsoft.com/office/drawing/2014/main" val="10000"/>
                      </a:ext>
                    </a:extLst>
                  </a:tr>
                  <a:tr h="1037021">
                    <a:tc>
                      <a:txBody>
                        <a:bodyPr/>
                        <a:lstStyle/>
                        <a:p>
                          <a:endParaRPr lang="en-SA"/>
                        </a:p>
                      </a:txBody>
                      <a:tcPr marL="143633" marR="143633" marT="0" marB="0">
                        <a:blipFill>
                          <a:blip r:embed="rId15"/>
                          <a:stretch>
                            <a:fillRect l="-395" t="-118293" r="-125296" b="-152439"/>
                          </a:stretch>
                        </a:blip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44</a:t>
                          </a:r>
                        </a:p>
                      </a:txBody>
                      <a:tcPr marL="143633" marR="143633" marT="0" marB="0" anchor="ctr">
                        <a:solidFill>
                          <a:srgbClr val="F6B042"/>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18</a:t>
                          </a:r>
                        </a:p>
                      </a:txBody>
                      <a:tcPr marL="143633" marR="143633" marT="0" marB="0" anchor="ctr">
                        <a:solidFill>
                          <a:srgbClr val="F6B042"/>
                        </a:solidFill>
                      </a:tcPr>
                    </a:tc>
                    <a:extLst>
                      <a:ext uri="{0D108BD9-81ED-4DB2-BD59-A6C34878D82A}">
                        <a16:rowId xmlns:a16="http://schemas.microsoft.com/office/drawing/2014/main" val="10001"/>
                      </a:ext>
                    </a:extLst>
                  </a:tr>
                  <a:tr h="635398">
                    <a:tc>
                      <a:txBody>
                        <a:bodyPr/>
                        <a:lstStyle/>
                        <a:p>
                          <a:endParaRPr lang="en-SA"/>
                        </a:p>
                      </a:txBody>
                      <a:tcPr marL="143633" marR="143633" marT="0" marB="0">
                        <a:blipFill>
                          <a:blip r:embed="rId15"/>
                          <a:stretch>
                            <a:fillRect l="-395" t="-350980" r="-125296" b="-145098"/>
                          </a:stretch>
                        </a:blipFill>
                      </a:tcPr>
                    </a:tc>
                    <a:tc>
                      <a:txBody>
                        <a:bodyPr/>
                        <a:lstStyle/>
                        <a:p>
                          <a:pPr marL="0" marR="0" lvl="0" algn="ctr">
                            <a:lnSpc>
                              <a:spcPct val="107000"/>
                            </a:lnSpc>
                            <a:spcBef>
                              <a:spcPts val="0"/>
                            </a:spcBef>
                            <a:spcAft>
                              <a:spcPts val="0"/>
                            </a:spcAft>
                          </a:pPr>
                          <a:r>
                            <a:rPr lang="en-US" sz="2400" kern="1200" dirty="0">
                              <a:latin typeface="+mn-lt"/>
                            </a:rPr>
                            <a:t>18</a:t>
                          </a:r>
                          <a:endParaRPr lang="en-US" sz="2400" kern="1200" dirty="0">
                            <a:latin typeface="+mn-lt"/>
                            <a:ea typeface="Calibri" pitchFamily="34"/>
                            <a:cs typeface="Arial" pitchFamily="34"/>
                          </a:endParaRPr>
                        </a:p>
                      </a:txBody>
                      <a:tcPr marL="143633" marR="143633" marT="0" marB="0" anchor="ctr">
                        <a:solidFill>
                          <a:srgbClr val="F6B042"/>
                        </a:solidFill>
                      </a:tcPr>
                    </a:tc>
                    <a:tc>
                      <a:txBody>
                        <a:bodyPr/>
                        <a:lstStyle/>
                        <a:p>
                          <a:pPr algn="ctr"/>
                          <a:r>
                            <a:rPr lang="en-US" sz="2400" dirty="0">
                              <a:latin typeface="+mn-lt"/>
                            </a:rPr>
                            <a:t>8</a:t>
                          </a:r>
                        </a:p>
                      </a:txBody>
                      <a:tcPr marL="143633" marR="143633" marT="0" marB="0" anchor="ctr">
                        <a:solidFill>
                          <a:srgbClr val="F6B042"/>
                        </a:solidFill>
                      </a:tcPr>
                    </a:tc>
                    <a:extLst>
                      <a:ext uri="{0D108BD9-81ED-4DB2-BD59-A6C34878D82A}">
                        <a16:rowId xmlns:a16="http://schemas.microsoft.com/office/drawing/2014/main" val="10002"/>
                      </a:ext>
                    </a:extLst>
                  </a:tr>
                  <a:tr h="765366">
                    <a:tc>
                      <a:txBody>
                        <a:bodyPr/>
                        <a:lstStyle/>
                        <a:p>
                          <a:pPr marL="0" marR="0" lvl="0" algn="ctr">
                            <a:lnSpc>
                              <a:spcPct val="107000"/>
                            </a:lnSpc>
                            <a:spcBef>
                              <a:spcPts val="0"/>
                            </a:spcBef>
                            <a:spcAft>
                              <a:spcPts val="0"/>
                            </a:spcAft>
                          </a:pPr>
                          <a:r>
                            <a:rPr lang="en-US" sz="2400" b="1" kern="1200" dirty="0">
                              <a:solidFill>
                                <a:schemeClr val="lt1"/>
                              </a:solidFill>
                              <a:latin typeface="+mn-lt"/>
                              <a:ea typeface="+mn-ea"/>
                              <a:cs typeface="+mn-cs"/>
                            </a:rPr>
                            <a:t>Burn Plastic Pallets 1000g</a:t>
                          </a:r>
                        </a:p>
                      </a:txBody>
                      <a:tcPr marL="143633" marR="143633" marT="0" marB="0">
                        <a:solidFill>
                          <a:srgbClr val="358489"/>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8</a:t>
                          </a:r>
                        </a:p>
                      </a:txBody>
                      <a:tcPr marL="143633" marR="143633" marT="0" marB="0" anchor="ctr">
                        <a:solidFill>
                          <a:srgbClr val="F6B042"/>
                        </a:solidFill>
                      </a:tcPr>
                    </a:tc>
                    <a:tc>
                      <a:txBody>
                        <a:bodyPr/>
                        <a:lstStyle/>
                        <a:p>
                          <a:pPr marL="0" marR="0" lvl="0" algn="ctr">
                            <a:lnSpc>
                              <a:spcPct val="107000"/>
                            </a:lnSpc>
                            <a:spcBef>
                              <a:spcPts val="0"/>
                            </a:spcBef>
                            <a:spcAft>
                              <a:spcPts val="0"/>
                            </a:spcAft>
                          </a:pPr>
                          <a:r>
                            <a:rPr lang="en-US" sz="2400" kern="1200" dirty="0">
                              <a:latin typeface="+mn-lt"/>
                              <a:ea typeface="Calibri" pitchFamily="34"/>
                              <a:cs typeface="Arial" pitchFamily="34"/>
                            </a:rPr>
                            <a:t>4</a:t>
                          </a:r>
                        </a:p>
                      </a:txBody>
                      <a:tcPr marL="143633" marR="143633" marT="0" marB="0" anchor="ctr">
                        <a:solidFill>
                          <a:srgbClr val="F6B042"/>
                        </a:solidFill>
                      </a:tcPr>
                    </a:tc>
                    <a:extLst>
                      <a:ext uri="{0D108BD9-81ED-4DB2-BD59-A6C34878D82A}">
                        <a16:rowId xmlns:a16="http://schemas.microsoft.com/office/drawing/2014/main" val="4006752202"/>
                      </a:ext>
                    </a:extLst>
                  </a:tr>
                </a:tbl>
              </a:graphicData>
            </a:graphic>
          </p:graphicFrame>
        </mc:Fallback>
      </mc:AlternateContent>
      <p:sp>
        <p:nvSpPr>
          <p:cNvPr id="3" name="TextBox 2">
            <a:extLst>
              <a:ext uri="{FF2B5EF4-FFF2-40B4-BE49-F238E27FC236}">
                <a16:creationId xmlns:a16="http://schemas.microsoft.com/office/drawing/2014/main" id="{3DE9F5C9-BA79-9FF9-7DCE-D2BC51F98C10}"/>
              </a:ext>
            </a:extLst>
          </p:cNvPr>
          <p:cNvSpPr txBox="1"/>
          <p:nvPr/>
        </p:nvSpPr>
        <p:spPr>
          <a:xfrm>
            <a:off x="21906559" y="16318151"/>
            <a:ext cx="8368654" cy="4524315"/>
          </a:xfrm>
          <a:prstGeom prst="rect">
            <a:avLst/>
          </a:prstGeom>
          <a:noFill/>
        </p:spPr>
        <p:txBody>
          <a:bodyPr wrap="square" rtlCol="0">
            <a:spAutoFit/>
          </a:bodyPr>
          <a:lstStyle/>
          <a:p>
            <a:r>
              <a:rPr lang="en-GB" sz="2400" kern="100" dirty="0">
                <a:effectLst/>
                <a:latin typeface="Calibri" panose="020F0502020204030204" pitchFamily="34" charset="0"/>
                <a:ea typeface="Calibri" panose="020F0502020204030204" pitchFamily="34" charset="0"/>
                <a:cs typeface="Calibri" panose="020F0502020204030204" pitchFamily="34" charset="0"/>
              </a:rPr>
              <a:t>In order to dramatically shift the waste management of the petrochemical industry, the AI-enhanced pyrolysis project uses Aspen HYSYS simulation. Through turning plastic waste into useful products such as oil and syngas, the environment is protected, green-house gases emissions are reduced, and the cycle economy encouraged. From the economical aspect, the project reduces operating expenses, increases revenues, and corresponds to requirements of green financing. On the social aspect, it calls for enhanced public health, creation of jobs and mainly embraces the environment. This innovative way leads to cleaner, more efficient and ultimately sustainable future for industries and societies.</a:t>
            </a:r>
            <a:endParaRPr lang="en-US" sz="24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09578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TotalTime>
  <Words>344</Words>
  <Application>Microsoft Macintosh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Nawal Mohammed Alghanim</dc:creator>
  <cp:lastModifiedBy>MOHAMMED ASSAD ASHY</cp:lastModifiedBy>
  <cp:revision>13</cp:revision>
  <dcterms:created xsi:type="dcterms:W3CDTF">2023-12-12T07:33:07Z</dcterms:created>
  <dcterms:modified xsi:type="dcterms:W3CDTF">2024-12-05T20:49:46Z</dcterms:modified>
</cp:coreProperties>
</file>