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1388388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36" userDrawn="1">
          <p15:clr>
            <a:srgbClr val="A4A3A4"/>
          </p15:clr>
        </p15:guide>
        <p15:guide id="2" pos="673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9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187" y="-5995"/>
      </p:cViewPr>
      <p:guideLst>
        <p:guide orient="horz" pos="9536"/>
        <p:guide pos="67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568522-3698-4771-B761-1A49C3EB31C8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74AF4B-D911-4566-B951-DE8AF90FFD74}">
      <dgm:prSet phldrT="[Text]"/>
      <dgm:spPr>
        <a:xfrm>
          <a:off x="0" y="0"/>
          <a:ext cx="9814560" cy="1417121"/>
        </a:xfrm>
        <a:prstGeom prst="roundRect">
          <a:avLst>
            <a:gd name="adj" fmla="val 10000"/>
          </a:avLst>
        </a:prstGeom>
        <a:solidFill>
          <a:sysClr val="windowText" lastClr="000000">
            <a:lumMod val="75000"/>
            <a:lumOff val="2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rgbClr val="FFC000"/>
              </a:solidFill>
              <a:latin typeface="Century Gothic" panose="020B0502020202020204"/>
              <a:ea typeface="+mn-ea"/>
              <a:cs typeface="+mn-cs"/>
            </a:rPr>
            <a:t>Mechanical Engineering</a:t>
          </a:r>
        </a:p>
      </dgm:t>
    </dgm:pt>
    <dgm:pt modelId="{20365D91-E76F-48FA-AAF3-42CB60DEC8F4}" type="parTrans" cxnId="{DB42DF60-F59E-40A5-AA23-04B9273944C5}">
      <dgm:prSet/>
      <dgm:spPr/>
      <dgm:t>
        <a:bodyPr/>
        <a:lstStyle/>
        <a:p>
          <a:endParaRPr lang="en-US"/>
        </a:p>
      </dgm:t>
    </dgm:pt>
    <dgm:pt modelId="{89D2D77C-9EDB-4CD3-BE86-92E103E5E725}" type="sibTrans" cxnId="{DB42DF60-F59E-40A5-AA23-04B9273944C5}">
      <dgm:prSet/>
      <dgm:spPr/>
      <dgm:t>
        <a:bodyPr/>
        <a:lstStyle/>
        <a:p>
          <a:endParaRPr lang="en-US"/>
        </a:p>
      </dgm:t>
    </dgm:pt>
    <dgm:pt modelId="{A03E68C4-1B1C-4C91-9760-ED5996A6E8DF}">
      <dgm:prSet phldrT="[Text]"/>
      <dgm:spPr>
        <a:xfrm>
          <a:off x="0" y="0"/>
          <a:ext cx="9814560" cy="1417121"/>
        </a:xfrm>
        <a:prstGeom prst="roundRect">
          <a:avLst>
            <a:gd name="adj" fmla="val 10000"/>
          </a:avLst>
        </a:prstGeom>
        <a:solidFill>
          <a:sysClr val="windowText" lastClr="000000">
            <a:lumMod val="75000"/>
            <a:lumOff val="2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en-US" dirty="0">
              <a:solidFill>
                <a:srgbClr val="FFC000"/>
              </a:solidFill>
              <a:latin typeface="Century Gothic" panose="020B0502020202020204"/>
              <a:ea typeface="+mn-ea"/>
              <a:cs typeface="+mn-cs"/>
            </a:rPr>
            <a:t>The specifications of the pipes that include diameter and depth</a:t>
          </a:r>
        </a:p>
      </dgm:t>
    </dgm:pt>
    <dgm:pt modelId="{67607EBC-1F53-4B15-838F-EF1F921BCCD2}" type="parTrans" cxnId="{728BC04E-A59C-42F9-AFDA-65F8EDAA58CA}">
      <dgm:prSet/>
      <dgm:spPr/>
      <dgm:t>
        <a:bodyPr/>
        <a:lstStyle/>
        <a:p>
          <a:endParaRPr lang="en-US"/>
        </a:p>
      </dgm:t>
    </dgm:pt>
    <dgm:pt modelId="{2B1B2942-F9B0-4004-9E95-ED69D5645A5D}" type="sibTrans" cxnId="{728BC04E-A59C-42F9-AFDA-65F8EDAA58CA}">
      <dgm:prSet/>
      <dgm:spPr/>
      <dgm:t>
        <a:bodyPr/>
        <a:lstStyle/>
        <a:p>
          <a:endParaRPr lang="en-US"/>
        </a:p>
      </dgm:t>
    </dgm:pt>
    <dgm:pt modelId="{E992B262-66D3-4593-B760-D632D480E93C}">
      <dgm:prSet phldrT="[Text]"/>
      <dgm:spPr>
        <a:xfrm>
          <a:off x="0" y="0"/>
          <a:ext cx="9814560" cy="1417121"/>
        </a:xfrm>
        <a:prstGeom prst="roundRect">
          <a:avLst>
            <a:gd name="adj" fmla="val 10000"/>
          </a:avLst>
        </a:prstGeom>
        <a:solidFill>
          <a:sysClr val="windowText" lastClr="000000">
            <a:lumMod val="75000"/>
            <a:lumOff val="2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en-US" dirty="0">
              <a:solidFill>
                <a:srgbClr val="FFC000"/>
              </a:solidFill>
              <a:latin typeface="Century Gothic" panose="020B0502020202020204"/>
              <a:ea typeface="+mn-ea"/>
              <a:cs typeface="+mn-cs"/>
            </a:rPr>
            <a:t>The Sizes of the containers</a:t>
          </a:r>
        </a:p>
      </dgm:t>
    </dgm:pt>
    <dgm:pt modelId="{2AAF94DE-94DF-4857-8827-9B50D2DEECC2}" type="parTrans" cxnId="{A6C35442-1CF2-4DFB-9926-5D600B779921}">
      <dgm:prSet/>
      <dgm:spPr/>
      <dgm:t>
        <a:bodyPr/>
        <a:lstStyle/>
        <a:p>
          <a:endParaRPr lang="en-US"/>
        </a:p>
      </dgm:t>
    </dgm:pt>
    <dgm:pt modelId="{B435EB67-C06F-4C6E-9C8E-CC43F814ECA3}" type="sibTrans" cxnId="{A6C35442-1CF2-4DFB-9926-5D600B779921}">
      <dgm:prSet/>
      <dgm:spPr/>
      <dgm:t>
        <a:bodyPr/>
        <a:lstStyle/>
        <a:p>
          <a:endParaRPr lang="en-US"/>
        </a:p>
      </dgm:t>
    </dgm:pt>
    <dgm:pt modelId="{0457DA40-EEA7-49A2-BF31-BA76972F3049}">
      <dgm:prSet phldrT="[Text]"/>
      <dgm:spPr>
        <a:xfrm>
          <a:off x="0" y="1558833"/>
          <a:ext cx="9814560" cy="1417121"/>
        </a:xfrm>
        <a:prstGeom prst="roundRect">
          <a:avLst>
            <a:gd name="adj" fmla="val 10000"/>
          </a:avLst>
        </a:prstGeom>
        <a:solidFill>
          <a:sysClr val="windowText" lastClr="000000">
            <a:lumMod val="75000"/>
            <a:lumOff val="2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Font typeface="Arial" panose="020B0604020202020204" pitchFamily="34" charset="0"/>
            <a:buNone/>
          </a:pPr>
          <a:r>
            <a:rPr lang="en-US" dirty="0">
              <a:solidFill>
                <a:srgbClr val="FFC000"/>
              </a:solidFill>
              <a:latin typeface="Century Gothic" panose="020B0502020202020204"/>
              <a:ea typeface="+mn-ea"/>
              <a:cs typeface="+mn-cs"/>
            </a:rPr>
            <a:t>Chemical Engineering</a:t>
          </a:r>
        </a:p>
      </dgm:t>
    </dgm:pt>
    <dgm:pt modelId="{B4F3B1F4-E2EE-4822-83E3-63D41E22FD78}" type="parTrans" cxnId="{B5B09C96-BF44-49B6-88AC-DE0BC07974A4}">
      <dgm:prSet/>
      <dgm:spPr/>
      <dgm:t>
        <a:bodyPr/>
        <a:lstStyle/>
        <a:p>
          <a:endParaRPr lang="en-US"/>
        </a:p>
      </dgm:t>
    </dgm:pt>
    <dgm:pt modelId="{02E55891-541E-46C3-9EF3-037E61CF223A}" type="sibTrans" cxnId="{B5B09C96-BF44-49B6-88AC-DE0BC07974A4}">
      <dgm:prSet/>
      <dgm:spPr/>
      <dgm:t>
        <a:bodyPr/>
        <a:lstStyle/>
        <a:p>
          <a:endParaRPr lang="en-US"/>
        </a:p>
      </dgm:t>
    </dgm:pt>
    <dgm:pt modelId="{F246413B-CCD4-4A90-9A80-8E0C238C9FF7}">
      <dgm:prSet phldrT="[Text]"/>
      <dgm:spPr>
        <a:xfrm>
          <a:off x="0" y="1558833"/>
          <a:ext cx="9814560" cy="1417121"/>
        </a:xfrm>
        <a:prstGeom prst="roundRect">
          <a:avLst>
            <a:gd name="adj" fmla="val 10000"/>
          </a:avLst>
        </a:prstGeom>
        <a:solidFill>
          <a:sysClr val="windowText" lastClr="000000">
            <a:lumMod val="75000"/>
            <a:lumOff val="2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en-US" dirty="0">
              <a:solidFill>
                <a:srgbClr val="FFC000"/>
              </a:solidFill>
              <a:latin typeface="Century Gothic" panose="020B0502020202020204"/>
              <a:ea typeface="+mn-ea"/>
              <a:cs typeface="+mn-cs"/>
            </a:rPr>
            <a:t>Sampling water from different sites</a:t>
          </a:r>
        </a:p>
      </dgm:t>
    </dgm:pt>
    <dgm:pt modelId="{FAF54B52-F077-4AFA-8497-9FA520CB0A3A}" type="parTrans" cxnId="{80FFEF16-4C2D-4839-B150-E983056ADF40}">
      <dgm:prSet/>
      <dgm:spPr/>
      <dgm:t>
        <a:bodyPr/>
        <a:lstStyle/>
        <a:p>
          <a:endParaRPr lang="en-US"/>
        </a:p>
      </dgm:t>
    </dgm:pt>
    <dgm:pt modelId="{51773950-D3BD-4F34-8A39-AA73FC90B810}" type="sibTrans" cxnId="{80FFEF16-4C2D-4839-B150-E983056ADF40}">
      <dgm:prSet/>
      <dgm:spPr/>
      <dgm:t>
        <a:bodyPr/>
        <a:lstStyle/>
        <a:p>
          <a:endParaRPr lang="en-US"/>
        </a:p>
      </dgm:t>
    </dgm:pt>
    <dgm:pt modelId="{556CAC24-5AAA-4940-854F-77282DC8FFB3}">
      <dgm:prSet phldrT="[Text]"/>
      <dgm:spPr>
        <a:xfrm>
          <a:off x="0" y="3117667"/>
          <a:ext cx="9814560" cy="1417121"/>
        </a:xfrm>
        <a:prstGeom prst="roundRect">
          <a:avLst>
            <a:gd name="adj" fmla="val 10000"/>
          </a:avLst>
        </a:prstGeom>
        <a:solidFill>
          <a:sysClr val="windowText" lastClr="000000">
            <a:lumMod val="75000"/>
            <a:lumOff val="2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rgbClr val="FFC000"/>
              </a:solidFill>
              <a:latin typeface="Century Gothic" panose="020B0502020202020204"/>
              <a:ea typeface="+mn-ea"/>
              <a:cs typeface="+mn-cs"/>
            </a:rPr>
            <a:t>Industrial Engineering</a:t>
          </a:r>
        </a:p>
      </dgm:t>
    </dgm:pt>
    <dgm:pt modelId="{09416A1D-496F-499C-AE1D-85EFF533DDE8}" type="parTrans" cxnId="{BB2380F9-3642-4F44-92BA-60BD800C2F8C}">
      <dgm:prSet/>
      <dgm:spPr/>
      <dgm:t>
        <a:bodyPr/>
        <a:lstStyle/>
        <a:p>
          <a:endParaRPr lang="en-US"/>
        </a:p>
      </dgm:t>
    </dgm:pt>
    <dgm:pt modelId="{047C8F93-5DCD-4F69-B1C2-EC2127447016}" type="sibTrans" cxnId="{BB2380F9-3642-4F44-92BA-60BD800C2F8C}">
      <dgm:prSet/>
      <dgm:spPr/>
      <dgm:t>
        <a:bodyPr/>
        <a:lstStyle/>
        <a:p>
          <a:endParaRPr lang="en-US"/>
        </a:p>
      </dgm:t>
    </dgm:pt>
    <dgm:pt modelId="{8AF23761-5C77-4335-9D83-84CDDC361D09}">
      <dgm:prSet phldrT="[Text]"/>
      <dgm:spPr>
        <a:xfrm>
          <a:off x="0" y="3117667"/>
          <a:ext cx="9814560" cy="1417121"/>
        </a:xfrm>
        <a:prstGeom prst="roundRect">
          <a:avLst>
            <a:gd name="adj" fmla="val 10000"/>
          </a:avLst>
        </a:prstGeom>
        <a:solidFill>
          <a:sysClr val="windowText" lastClr="000000">
            <a:lumMod val="75000"/>
            <a:lumOff val="2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en-US" dirty="0">
              <a:solidFill>
                <a:srgbClr val="FFC000"/>
              </a:solidFill>
              <a:latin typeface="Century Gothic" panose="020B0502020202020204"/>
              <a:ea typeface="+mn-ea"/>
              <a:cs typeface="+mn-cs"/>
            </a:rPr>
            <a:t>Control the quality and the flow of the water</a:t>
          </a:r>
        </a:p>
      </dgm:t>
    </dgm:pt>
    <dgm:pt modelId="{EAC13390-B277-469D-B252-D6E7626E2418}" type="parTrans" cxnId="{706C93FB-775C-4F27-A2BE-5AEDA83F9B16}">
      <dgm:prSet/>
      <dgm:spPr/>
      <dgm:t>
        <a:bodyPr/>
        <a:lstStyle/>
        <a:p>
          <a:endParaRPr lang="en-US"/>
        </a:p>
      </dgm:t>
    </dgm:pt>
    <dgm:pt modelId="{661FDC06-1489-48A1-814A-81DE56B6814B}" type="sibTrans" cxnId="{706C93FB-775C-4F27-A2BE-5AEDA83F9B16}">
      <dgm:prSet/>
      <dgm:spPr/>
      <dgm:t>
        <a:bodyPr/>
        <a:lstStyle/>
        <a:p>
          <a:endParaRPr lang="en-US"/>
        </a:p>
      </dgm:t>
    </dgm:pt>
    <dgm:pt modelId="{44616490-5263-4B3F-ACB0-179764E8B6E4}">
      <dgm:prSet phldrT="[Text]"/>
      <dgm:spPr>
        <a:xfrm>
          <a:off x="0" y="3117667"/>
          <a:ext cx="9814560" cy="1417121"/>
        </a:xfrm>
        <a:prstGeom prst="roundRect">
          <a:avLst>
            <a:gd name="adj" fmla="val 10000"/>
          </a:avLst>
        </a:prstGeom>
        <a:solidFill>
          <a:sysClr val="windowText" lastClr="000000">
            <a:lumMod val="75000"/>
            <a:lumOff val="2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en-US" dirty="0">
              <a:solidFill>
                <a:srgbClr val="FFC000"/>
              </a:solidFill>
              <a:latin typeface="Century Gothic" panose="020B0502020202020204"/>
              <a:ea typeface="+mn-ea"/>
              <a:cs typeface="+mn-cs"/>
            </a:rPr>
            <a:t>The filtration processing</a:t>
          </a:r>
        </a:p>
      </dgm:t>
    </dgm:pt>
    <dgm:pt modelId="{9D577078-122B-4E48-B77E-E6F5CBDF2E7B}" type="parTrans" cxnId="{9818F95D-2525-4B03-B590-D8439CD2BD5B}">
      <dgm:prSet/>
      <dgm:spPr/>
      <dgm:t>
        <a:bodyPr/>
        <a:lstStyle/>
        <a:p>
          <a:endParaRPr lang="en-US"/>
        </a:p>
      </dgm:t>
    </dgm:pt>
    <dgm:pt modelId="{BF5A07FC-FED1-45BF-A9E8-B780542FC6CB}" type="sibTrans" cxnId="{9818F95D-2525-4B03-B590-D8439CD2BD5B}">
      <dgm:prSet/>
      <dgm:spPr/>
      <dgm:t>
        <a:bodyPr/>
        <a:lstStyle/>
        <a:p>
          <a:endParaRPr lang="en-US"/>
        </a:p>
      </dgm:t>
    </dgm:pt>
    <dgm:pt modelId="{82183689-6824-4031-8482-166786117D3D}">
      <dgm:prSet phldrT="[Text]"/>
      <dgm:spPr>
        <a:xfrm>
          <a:off x="0" y="0"/>
          <a:ext cx="9814560" cy="1417121"/>
        </a:xfrm>
        <a:prstGeom prst="roundRect">
          <a:avLst>
            <a:gd name="adj" fmla="val 10000"/>
          </a:avLst>
        </a:prstGeom>
        <a:solidFill>
          <a:sysClr val="windowText" lastClr="000000">
            <a:lumMod val="75000"/>
            <a:lumOff val="2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en-US" dirty="0">
              <a:solidFill>
                <a:srgbClr val="FFC000"/>
              </a:solidFill>
              <a:latin typeface="Century Gothic" panose="020B0502020202020204"/>
              <a:ea typeface="+mn-ea"/>
              <a:cs typeface="+mn-cs"/>
            </a:rPr>
            <a:t>The overall design of the portable water filtration</a:t>
          </a:r>
        </a:p>
      </dgm:t>
    </dgm:pt>
    <dgm:pt modelId="{20BBFB35-2F93-4C09-B890-F89B152C598F}" type="parTrans" cxnId="{EC2E23CA-C313-4EEB-AC09-0992B0F3BFA1}">
      <dgm:prSet/>
      <dgm:spPr/>
      <dgm:t>
        <a:bodyPr/>
        <a:lstStyle/>
        <a:p>
          <a:endParaRPr lang="en-US"/>
        </a:p>
      </dgm:t>
    </dgm:pt>
    <dgm:pt modelId="{C21BDA5E-10F2-4DDA-A9F5-C62B76D1EE2A}" type="sibTrans" cxnId="{EC2E23CA-C313-4EEB-AC09-0992B0F3BFA1}">
      <dgm:prSet/>
      <dgm:spPr/>
      <dgm:t>
        <a:bodyPr/>
        <a:lstStyle/>
        <a:p>
          <a:endParaRPr lang="en-US"/>
        </a:p>
      </dgm:t>
    </dgm:pt>
    <dgm:pt modelId="{E5229E62-2BF2-4AD9-8D4D-66E44A93B33F}">
      <dgm:prSet phldrT="[Text]"/>
      <dgm:spPr>
        <a:xfrm>
          <a:off x="0" y="0"/>
          <a:ext cx="9814560" cy="1417121"/>
        </a:xfrm>
        <a:prstGeom prst="roundRect">
          <a:avLst>
            <a:gd name="adj" fmla="val 10000"/>
          </a:avLst>
        </a:prstGeom>
        <a:solidFill>
          <a:sysClr val="windowText" lastClr="000000">
            <a:lumMod val="75000"/>
            <a:lumOff val="2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en-US" dirty="0">
              <a:solidFill>
                <a:srgbClr val="FFC000"/>
              </a:solidFill>
              <a:latin typeface="Century Gothic" panose="020B0502020202020204"/>
              <a:ea typeface="+mn-ea"/>
              <a:cs typeface="+mn-cs"/>
            </a:rPr>
            <a:t>Choosing the best power supply</a:t>
          </a:r>
        </a:p>
      </dgm:t>
    </dgm:pt>
    <dgm:pt modelId="{C1AA5D25-5150-4C6E-B180-0DFB36949CD9}" type="parTrans" cxnId="{3183DBD8-6BB9-46B8-A7E7-EA3106100823}">
      <dgm:prSet/>
      <dgm:spPr/>
      <dgm:t>
        <a:bodyPr/>
        <a:lstStyle/>
        <a:p>
          <a:endParaRPr lang="en-US"/>
        </a:p>
      </dgm:t>
    </dgm:pt>
    <dgm:pt modelId="{2D545505-3E42-4FAA-B990-02E4583FF18A}" type="sibTrans" cxnId="{3183DBD8-6BB9-46B8-A7E7-EA3106100823}">
      <dgm:prSet/>
      <dgm:spPr/>
      <dgm:t>
        <a:bodyPr/>
        <a:lstStyle/>
        <a:p>
          <a:endParaRPr lang="en-US"/>
        </a:p>
      </dgm:t>
    </dgm:pt>
    <dgm:pt modelId="{2859B6FC-55FA-420A-9E85-E54D69A9A398}">
      <dgm:prSet phldrT="[Text]"/>
      <dgm:spPr>
        <a:xfrm>
          <a:off x="0" y="1558833"/>
          <a:ext cx="9814560" cy="1417121"/>
        </a:xfrm>
        <a:prstGeom prst="roundRect">
          <a:avLst>
            <a:gd name="adj" fmla="val 10000"/>
          </a:avLst>
        </a:prstGeom>
        <a:solidFill>
          <a:sysClr val="windowText" lastClr="000000">
            <a:lumMod val="75000"/>
            <a:lumOff val="2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en-US" dirty="0">
              <a:solidFill>
                <a:srgbClr val="FFC000"/>
              </a:solidFill>
              <a:latin typeface="Century Gothic" panose="020B0502020202020204"/>
              <a:ea typeface="+mn-ea"/>
              <a:cs typeface="+mn-cs"/>
            </a:rPr>
            <a:t>Test it before we process it and after it</a:t>
          </a:r>
        </a:p>
      </dgm:t>
    </dgm:pt>
    <dgm:pt modelId="{D7F2A125-52F1-4D6C-A01F-A0DF80A4E301}" type="parTrans" cxnId="{A75FAD5F-47CC-4DA4-9EB5-9C5D5CE4A27A}">
      <dgm:prSet/>
      <dgm:spPr/>
      <dgm:t>
        <a:bodyPr/>
        <a:lstStyle/>
        <a:p>
          <a:endParaRPr lang="en-US"/>
        </a:p>
      </dgm:t>
    </dgm:pt>
    <dgm:pt modelId="{8335F62A-08E9-4B92-95BF-D2BAF809F816}" type="sibTrans" cxnId="{A75FAD5F-47CC-4DA4-9EB5-9C5D5CE4A27A}">
      <dgm:prSet/>
      <dgm:spPr/>
      <dgm:t>
        <a:bodyPr/>
        <a:lstStyle/>
        <a:p>
          <a:endParaRPr lang="en-US"/>
        </a:p>
      </dgm:t>
    </dgm:pt>
    <dgm:pt modelId="{4EF7EF5F-C1A4-40F3-9742-01E37D15640D}">
      <dgm:prSet phldrT="[Text]"/>
      <dgm:spPr>
        <a:xfrm>
          <a:off x="0" y="1558833"/>
          <a:ext cx="9814560" cy="1417121"/>
        </a:xfrm>
        <a:prstGeom prst="roundRect">
          <a:avLst>
            <a:gd name="adj" fmla="val 10000"/>
          </a:avLst>
        </a:prstGeom>
        <a:solidFill>
          <a:sysClr val="windowText" lastClr="000000">
            <a:lumMod val="75000"/>
            <a:lumOff val="2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en-US" dirty="0">
              <a:solidFill>
                <a:srgbClr val="FFC000"/>
              </a:solidFill>
              <a:latin typeface="Century Gothic" panose="020B0502020202020204"/>
              <a:ea typeface="+mn-ea"/>
              <a:cs typeface="+mn-cs"/>
            </a:rPr>
            <a:t>Select the best type of heat exchanger</a:t>
          </a:r>
        </a:p>
      </dgm:t>
    </dgm:pt>
    <dgm:pt modelId="{0C8B896E-7895-4DBF-88CD-C6CF6E55E1EB}" type="parTrans" cxnId="{E2BDFCBD-1459-45F6-A64A-F5078E64A554}">
      <dgm:prSet/>
      <dgm:spPr/>
      <dgm:t>
        <a:bodyPr/>
        <a:lstStyle/>
        <a:p>
          <a:endParaRPr lang="en-US"/>
        </a:p>
      </dgm:t>
    </dgm:pt>
    <dgm:pt modelId="{5929A9BA-04FC-42EE-B991-4ADE71230873}" type="sibTrans" cxnId="{E2BDFCBD-1459-45F6-A64A-F5078E64A554}">
      <dgm:prSet/>
      <dgm:spPr/>
      <dgm:t>
        <a:bodyPr/>
        <a:lstStyle/>
        <a:p>
          <a:endParaRPr lang="en-US"/>
        </a:p>
      </dgm:t>
    </dgm:pt>
    <dgm:pt modelId="{828A8639-7B41-4688-A288-AAC0D2D93316}">
      <dgm:prSet phldrT="[Text]"/>
      <dgm:spPr>
        <a:xfrm>
          <a:off x="0" y="3117667"/>
          <a:ext cx="9814560" cy="1417121"/>
        </a:xfrm>
        <a:prstGeom prst="roundRect">
          <a:avLst>
            <a:gd name="adj" fmla="val 10000"/>
          </a:avLst>
        </a:prstGeom>
        <a:solidFill>
          <a:sysClr val="windowText" lastClr="000000">
            <a:lumMod val="75000"/>
            <a:lumOff val="2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en-US" dirty="0">
              <a:solidFill>
                <a:srgbClr val="FFC000"/>
              </a:solidFill>
              <a:latin typeface="Century Gothic" panose="020B0502020202020204"/>
              <a:ea typeface="+mn-ea"/>
              <a:cs typeface="+mn-cs"/>
            </a:rPr>
            <a:t>Generating the design of the experiment</a:t>
          </a:r>
        </a:p>
      </dgm:t>
    </dgm:pt>
    <dgm:pt modelId="{C2D9D82D-2BBF-4331-B362-2695C3CB1AC8}" type="parTrans" cxnId="{2C43EC7E-9430-40D1-B3DE-B6C880CE7A94}">
      <dgm:prSet/>
      <dgm:spPr/>
      <dgm:t>
        <a:bodyPr/>
        <a:lstStyle/>
        <a:p>
          <a:endParaRPr lang="en-US"/>
        </a:p>
      </dgm:t>
    </dgm:pt>
    <dgm:pt modelId="{B115E0F5-898A-4D93-A859-AF739A2D7FFA}" type="sibTrans" cxnId="{2C43EC7E-9430-40D1-B3DE-B6C880CE7A94}">
      <dgm:prSet/>
      <dgm:spPr/>
      <dgm:t>
        <a:bodyPr/>
        <a:lstStyle/>
        <a:p>
          <a:endParaRPr lang="en-US"/>
        </a:p>
      </dgm:t>
    </dgm:pt>
    <dgm:pt modelId="{E17DAA6A-A8D3-4204-A3D3-51006D31ADB9}">
      <dgm:prSet phldrT="[Text]"/>
      <dgm:spPr>
        <a:xfrm>
          <a:off x="0" y="3117667"/>
          <a:ext cx="9814560" cy="1417121"/>
        </a:xfrm>
        <a:prstGeom prst="roundRect">
          <a:avLst>
            <a:gd name="adj" fmla="val 10000"/>
          </a:avLst>
        </a:prstGeom>
        <a:solidFill>
          <a:sysClr val="windowText" lastClr="000000">
            <a:lumMod val="75000"/>
            <a:lumOff val="2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en-US" dirty="0">
              <a:solidFill>
                <a:srgbClr val="FFC000"/>
              </a:solidFill>
              <a:latin typeface="Century Gothic" panose="020B0502020202020204"/>
              <a:ea typeface="+mn-ea"/>
              <a:cs typeface="+mn-cs"/>
            </a:rPr>
            <a:t>Arranging the plan of the process</a:t>
          </a:r>
        </a:p>
      </dgm:t>
    </dgm:pt>
    <dgm:pt modelId="{D7661D37-6B9B-494F-A750-6C32F7CF743A}" type="parTrans" cxnId="{44D70749-42C1-4E57-88B0-DF3B4990AA7C}">
      <dgm:prSet/>
      <dgm:spPr/>
      <dgm:t>
        <a:bodyPr/>
        <a:lstStyle/>
        <a:p>
          <a:endParaRPr lang="en-US"/>
        </a:p>
      </dgm:t>
    </dgm:pt>
    <dgm:pt modelId="{01C8D9E7-29EA-4830-B819-56992E6DC1BE}" type="sibTrans" cxnId="{44D70749-42C1-4E57-88B0-DF3B4990AA7C}">
      <dgm:prSet/>
      <dgm:spPr/>
      <dgm:t>
        <a:bodyPr/>
        <a:lstStyle/>
        <a:p>
          <a:endParaRPr lang="en-US"/>
        </a:p>
      </dgm:t>
    </dgm:pt>
    <dgm:pt modelId="{D0E1208A-828E-47E9-886F-74C7AD80259E}" type="pres">
      <dgm:prSet presAssocID="{34568522-3698-4771-B761-1A49C3EB31C8}" presName="linear" presStyleCnt="0">
        <dgm:presLayoutVars>
          <dgm:dir/>
          <dgm:resizeHandles val="exact"/>
        </dgm:presLayoutVars>
      </dgm:prSet>
      <dgm:spPr/>
    </dgm:pt>
    <dgm:pt modelId="{18B70F20-83B3-4DE0-86F5-62307D2E70D1}" type="pres">
      <dgm:prSet presAssocID="{8374AF4B-D911-4566-B951-DE8AF90FFD74}" presName="comp" presStyleCnt="0"/>
      <dgm:spPr/>
    </dgm:pt>
    <dgm:pt modelId="{333FF60D-FB90-4A8E-9AA6-C2252902A3A4}" type="pres">
      <dgm:prSet presAssocID="{8374AF4B-D911-4566-B951-DE8AF90FFD74}" presName="box" presStyleLbl="node1" presStyleIdx="0" presStyleCnt="3"/>
      <dgm:spPr/>
    </dgm:pt>
    <dgm:pt modelId="{7B4076C3-4705-4618-9028-3ED8C2657AF8}" type="pres">
      <dgm:prSet presAssocID="{8374AF4B-D911-4566-B951-DE8AF90FFD74}" presName="img" presStyleLbl="fgImgPlace1" presStyleIdx="0" presStyleCnt="3"/>
      <dgm:spPr>
        <a:xfrm>
          <a:off x="141712" y="141712"/>
          <a:ext cx="1962912" cy="113369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C63269D5-9D0B-41F7-B055-E550AF307F52}" type="pres">
      <dgm:prSet presAssocID="{8374AF4B-D911-4566-B951-DE8AF90FFD74}" presName="text" presStyleLbl="node1" presStyleIdx="0" presStyleCnt="3">
        <dgm:presLayoutVars>
          <dgm:bulletEnabled val="1"/>
        </dgm:presLayoutVars>
      </dgm:prSet>
      <dgm:spPr/>
    </dgm:pt>
    <dgm:pt modelId="{649077D7-FDF4-4896-A586-B25AFF9C5C53}" type="pres">
      <dgm:prSet presAssocID="{89D2D77C-9EDB-4CD3-BE86-92E103E5E725}" presName="spacer" presStyleCnt="0"/>
      <dgm:spPr/>
    </dgm:pt>
    <dgm:pt modelId="{AE6F8798-CC44-4BF1-AAFC-A664A1658153}" type="pres">
      <dgm:prSet presAssocID="{0457DA40-EEA7-49A2-BF31-BA76972F3049}" presName="comp" presStyleCnt="0"/>
      <dgm:spPr/>
    </dgm:pt>
    <dgm:pt modelId="{2E9DDC44-2748-43AD-91BA-5F4FD32DF7C6}" type="pres">
      <dgm:prSet presAssocID="{0457DA40-EEA7-49A2-BF31-BA76972F3049}" presName="box" presStyleLbl="node1" presStyleIdx="1" presStyleCnt="3"/>
      <dgm:spPr/>
    </dgm:pt>
    <dgm:pt modelId="{956D6BD2-4830-43E2-B3FF-B7EB9C2D0E17}" type="pres">
      <dgm:prSet presAssocID="{0457DA40-EEA7-49A2-BF31-BA76972F3049}" presName="img" presStyleLbl="fgImgPlace1" presStyleIdx="1" presStyleCnt="3"/>
      <dgm:spPr>
        <a:xfrm>
          <a:off x="141712" y="1700545"/>
          <a:ext cx="1962912" cy="113369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D8D6AD13-2246-47E2-9F06-73DBE730B6C6}" type="pres">
      <dgm:prSet presAssocID="{0457DA40-EEA7-49A2-BF31-BA76972F3049}" presName="text" presStyleLbl="node1" presStyleIdx="1" presStyleCnt="3">
        <dgm:presLayoutVars>
          <dgm:bulletEnabled val="1"/>
        </dgm:presLayoutVars>
      </dgm:prSet>
      <dgm:spPr/>
    </dgm:pt>
    <dgm:pt modelId="{16B425D3-FBE4-421C-AEFE-5452C8278F31}" type="pres">
      <dgm:prSet presAssocID="{02E55891-541E-46C3-9EF3-037E61CF223A}" presName="spacer" presStyleCnt="0"/>
      <dgm:spPr/>
    </dgm:pt>
    <dgm:pt modelId="{83EE787A-14B5-45DE-BF8A-F6E025CA6D3E}" type="pres">
      <dgm:prSet presAssocID="{556CAC24-5AAA-4940-854F-77282DC8FFB3}" presName="comp" presStyleCnt="0"/>
      <dgm:spPr/>
    </dgm:pt>
    <dgm:pt modelId="{1ECB529B-E921-40E9-B6B5-37C091C722B7}" type="pres">
      <dgm:prSet presAssocID="{556CAC24-5AAA-4940-854F-77282DC8FFB3}" presName="box" presStyleLbl="node1" presStyleIdx="2" presStyleCnt="3"/>
      <dgm:spPr/>
    </dgm:pt>
    <dgm:pt modelId="{BFDDAD77-95AA-45D8-A223-CD0A671F2A02}" type="pres">
      <dgm:prSet presAssocID="{556CAC24-5AAA-4940-854F-77282DC8FFB3}" presName="img" presStyleLbl="fgImgPlace1" presStyleIdx="2" presStyleCnt="3"/>
      <dgm:spPr>
        <a:xfrm>
          <a:off x="141712" y="3259379"/>
          <a:ext cx="1962912" cy="113369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BD6A526E-96D1-4675-8ECA-ACCEFB8C6725}" type="pres">
      <dgm:prSet presAssocID="{556CAC24-5AAA-4940-854F-77282DC8FFB3}" presName="text" presStyleLbl="node1" presStyleIdx="2" presStyleCnt="3">
        <dgm:presLayoutVars>
          <dgm:bulletEnabled val="1"/>
        </dgm:presLayoutVars>
      </dgm:prSet>
      <dgm:spPr/>
    </dgm:pt>
  </dgm:ptLst>
  <dgm:cxnLst>
    <dgm:cxn modelId="{DBFF6904-57EE-42E1-AFF2-7BB362CA739E}" type="presOf" srcId="{556CAC24-5AAA-4940-854F-77282DC8FFB3}" destId="{BD6A526E-96D1-4675-8ECA-ACCEFB8C6725}" srcOrd="1" destOrd="0" presId="urn:microsoft.com/office/officeart/2005/8/layout/vList4"/>
    <dgm:cxn modelId="{F5D31806-B045-426D-8B93-D043AC3B7314}" type="presOf" srcId="{82183689-6824-4031-8482-166786117D3D}" destId="{333FF60D-FB90-4A8E-9AA6-C2252902A3A4}" srcOrd="0" destOrd="3" presId="urn:microsoft.com/office/officeart/2005/8/layout/vList4"/>
    <dgm:cxn modelId="{E885910C-33DB-4312-BF7F-85D0720FCB24}" type="presOf" srcId="{44616490-5263-4B3F-ACB0-179764E8B6E4}" destId="{1ECB529B-E921-40E9-B6B5-37C091C722B7}" srcOrd="0" destOrd="2" presId="urn:microsoft.com/office/officeart/2005/8/layout/vList4"/>
    <dgm:cxn modelId="{77E72110-B90A-48C4-9375-FB8CFBCCCC3B}" type="presOf" srcId="{2859B6FC-55FA-420A-9E85-E54D69A9A398}" destId="{2E9DDC44-2748-43AD-91BA-5F4FD32DF7C6}" srcOrd="0" destOrd="2" presId="urn:microsoft.com/office/officeart/2005/8/layout/vList4"/>
    <dgm:cxn modelId="{80FFEF16-4C2D-4839-B150-E983056ADF40}" srcId="{0457DA40-EEA7-49A2-BF31-BA76972F3049}" destId="{F246413B-CCD4-4A90-9A80-8E0C238C9FF7}" srcOrd="0" destOrd="0" parTransId="{FAF54B52-F077-4AFA-8497-9FA520CB0A3A}" sibTransId="{51773950-D3BD-4F34-8A39-AA73FC90B810}"/>
    <dgm:cxn modelId="{BE82EA18-6E54-4E89-B5B8-96A46AE463C5}" type="presOf" srcId="{A03E68C4-1B1C-4C91-9760-ED5996A6E8DF}" destId="{333FF60D-FB90-4A8E-9AA6-C2252902A3A4}" srcOrd="0" destOrd="1" presId="urn:microsoft.com/office/officeart/2005/8/layout/vList4"/>
    <dgm:cxn modelId="{7A8C4222-732A-4A15-B658-22CBE59AE233}" type="presOf" srcId="{E5229E62-2BF2-4AD9-8D4D-66E44A93B33F}" destId="{333FF60D-FB90-4A8E-9AA6-C2252902A3A4}" srcOrd="0" destOrd="4" presId="urn:microsoft.com/office/officeart/2005/8/layout/vList4"/>
    <dgm:cxn modelId="{579B0828-6BA6-40AB-BC2C-17B650FA71B1}" type="presOf" srcId="{8AF23761-5C77-4335-9D83-84CDDC361D09}" destId="{1ECB529B-E921-40E9-B6B5-37C091C722B7}" srcOrd="0" destOrd="1" presId="urn:microsoft.com/office/officeart/2005/8/layout/vList4"/>
    <dgm:cxn modelId="{017A2636-EE5F-41DC-BD51-242DB9765849}" type="presOf" srcId="{F246413B-CCD4-4A90-9A80-8E0C238C9FF7}" destId="{2E9DDC44-2748-43AD-91BA-5F4FD32DF7C6}" srcOrd="0" destOrd="1" presId="urn:microsoft.com/office/officeart/2005/8/layout/vList4"/>
    <dgm:cxn modelId="{E1F34137-494A-44DC-8650-9628EAF136B9}" type="presOf" srcId="{0457DA40-EEA7-49A2-BF31-BA76972F3049}" destId="{D8D6AD13-2246-47E2-9F06-73DBE730B6C6}" srcOrd="1" destOrd="0" presId="urn:microsoft.com/office/officeart/2005/8/layout/vList4"/>
    <dgm:cxn modelId="{9818F95D-2525-4B03-B590-D8439CD2BD5B}" srcId="{556CAC24-5AAA-4940-854F-77282DC8FFB3}" destId="{44616490-5263-4B3F-ACB0-179764E8B6E4}" srcOrd="1" destOrd="0" parTransId="{9D577078-122B-4E48-B77E-E6F5CBDF2E7B}" sibTransId="{BF5A07FC-FED1-45BF-A9E8-B780542FC6CB}"/>
    <dgm:cxn modelId="{A75FAD5F-47CC-4DA4-9EB5-9C5D5CE4A27A}" srcId="{0457DA40-EEA7-49A2-BF31-BA76972F3049}" destId="{2859B6FC-55FA-420A-9E85-E54D69A9A398}" srcOrd="1" destOrd="0" parTransId="{D7F2A125-52F1-4D6C-A01F-A0DF80A4E301}" sibTransId="{8335F62A-08E9-4B92-95BF-D2BAF809F816}"/>
    <dgm:cxn modelId="{DB42DF60-F59E-40A5-AA23-04B9273944C5}" srcId="{34568522-3698-4771-B761-1A49C3EB31C8}" destId="{8374AF4B-D911-4566-B951-DE8AF90FFD74}" srcOrd="0" destOrd="0" parTransId="{20365D91-E76F-48FA-AAF3-42CB60DEC8F4}" sibTransId="{89D2D77C-9EDB-4CD3-BE86-92E103E5E725}"/>
    <dgm:cxn modelId="{A6C35442-1CF2-4DFB-9926-5D600B779921}" srcId="{8374AF4B-D911-4566-B951-DE8AF90FFD74}" destId="{E992B262-66D3-4593-B760-D632D480E93C}" srcOrd="1" destOrd="0" parTransId="{2AAF94DE-94DF-4857-8827-9B50D2DEECC2}" sibTransId="{B435EB67-C06F-4C6E-9C8E-CC43F814ECA3}"/>
    <dgm:cxn modelId="{44D70749-42C1-4E57-88B0-DF3B4990AA7C}" srcId="{556CAC24-5AAA-4940-854F-77282DC8FFB3}" destId="{E17DAA6A-A8D3-4204-A3D3-51006D31ADB9}" srcOrd="3" destOrd="0" parTransId="{D7661D37-6B9B-494F-A750-6C32F7CF743A}" sibTransId="{01C8D9E7-29EA-4830-B819-56992E6DC1BE}"/>
    <dgm:cxn modelId="{AC054E4A-CE18-4D24-B5E6-5B5DD1D7C5AB}" type="presOf" srcId="{8374AF4B-D911-4566-B951-DE8AF90FFD74}" destId="{333FF60D-FB90-4A8E-9AA6-C2252902A3A4}" srcOrd="0" destOrd="0" presId="urn:microsoft.com/office/officeart/2005/8/layout/vList4"/>
    <dgm:cxn modelId="{1B90FB4C-6A9D-4517-9F0C-F40E1CB158AA}" type="presOf" srcId="{4EF7EF5F-C1A4-40F3-9742-01E37D15640D}" destId="{2E9DDC44-2748-43AD-91BA-5F4FD32DF7C6}" srcOrd="0" destOrd="3" presId="urn:microsoft.com/office/officeart/2005/8/layout/vList4"/>
    <dgm:cxn modelId="{728BC04E-A59C-42F9-AFDA-65F8EDAA58CA}" srcId="{8374AF4B-D911-4566-B951-DE8AF90FFD74}" destId="{A03E68C4-1B1C-4C91-9760-ED5996A6E8DF}" srcOrd="0" destOrd="0" parTransId="{67607EBC-1F53-4B15-838F-EF1F921BCCD2}" sibTransId="{2B1B2942-F9B0-4004-9E95-ED69D5645A5D}"/>
    <dgm:cxn modelId="{608EC64E-3CFA-4337-AFDE-59CE5221E407}" type="presOf" srcId="{E5229E62-2BF2-4AD9-8D4D-66E44A93B33F}" destId="{C63269D5-9D0B-41F7-B055-E550AF307F52}" srcOrd="1" destOrd="4" presId="urn:microsoft.com/office/officeart/2005/8/layout/vList4"/>
    <dgm:cxn modelId="{AA28EE6F-6E85-48E6-A81B-698A719B0668}" type="presOf" srcId="{0457DA40-EEA7-49A2-BF31-BA76972F3049}" destId="{2E9DDC44-2748-43AD-91BA-5F4FD32DF7C6}" srcOrd="0" destOrd="0" presId="urn:microsoft.com/office/officeart/2005/8/layout/vList4"/>
    <dgm:cxn modelId="{50170270-9A20-4492-9704-0A74A059490F}" type="presOf" srcId="{E992B262-66D3-4593-B760-D632D480E93C}" destId="{C63269D5-9D0B-41F7-B055-E550AF307F52}" srcOrd="1" destOrd="2" presId="urn:microsoft.com/office/officeart/2005/8/layout/vList4"/>
    <dgm:cxn modelId="{2C43EC7E-9430-40D1-B3DE-B6C880CE7A94}" srcId="{556CAC24-5AAA-4940-854F-77282DC8FFB3}" destId="{828A8639-7B41-4688-A288-AAC0D2D93316}" srcOrd="2" destOrd="0" parTransId="{C2D9D82D-2BBF-4331-B362-2695C3CB1AC8}" sibTransId="{B115E0F5-898A-4D93-A859-AF739A2D7FFA}"/>
    <dgm:cxn modelId="{F56F9281-9868-4FF8-8B94-DA27E14836BE}" type="presOf" srcId="{2859B6FC-55FA-420A-9E85-E54D69A9A398}" destId="{D8D6AD13-2246-47E2-9F06-73DBE730B6C6}" srcOrd="1" destOrd="2" presId="urn:microsoft.com/office/officeart/2005/8/layout/vList4"/>
    <dgm:cxn modelId="{C3465B82-AFEF-48CC-8AD7-922EDD0533C3}" type="presOf" srcId="{E992B262-66D3-4593-B760-D632D480E93C}" destId="{333FF60D-FB90-4A8E-9AA6-C2252902A3A4}" srcOrd="0" destOrd="2" presId="urn:microsoft.com/office/officeart/2005/8/layout/vList4"/>
    <dgm:cxn modelId="{B5B09C96-BF44-49B6-88AC-DE0BC07974A4}" srcId="{34568522-3698-4771-B761-1A49C3EB31C8}" destId="{0457DA40-EEA7-49A2-BF31-BA76972F3049}" srcOrd="1" destOrd="0" parTransId="{B4F3B1F4-E2EE-4822-83E3-63D41E22FD78}" sibTransId="{02E55891-541E-46C3-9EF3-037E61CF223A}"/>
    <dgm:cxn modelId="{AC306A9A-E12E-4716-B858-48C7950D0991}" type="presOf" srcId="{E17DAA6A-A8D3-4204-A3D3-51006D31ADB9}" destId="{1ECB529B-E921-40E9-B6B5-37C091C722B7}" srcOrd="0" destOrd="4" presId="urn:microsoft.com/office/officeart/2005/8/layout/vList4"/>
    <dgm:cxn modelId="{44704C9A-64B6-47E6-949B-464C2D57B5E6}" type="presOf" srcId="{44616490-5263-4B3F-ACB0-179764E8B6E4}" destId="{BD6A526E-96D1-4675-8ECA-ACCEFB8C6725}" srcOrd="1" destOrd="2" presId="urn:microsoft.com/office/officeart/2005/8/layout/vList4"/>
    <dgm:cxn modelId="{F8E32B9D-2DDD-42C0-B22D-5F7CAEFD1DCA}" type="presOf" srcId="{8374AF4B-D911-4566-B951-DE8AF90FFD74}" destId="{C63269D5-9D0B-41F7-B055-E550AF307F52}" srcOrd="1" destOrd="0" presId="urn:microsoft.com/office/officeart/2005/8/layout/vList4"/>
    <dgm:cxn modelId="{40A961A2-85D7-4F7A-9CDE-F92B516791E9}" type="presOf" srcId="{34568522-3698-4771-B761-1A49C3EB31C8}" destId="{D0E1208A-828E-47E9-886F-74C7AD80259E}" srcOrd="0" destOrd="0" presId="urn:microsoft.com/office/officeart/2005/8/layout/vList4"/>
    <dgm:cxn modelId="{681CD4A4-D5A4-42DB-BB91-605535D544CC}" type="presOf" srcId="{F246413B-CCD4-4A90-9A80-8E0C238C9FF7}" destId="{D8D6AD13-2246-47E2-9F06-73DBE730B6C6}" srcOrd="1" destOrd="1" presId="urn:microsoft.com/office/officeart/2005/8/layout/vList4"/>
    <dgm:cxn modelId="{FF0DCDAA-33E8-4301-A842-06540BD0FCF0}" type="presOf" srcId="{E17DAA6A-A8D3-4204-A3D3-51006D31ADB9}" destId="{BD6A526E-96D1-4675-8ECA-ACCEFB8C6725}" srcOrd="1" destOrd="4" presId="urn:microsoft.com/office/officeart/2005/8/layout/vList4"/>
    <dgm:cxn modelId="{E2BDFCBD-1459-45F6-A64A-F5078E64A554}" srcId="{0457DA40-EEA7-49A2-BF31-BA76972F3049}" destId="{4EF7EF5F-C1A4-40F3-9742-01E37D15640D}" srcOrd="2" destOrd="0" parTransId="{0C8B896E-7895-4DBF-88CD-C6CF6E55E1EB}" sibTransId="{5929A9BA-04FC-42EE-B991-4ADE71230873}"/>
    <dgm:cxn modelId="{D7F4E9C8-33B5-49DA-BDE1-807E3E386E66}" type="presOf" srcId="{A03E68C4-1B1C-4C91-9760-ED5996A6E8DF}" destId="{C63269D5-9D0B-41F7-B055-E550AF307F52}" srcOrd="1" destOrd="1" presId="urn:microsoft.com/office/officeart/2005/8/layout/vList4"/>
    <dgm:cxn modelId="{EC2E23CA-C313-4EEB-AC09-0992B0F3BFA1}" srcId="{8374AF4B-D911-4566-B951-DE8AF90FFD74}" destId="{82183689-6824-4031-8482-166786117D3D}" srcOrd="2" destOrd="0" parTransId="{20BBFB35-2F93-4C09-B890-F89B152C598F}" sibTransId="{C21BDA5E-10F2-4DDA-A9F5-C62B76D1EE2A}"/>
    <dgm:cxn modelId="{C54E6ED8-531C-42CC-AB24-382B532DE742}" type="presOf" srcId="{556CAC24-5AAA-4940-854F-77282DC8FFB3}" destId="{1ECB529B-E921-40E9-B6B5-37C091C722B7}" srcOrd="0" destOrd="0" presId="urn:microsoft.com/office/officeart/2005/8/layout/vList4"/>
    <dgm:cxn modelId="{3183DBD8-6BB9-46B8-A7E7-EA3106100823}" srcId="{8374AF4B-D911-4566-B951-DE8AF90FFD74}" destId="{E5229E62-2BF2-4AD9-8D4D-66E44A93B33F}" srcOrd="3" destOrd="0" parTransId="{C1AA5D25-5150-4C6E-B180-0DFB36949CD9}" sibTransId="{2D545505-3E42-4FAA-B990-02E4583FF18A}"/>
    <dgm:cxn modelId="{357304DE-F88D-40D5-A864-9B6C51CC2097}" type="presOf" srcId="{4EF7EF5F-C1A4-40F3-9742-01E37D15640D}" destId="{D8D6AD13-2246-47E2-9F06-73DBE730B6C6}" srcOrd="1" destOrd="3" presId="urn:microsoft.com/office/officeart/2005/8/layout/vList4"/>
    <dgm:cxn modelId="{5A5F22E1-8ADB-41F1-AE63-13677AA1FBA1}" type="presOf" srcId="{8AF23761-5C77-4335-9D83-84CDDC361D09}" destId="{BD6A526E-96D1-4675-8ECA-ACCEFB8C6725}" srcOrd="1" destOrd="1" presId="urn:microsoft.com/office/officeart/2005/8/layout/vList4"/>
    <dgm:cxn modelId="{D460F1E5-CAD4-4634-BF0D-8D8EFFBFCB0C}" type="presOf" srcId="{828A8639-7B41-4688-A288-AAC0D2D93316}" destId="{BD6A526E-96D1-4675-8ECA-ACCEFB8C6725}" srcOrd="1" destOrd="3" presId="urn:microsoft.com/office/officeart/2005/8/layout/vList4"/>
    <dgm:cxn modelId="{82456BF5-452C-45AA-BBC4-C1398AB17E0C}" type="presOf" srcId="{82183689-6824-4031-8482-166786117D3D}" destId="{C63269D5-9D0B-41F7-B055-E550AF307F52}" srcOrd="1" destOrd="3" presId="urn:microsoft.com/office/officeart/2005/8/layout/vList4"/>
    <dgm:cxn modelId="{02A585F8-A5CE-4381-8898-A7C6C73C1B24}" type="presOf" srcId="{828A8639-7B41-4688-A288-AAC0D2D93316}" destId="{1ECB529B-E921-40E9-B6B5-37C091C722B7}" srcOrd="0" destOrd="3" presId="urn:microsoft.com/office/officeart/2005/8/layout/vList4"/>
    <dgm:cxn modelId="{BB2380F9-3642-4F44-92BA-60BD800C2F8C}" srcId="{34568522-3698-4771-B761-1A49C3EB31C8}" destId="{556CAC24-5AAA-4940-854F-77282DC8FFB3}" srcOrd="2" destOrd="0" parTransId="{09416A1D-496F-499C-AE1D-85EFF533DDE8}" sibTransId="{047C8F93-5DCD-4F69-B1C2-EC2127447016}"/>
    <dgm:cxn modelId="{706C93FB-775C-4F27-A2BE-5AEDA83F9B16}" srcId="{556CAC24-5AAA-4940-854F-77282DC8FFB3}" destId="{8AF23761-5C77-4335-9D83-84CDDC361D09}" srcOrd="0" destOrd="0" parTransId="{EAC13390-B277-469D-B252-D6E7626E2418}" sibTransId="{661FDC06-1489-48A1-814A-81DE56B6814B}"/>
    <dgm:cxn modelId="{AF70C853-FDFE-4238-89A4-029F3CE08DAB}" type="presParOf" srcId="{D0E1208A-828E-47E9-886F-74C7AD80259E}" destId="{18B70F20-83B3-4DE0-86F5-62307D2E70D1}" srcOrd="0" destOrd="0" presId="urn:microsoft.com/office/officeart/2005/8/layout/vList4"/>
    <dgm:cxn modelId="{4C06C84F-DC2F-42ED-9BA4-5B2AAA6C6DED}" type="presParOf" srcId="{18B70F20-83B3-4DE0-86F5-62307D2E70D1}" destId="{333FF60D-FB90-4A8E-9AA6-C2252902A3A4}" srcOrd="0" destOrd="0" presId="urn:microsoft.com/office/officeart/2005/8/layout/vList4"/>
    <dgm:cxn modelId="{4B0BD94C-BD9E-4C2F-A194-CB50BBACB746}" type="presParOf" srcId="{18B70F20-83B3-4DE0-86F5-62307D2E70D1}" destId="{7B4076C3-4705-4618-9028-3ED8C2657AF8}" srcOrd="1" destOrd="0" presId="urn:microsoft.com/office/officeart/2005/8/layout/vList4"/>
    <dgm:cxn modelId="{6958DBE0-E530-4618-AB2F-756604AE58D9}" type="presParOf" srcId="{18B70F20-83B3-4DE0-86F5-62307D2E70D1}" destId="{C63269D5-9D0B-41F7-B055-E550AF307F52}" srcOrd="2" destOrd="0" presId="urn:microsoft.com/office/officeart/2005/8/layout/vList4"/>
    <dgm:cxn modelId="{17FC5F73-6C20-44C9-A294-7A5AE11EAD0C}" type="presParOf" srcId="{D0E1208A-828E-47E9-886F-74C7AD80259E}" destId="{649077D7-FDF4-4896-A586-B25AFF9C5C53}" srcOrd="1" destOrd="0" presId="urn:microsoft.com/office/officeart/2005/8/layout/vList4"/>
    <dgm:cxn modelId="{22EF1922-64CE-4188-B378-F82C8291D641}" type="presParOf" srcId="{D0E1208A-828E-47E9-886F-74C7AD80259E}" destId="{AE6F8798-CC44-4BF1-AAFC-A664A1658153}" srcOrd="2" destOrd="0" presId="urn:microsoft.com/office/officeart/2005/8/layout/vList4"/>
    <dgm:cxn modelId="{109DBAC7-B3EE-44BF-A881-D356572BDB7B}" type="presParOf" srcId="{AE6F8798-CC44-4BF1-AAFC-A664A1658153}" destId="{2E9DDC44-2748-43AD-91BA-5F4FD32DF7C6}" srcOrd="0" destOrd="0" presId="urn:microsoft.com/office/officeart/2005/8/layout/vList4"/>
    <dgm:cxn modelId="{2E14B077-8E70-4114-9F5C-53B9AC8A0612}" type="presParOf" srcId="{AE6F8798-CC44-4BF1-AAFC-A664A1658153}" destId="{956D6BD2-4830-43E2-B3FF-B7EB9C2D0E17}" srcOrd="1" destOrd="0" presId="urn:microsoft.com/office/officeart/2005/8/layout/vList4"/>
    <dgm:cxn modelId="{A46CDD7F-3F07-4510-9364-CF558AA961D7}" type="presParOf" srcId="{AE6F8798-CC44-4BF1-AAFC-A664A1658153}" destId="{D8D6AD13-2246-47E2-9F06-73DBE730B6C6}" srcOrd="2" destOrd="0" presId="urn:microsoft.com/office/officeart/2005/8/layout/vList4"/>
    <dgm:cxn modelId="{A91547C9-E1E8-4A00-AE79-EEE5DB63C70A}" type="presParOf" srcId="{D0E1208A-828E-47E9-886F-74C7AD80259E}" destId="{16B425D3-FBE4-421C-AEFE-5452C8278F31}" srcOrd="3" destOrd="0" presId="urn:microsoft.com/office/officeart/2005/8/layout/vList4"/>
    <dgm:cxn modelId="{52CE8E61-6215-4798-A299-A716CB96A5F9}" type="presParOf" srcId="{D0E1208A-828E-47E9-886F-74C7AD80259E}" destId="{83EE787A-14B5-45DE-BF8A-F6E025CA6D3E}" srcOrd="4" destOrd="0" presId="urn:microsoft.com/office/officeart/2005/8/layout/vList4"/>
    <dgm:cxn modelId="{0AD1CEE6-34FF-48F9-8AC3-6EF843961510}" type="presParOf" srcId="{83EE787A-14B5-45DE-BF8A-F6E025CA6D3E}" destId="{1ECB529B-E921-40E9-B6B5-37C091C722B7}" srcOrd="0" destOrd="0" presId="urn:microsoft.com/office/officeart/2005/8/layout/vList4"/>
    <dgm:cxn modelId="{FBBC71C1-7614-479A-AB07-1936FBFD99DD}" type="presParOf" srcId="{83EE787A-14B5-45DE-BF8A-F6E025CA6D3E}" destId="{BFDDAD77-95AA-45D8-A223-CD0A671F2A02}" srcOrd="1" destOrd="0" presId="urn:microsoft.com/office/officeart/2005/8/layout/vList4"/>
    <dgm:cxn modelId="{E7BC3A77-29E6-4F9F-BA74-5EFB0752F621}" type="presParOf" srcId="{83EE787A-14B5-45DE-BF8A-F6E025CA6D3E}" destId="{BD6A526E-96D1-4675-8ECA-ACCEFB8C672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3FF60D-FB90-4A8E-9AA6-C2252902A3A4}">
      <dsp:nvSpPr>
        <dsp:cNvPr id="0" name=""/>
        <dsp:cNvSpPr/>
      </dsp:nvSpPr>
      <dsp:spPr>
        <a:xfrm>
          <a:off x="0" y="0"/>
          <a:ext cx="7011671" cy="1417121"/>
        </a:xfrm>
        <a:prstGeom prst="roundRect">
          <a:avLst>
            <a:gd name="adj" fmla="val 10000"/>
          </a:avLst>
        </a:prstGeom>
        <a:solidFill>
          <a:sysClr val="windowText" lastClr="000000">
            <a:lumMod val="75000"/>
            <a:lumOff val="2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rgbClr val="FFC000"/>
              </a:solidFill>
              <a:latin typeface="Century Gothic" panose="020B0502020202020204"/>
              <a:ea typeface="+mn-ea"/>
              <a:cs typeface="+mn-cs"/>
            </a:rPr>
            <a:t>Mechanical Engineering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solidFill>
                <a:srgbClr val="FFC000"/>
              </a:solidFill>
              <a:latin typeface="Century Gothic" panose="020B0502020202020204"/>
              <a:ea typeface="+mn-ea"/>
              <a:cs typeface="+mn-cs"/>
            </a:rPr>
            <a:t>The specifications of the pipes that include diameter and depth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solidFill>
                <a:srgbClr val="FFC000"/>
              </a:solidFill>
              <a:latin typeface="Century Gothic" panose="020B0502020202020204"/>
              <a:ea typeface="+mn-ea"/>
              <a:cs typeface="+mn-cs"/>
            </a:rPr>
            <a:t>The Sizes of the containers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solidFill>
                <a:srgbClr val="FFC000"/>
              </a:solidFill>
              <a:latin typeface="Century Gothic" panose="020B0502020202020204"/>
              <a:ea typeface="+mn-ea"/>
              <a:cs typeface="+mn-cs"/>
            </a:rPr>
            <a:t>The overall design of the portable water filtration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solidFill>
                <a:srgbClr val="FFC000"/>
              </a:solidFill>
              <a:latin typeface="Century Gothic" panose="020B0502020202020204"/>
              <a:ea typeface="+mn-ea"/>
              <a:cs typeface="+mn-cs"/>
            </a:rPr>
            <a:t>Choosing the best power supply</a:t>
          </a:r>
        </a:p>
      </dsp:txBody>
      <dsp:txXfrm>
        <a:off x="1585552" y="41506"/>
        <a:ext cx="5384612" cy="1334109"/>
      </dsp:txXfrm>
    </dsp:sp>
    <dsp:sp modelId="{7B4076C3-4705-4618-9028-3ED8C2657AF8}">
      <dsp:nvSpPr>
        <dsp:cNvPr id="0" name=""/>
        <dsp:cNvSpPr/>
      </dsp:nvSpPr>
      <dsp:spPr>
        <a:xfrm>
          <a:off x="141712" y="141712"/>
          <a:ext cx="1402334" cy="113369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9DDC44-2748-43AD-91BA-5F4FD32DF7C6}">
      <dsp:nvSpPr>
        <dsp:cNvPr id="0" name=""/>
        <dsp:cNvSpPr/>
      </dsp:nvSpPr>
      <dsp:spPr>
        <a:xfrm>
          <a:off x="0" y="1558833"/>
          <a:ext cx="7011671" cy="1417121"/>
        </a:xfrm>
        <a:prstGeom prst="roundRect">
          <a:avLst>
            <a:gd name="adj" fmla="val 10000"/>
          </a:avLst>
        </a:prstGeom>
        <a:solidFill>
          <a:sysClr val="windowText" lastClr="000000">
            <a:lumMod val="75000"/>
            <a:lumOff val="2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700" kern="1200" dirty="0">
              <a:solidFill>
                <a:srgbClr val="FFC000"/>
              </a:solidFill>
              <a:latin typeface="Century Gothic" panose="020B0502020202020204"/>
              <a:ea typeface="+mn-ea"/>
              <a:cs typeface="+mn-cs"/>
            </a:rPr>
            <a:t>Chemical Engineering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solidFill>
                <a:srgbClr val="FFC000"/>
              </a:solidFill>
              <a:latin typeface="Century Gothic" panose="020B0502020202020204"/>
              <a:ea typeface="+mn-ea"/>
              <a:cs typeface="+mn-cs"/>
            </a:rPr>
            <a:t>Sampling water from different sites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solidFill>
                <a:srgbClr val="FFC000"/>
              </a:solidFill>
              <a:latin typeface="Century Gothic" panose="020B0502020202020204"/>
              <a:ea typeface="+mn-ea"/>
              <a:cs typeface="+mn-cs"/>
            </a:rPr>
            <a:t>Test it before we process it and after it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solidFill>
                <a:srgbClr val="FFC000"/>
              </a:solidFill>
              <a:latin typeface="Century Gothic" panose="020B0502020202020204"/>
              <a:ea typeface="+mn-ea"/>
              <a:cs typeface="+mn-cs"/>
            </a:rPr>
            <a:t>Select the best type of heat exchanger</a:t>
          </a:r>
        </a:p>
      </dsp:txBody>
      <dsp:txXfrm>
        <a:off x="1585552" y="1600339"/>
        <a:ext cx="5384612" cy="1334109"/>
      </dsp:txXfrm>
    </dsp:sp>
    <dsp:sp modelId="{956D6BD2-4830-43E2-B3FF-B7EB9C2D0E17}">
      <dsp:nvSpPr>
        <dsp:cNvPr id="0" name=""/>
        <dsp:cNvSpPr/>
      </dsp:nvSpPr>
      <dsp:spPr>
        <a:xfrm>
          <a:off x="141712" y="1700545"/>
          <a:ext cx="1402334" cy="113369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CB529B-E921-40E9-B6B5-37C091C722B7}">
      <dsp:nvSpPr>
        <dsp:cNvPr id="0" name=""/>
        <dsp:cNvSpPr/>
      </dsp:nvSpPr>
      <dsp:spPr>
        <a:xfrm>
          <a:off x="0" y="3117667"/>
          <a:ext cx="7011671" cy="1417121"/>
        </a:xfrm>
        <a:prstGeom prst="roundRect">
          <a:avLst>
            <a:gd name="adj" fmla="val 10000"/>
          </a:avLst>
        </a:prstGeom>
        <a:solidFill>
          <a:sysClr val="windowText" lastClr="000000">
            <a:lumMod val="75000"/>
            <a:lumOff val="2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rgbClr val="FFC000"/>
              </a:solidFill>
              <a:latin typeface="Century Gothic" panose="020B0502020202020204"/>
              <a:ea typeface="+mn-ea"/>
              <a:cs typeface="+mn-cs"/>
            </a:rPr>
            <a:t>Industrial Engineering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solidFill>
                <a:srgbClr val="FFC000"/>
              </a:solidFill>
              <a:latin typeface="Century Gothic" panose="020B0502020202020204"/>
              <a:ea typeface="+mn-ea"/>
              <a:cs typeface="+mn-cs"/>
            </a:rPr>
            <a:t>Control the quality and the flow of the water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solidFill>
                <a:srgbClr val="FFC000"/>
              </a:solidFill>
              <a:latin typeface="Century Gothic" panose="020B0502020202020204"/>
              <a:ea typeface="+mn-ea"/>
              <a:cs typeface="+mn-cs"/>
            </a:rPr>
            <a:t>The filtration processing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solidFill>
                <a:srgbClr val="FFC000"/>
              </a:solidFill>
              <a:latin typeface="Century Gothic" panose="020B0502020202020204"/>
              <a:ea typeface="+mn-ea"/>
              <a:cs typeface="+mn-cs"/>
            </a:rPr>
            <a:t>Generating the design of the experiment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solidFill>
                <a:srgbClr val="FFC000"/>
              </a:solidFill>
              <a:latin typeface="Century Gothic" panose="020B0502020202020204"/>
              <a:ea typeface="+mn-ea"/>
              <a:cs typeface="+mn-cs"/>
            </a:rPr>
            <a:t>Arranging the plan of the process</a:t>
          </a:r>
        </a:p>
      </dsp:txBody>
      <dsp:txXfrm>
        <a:off x="1585552" y="3159173"/>
        <a:ext cx="5384612" cy="1334109"/>
      </dsp:txXfrm>
    </dsp:sp>
    <dsp:sp modelId="{BFDDAD77-95AA-45D8-A223-CD0A671F2A02}">
      <dsp:nvSpPr>
        <dsp:cNvPr id="0" name=""/>
        <dsp:cNvSpPr/>
      </dsp:nvSpPr>
      <dsp:spPr>
        <a:xfrm>
          <a:off x="141712" y="3259379"/>
          <a:ext cx="1402334" cy="113369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4129" y="4954765"/>
            <a:ext cx="18180130" cy="10540259"/>
          </a:xfrm>
        </p:spPr>
        <p:txBody>
          <a:bodyPr anchor="b"/>
          <a:lstStyle>
            <a:lvl1pPr algn="ctr">
              <a:defRPr sz="1403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3549" y="15901497"/>
            <a:ext cx="16041291" cy="7309499"/>
          </a:xfrm>
        </p:spPr>
        <p:txBody>
          <a:bodyPr/>
          <a:lstStyle>
            <a:lvl1pPr marL="0" indent="0" algn="ctr">
              <a:buNone/>
              <a:defRPr sz="5614"/>
            </a:lvl1pPr>
            <a:lvl2pPr marL="1069437" indent="0" algn="ctr">
              <a:buNone/>
              <a:defRPr sz="4678"/>
            </a:lvl2pPr>
            <a:lvl3pPr marL="2138873" indent="0" algn="ctr">
              <a:buNone/>
              <a:defRPr sz="4210"/>
            </a:lvl3pPr>
            <a:lvl4pPr marL="3208310" indent="0" algn="ctr">
              <a:buNone/>
              <a:defRPr sz="3743"/>
            </a:lvl4pPr>
            <a:lvl5pPr marL="4277746" indent="0" algn="ctr">
              <a:buNone/>
              <a:defRPr sz="3743"/>
            </a:lvl5pPr>
            <a:lvl6pPr marL="5347183" indent="0" algn="ctr">
              <a:buNone/>
              <a:defRPr sz="3743"/>
            </a:lvl6pPr>
            <a:lvl7pPr marL="6416619" indent="0" algn="ctr">
              <a:buNone/>
              <a:defRPr sz="3743"/>
            </a:lvl7pPr>
            <a:lvl8pPr marL="7486056" indent="0" algn="ctr">
              <a:buNone/>
              <a:defRPr sz="3743"/>
            </a:lvl8pPr>
            <a:lvl9pPr marL="8555492" indent="0" algn="ctr">
              <a:buNone/>
              <a:defRPr sz="374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79E88-DE07-472B-A6FA-DD49010A3946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7A92-D4AC-4CF9-B7A1-DC061756A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475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79E88-DE07-472B-A6FA-DD49010A3946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7A92-D4AC-4CF9-B7A1-DC061756A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516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6066" y="1611875"/>
            <a:ext cx="4611871" cy="25656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453" y="1611875"/>
            <a:ext cx="13568259" cy="256568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79E88-DE07-472B-A6FA-DD49010A3946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7A92-D4AC-4CF9-B7A1-DC061756A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681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79E88-DE07-472B-A6FA-DD49010A3946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7A92-D4AC-4CF9-B7A1-DC061756A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74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9313" y="7547788"/>
            <a:ext cx="18447485" cy="12593645"/>
          </a:xfrm>
        </p:spPr>
        <p:txBody>
          <a:bodyPr anchor="b"/>
          <a:lstStyle>
            <a:lvl1pPr>
              <a:defRPr sz="1403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9313" y="20260574"/>
            <a:ext cx="18447485" cy="6622701"/>
          </a:xfrm>
        </p:spPr>
        <p:txBody>
          <a:bodyPr/>
          <a:lstStyle>
            <a:lvl1pPr marL="0" indent="0">
              <a:buNone/>
              <a:defRPr sz="5614">
                <a:solidFill>
                  <a:schemeClr val="tx1"/>
                </a:solidFill>
              </a:defRPr>
            </a:lvl1pPr>
            <a:lvl2pPr marL="1069437" indent="0">
              <a:buNone/>
              <a:defRPr sz="4678">
                <a:solidFill>
                  <a:schemeClr val="tx1">
                    <a:tint val="75000"/>
                  </a:schemeClr>
                </a:solidFill>
              </a:defRPr>
            </a:lvl2pPr>
            <a:lvl3pPr marL="2138873" indent="0">
              <a:buNone/>
              <a:defRPr sz="4210">
                <a:solidFill>
                  <a:schemeClr val="tx1">
                    <a:tint val="75000"/>
                  </a:schemeClr>
                </a:solidFill>
              </a:defRPr>
            </a:lvl3pPr>
            <a:lvl4pPr marL="3208310" indent="0">
              <a:buNone/>
              <a:defRPr sz="3743">
                <a:solidFill>
                  <a:schemeClr val="tx1">
                    <a:tint val="75000"/>
                  </a:schemeClr>
                </a:solidFill>
              </a:defRPr>
            </a:lvl4pPr>
            <a:lvl5pPr marL="4277746" indent="0">
              <a:buNone/>
              <a:defRPr sz="3743">
                <a:solidFill>
                  <a:schemeClr val="tx1">
                    <a:tint val="75000"/>
                  </a:schemeClr>
                </a:solidFill>
              </a:defRPr>
            </a:lvl5pPr>
            <a:lvl6pPr marL="5347183" indent="0">
              <a:buNone/>
              <a:defRPr sz="3743">
                <a:solidFill>
                  <a:schemeClr val="tx1">
                    <a:tint val="75000"/>
                  </a:schemeClr>
                </a:solidFill>
              </a:defRPr>
            </a:lvl6pPr>
            <a:lvl7pPr marL="6416619" indent="0">
              <a:buNone/>
              <a:defRPr sz="3743">
                <a:solidFill>
                  <a:schemeClr val="tx1">
                    <a:tint val="75000"/>
                  </a:schemeClr>
                </a:solidFill>
              </a:defRPr>
            </a:lvl7pPr>
            <a:lvl8pPr marL="7486056" indent="0">
              <a:buNone/>
              <a:defRPr sz="3743">
                <a:solidFill>
                  <a:schemeClr val="tx1">
                    <a:tint val="75000"/>
                  </a:schemeClr>
                </a:solidFill>
              </a:defRPr>
            </a:lvl8pPr>
            <a:lvl9pPr marL="8555492" indent="0">
              <a:buNone/>
              <a:defRPr sz="37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79E88-DE07-472B-A6FA-DD49010A3946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7A92-D4AC-4CF9-B7A1-DC061756A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392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452" y="8059374"/>
            <a:ext cx="9090065" cy="1920934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7871" y="8059374"/>
            <a:ext cx="9090065" cy="1920934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79E88-DE07-472B-A6FA-DD49010A3946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7A92-D4AC-4CF9-B7A1-DC061756A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146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237" y="1611882"/>
            <a:ext cx="18447485" cy="58518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3240" y="7421634"/>
            <a:ext cx="9048289" cy="3637228"/>
          </a:xfrm>
        </p:spPr>
        <p:txBody>
          <a:bodyPr anchor="b"/>
          <a:lstStyle>
            <a:lvl1pPr marL="0" indent="0">
              <a:buNone/>
              <a:defRPr sz="5614" b="1"/>
            </a:lvl1pPr>
            <a:lvl2pPr marL="1069437" indent="0">
              <a:buNone/>
              <a:defRPr sz="4678" b="1"/>
            </a:lvl2pPr>
            <a:lvl3pPr marL="2138873" indent="0">
              <a:buNone/>
              <a:defRPr sz="4210" b="1"/>
            </a:lvl3pPr>
            <a:lvl4pPr marL="3208310" indent="0">
              <a:buNone/>
              <a:defRPr sz="3743" b="1"/>
            </a:lvl4pPr>
            <a:lvl5pPr marL="4277746" indent="0">
              <a:buNone/>
              <a:defRPr sz="3743" b="1"/>
            </a:lvl5pPr>
            <a:lvl6pPr marL="5347183" indent="0">
              <a:buNone/>
              <a:defRPr sz="3743" b="1"/>
            </a:lvl6pPr>
            <a:lvl7pPr marL="6416619" indent="0">
              <a:buNone/>
              <a:defRPr sz="3743" b="1"/>
            </a:lvl7pPr>
            <a:lvl8pPr marL="7486056" indent="0">
              <a:buNone/>
              <a:defRPr sz="3743" b="1"/>
            </a:lvl8pPr>
            <a:lvl9pPr marL="8555492" indent="0">
              <a:buNone/>
              <a:defRPr sz="374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3240" y="11058863"/>
            <a:ext cx="9048289" cy="162659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7872" y="7421634"/>
            <a:ext cx="9092851" cy="3637228"/>
          </a:xfrm>
        </p:spPr>
        <p:txBody>
          <a:bodyPr anchor="b"/>
          <a:lstStyle>
            <a:lvl1pPr marL="0" indent="0">
              <a:buNone/>
              <a:defRPr sz="5614" b="1"/>
            </a:lvl1pPr>
            <a:lvl2pPr marL="1069437" indent="0">
              <a:buNone/>
              <a:defRPr sz="4678" b="1"/>
            </a:lvl2pPr>
            <a:lvl3pPr marL="2138873" indent="0">
              <a:buNone/>
              <a:defRPr sz="4210" b="1"/>
            </a:lvl3pPr>
            <a:lvl4pPr marL="3208310" indent="0">
              <a:buNone/>
              <a:defRPr sz="3743" b="1"/>
            </a:lvl4pPr>
            <a:lvl5pPr marL="4277746" indent="0">
              <a:buNone/>
              <a:defRPr sz="3743" b="1"/>
            </a:lvl5pPr>
            <a:lvl6pPr marL="5347183" indent="0">
              <a:buNone/>
              <a:defRPr sz="3743" b="1"/>
            </a:lvl6pPr>
            <a:lvl7pPr marL="6416619" indent="0">
              <a:buNone/>
              <a:defRPr sz="3743" b="1"/>
            </a:lvl7pPr>
            <a:lvl8pPr marL="7486056" indent="0">
              <a:buNone/>
              <a:defRPr sz="3743" b="1"/>
            </a:lvl8pPr>
            <a:lvl9pPr marL="8555492" indent="0">
              <a:buNone/>
              <a:defRPr sz="374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7872" y="11058863"/>
            <a:ext cx="9092851" cy="162659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79E88-DE07-472B-A6FA-DD49010A3946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7A92-D4AC-4CF9-B7A1-DC061756A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422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79E88-DE07-472B-A6FA-DD49010A3946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7A92-D4AC-4CF9-B7A1-DC061756A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755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79E88-DE07-472B-A6FA-DD49010A3946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7A92-D4AC-4CF9-B7A1-DC061756A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402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237" y="2018348"/>
            <a:ext cx="6898312" cy="7064216"/>
          </a:xfrm>
        </p:spPr>
        <p:txBody>
          <a:bodyPr anchor="b"/>
          <a:lstStyle>
            <a:lvl1pPr>
              <a:defRPr sz="748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2851" y="4359077"/>
            <a:ext cx="10827871" cy="21515024"/>
          </a:xfrm>
        </p:spPr>
        <p:txBody>
          <a:bodyPr/>
          <a:lstStyle>
            <a:lvl1pPr>
              <a:defRPr sz="7485"/>
            </a:lvl1pPr>
            <a:lvl2pPr>
              <a:defRPr sz="6549"/>
            </a:lvl2pPr>
            <a:lvl3pPr>
              <a:defRPr sz="5614"/>
            </a:lvl3pPr>
            <a:lvl4pPr>
              <a:defRPr sz="4678"/>
            </a:lvl4pPr>
            <a:lvl5pPr>
              <a:defRPr sz="4678"/>
            </a:lvl5pPr>
            <a:lvl6pPr>
              <a:defRPr sz="4678"/>
            </a:lvl6pPr>
            <a:lvl7pPr>
              <a:defRPr sz="4678"/>
            </a:lvl7pPr>
            <a:lvl8pPr>
              <a:defRPr sz="4678"/>
            </a:lvl8pPr>
            <a:lvl9pPr>
              <a:defRPr sz="4678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237" y="9082564"/>
            <a:ext cx="6898312" cy="16826573"/>
          </a:xfrm>
        </p:spPr>
        <p:txBody>
          <a:bodyPr/>
          <a:lstStyle>
            <a:lvl1pPr marL="0" indent="0">
              <a:buNone/>
              <a:defRPr sz="3743"/>
            </a:lvl1pPr>
            <a:lvl2pPr marL="1069437" indent="0">
              <a:buNone/>
              <a:defRPr sz="3275"/>
            </a:lvl2pPr>
            <a:lvl3pPr marL="2138873" indent="0">
              <a:buNone/>
              <a:defRPr sz="2807"/>
            </a:lvl3pPr>
            <a:lvl4pPr marL="3208310" indent="0">
              <a:buNone/>
              <a:defRPr sz="2339"/>
            </a:lvl4pPr>
            <a:lvl5pPr marL="4277746" indent="0">
              <a:buNone/>
              <a:defRPr sz="2339"/>
            </a:lvl5pPr>
            <a:lvl6pPr marL="5347183" indent="0">
              <a:buNone/>
              <a:defRPr sz="2339"/>
            </a:lvl6pPr>
            <a:lvl7pPr marL="6416619" indent="0">
              <a:buNone/>
              <a:defRPr sz="2339"/>
            </a:lvl7pPr>
            <a:lvl8pPr marL="7486056" indent="0">
              <a:buNone/>
              <a:defRPr sz="2339"/>
            </a:lvl8pPr>
            <a:lvl9pPr marL="8555492" indent="0">
              <a:buNone/>
              <a:defRPr sz="2339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79E88-DE07-472B-A6FA-DD49010A3946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7A92-D4AC-4CF9-B7A1-DC061756A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188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237" y="2018348"/>
            <a:ext cx="6898312" cy="7064216"/>
          </a:xfrm>
        </p:spPr>
        <p:txBody>
          <a:bodyPr anchor="b"/>
          <a:lstStyle>
            <a:lvl1pPr>
              <a:defRPr sz="748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2851" y="4359077"/>
            <a:ext cx="10827871" cy="21515024"/>
          </a:xfrm>
        </p:spPr>
        <p:txBody>
          <a:bodyPr anchor="t"/>
          <a:lstStyle>
            <a:lvl1pPr marL="0" indent="0">
              <a:buNone/>
              <a:defRPr sz="7485"/>
            </a:lvl1pPr>
            <a:lvl2pPr marL="1069437" indent="0">
              <a:buNone/>
              <a:defRPr sz="6549"/>
            </a:lvl2pPr>
            <a:lvl3pPr marL="2138873" indent="0">
              <a:buNone/>
              <a:defRPr sz="5614"/>
            </a:lvl3pPr>
            <a:lvl4pPr marL="3208310" indent="0">
              <a:buNone/>
              <a:defRPr sz="4678"/>
            </a:lvl4pPr>
            <a:lvl5pPr marL="4277746" indent="0">
              <a:buNone/>
              <a:defRPr sz="4678"/>
            </a:lvl5pPr>
            <a:lvl6pPr marL="5347183" indent="0">
              <a:buNone/>
              <a:defRPr sz="4678"/>
            </a:lvl6pPr>
            <a:lvl7pPr marL="6416619" indent="0">
              <a:buNone/>
              <a:defRPr sz="4678"/>
            </a:lvl7pPr>
            <a:lvl8pPr marL="7486056" indent="0">
              <a:buNone/>
              <a:defRPr sz="4678"/>
            </a:lvl8pPr>
            <a:lvl9pPr marL="8555492" indent="0">
              <a:buNone/>
              <a:defRPr sz="4678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237" y="9082564"/>
            <a:ext cx="6898312" cy="16826573"/>
          </a:xfrm>
        </p:spPr>
        <p:txBody>
          <a:bodyPr/>
          <a:lstStyle>
            <a:lvl1pPr marL="0" indent="0">
              <a:buNone/>
              <a:defRPr sz="3743"/>
            </a:lvl1pPr>
            <a:lvl2pPr marL="1069437" indent="0">
              <a:buNone/>
              <a:defRPr sz="3275"/>
            </a:lvl2pPr>
            <a:lvl3pPr marL="2138873" indent="0">
              <a:buNone/>
              <a:defRPr sz="2807"/>
            </a:lvl3pPr>
            <a:lvl4pPr marL="3208310" indent="0">
              <a:buNone/>
              <a:defRPr sz="2339"/>
            </a:lvl4pPr>
            <a:lvl5pPr marL="4277746" indent="0">
              <a:buNone/>
              <a:defRPr sz="2339"/>
            </a:lvl5pPr>
            <a:lvl6pPr marL="5347183" indent="0">
              <a:buNone/>
              <a:defRPr sz="2339"/>
            </a:lvl6pPr>
            <a:lvl7pPr marL="6416619" indent="0">
              <a:buNone/>
              <a:defRPr sz="2339"/>
            </a:lvl7pPr>
            <a:lvl8pPr marL="7486056" indent="0">
              <a:buNone/>
              <a:defRPr sz="2339"/>
            </a:lvl8pPr>
            <a:lvl9pPr marL="8555492" indent="0">
              <a:buNone/>
              <a:defRPr sz="2339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79E88-DE07-472B-A6FA-DD49010A3946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7A92-D4AC-4CF9-B7A1-DC061756A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323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452" y="1611882"/>
            <a:ext cx="18447485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452" y="8059374"/>
            <a:ext cx="18447485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452" y="28060644"/>
            <a:ext cx="481238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379E88-DE07-472B-A6FA-DD49010A3946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4904" y="28060644"/>
            <a:ext cx="7218581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5549" y="28060644"/>
            <a:ext cx="481238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B7A92-D4AC-4CF9-B7A1-DC061756A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64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38873" rtl="0" eaLnBrk="1" latinLnBrk="0" hangingPunct="1">
        <a:lnSpc>
          <a:spcPct val="90000"/>
        </a:lnSpc>
        <a:spcBef>
          <a:spcPct val="0"/>
        </a:spcBef>
        <a:buNone/>
        <a:defRPr sz="1029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718" indent="-534718" algn="l" defTabSz="2138873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6549" kern="1200">
          <a:solidFill>
            <a:schemeClr val="tx1"/>
          </a:solidFill>
          <a:latin typeface="+mn-lt"/>
          <a:ea typeface="+mn-ea"/>
          <a:cs typeface="+mn-cs"/>
        </a:defRPr>
      </a:lvl1pPr>
      <a:lvl2pPr marL="1604155" indent="-534718" algn="l" defTabSz="2138873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5614" kern="1200">
          <a:solidFill>
            <a:schemeClr val="tx1"/>
          </a:solidFill>
          <a:latin typeface="+mn-lt"/>
          <a:ea typeface="+mn-ea"/>
          <a:cs typeface="+mn-cs"/>
        </a:defRPr>
      </a:lvl2pPr>
      <a:lvl3pPr marL="2673591" indent="-534718" algn="l" defTabSz="2138873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678" kern="1200">
          <a:solidFill>
            <a:schemeClr val="tx1"/>
          </a:solidFill>
          <a:latin typeface="+mn-lt"/>
          <a:ea typeface="+mn-ea"/>
          <a:cs typeface="+mn-cs"/>
        </a:defRPr>
      </a:lvl3pPr>
      <a:lvl4pPr marL="3743028" indent="-534718" algn="l" defTabSz="2138873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4pPr>
      <a:lvl5pPr marL="4812464" indent="-534718" algn="l" defTabSz="2138873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5pPr>
      <a:lvl6pPr marL="5881901" indent="-534718" algn="l" defTabSz="2138873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6pPr>
      <a:lvl7pPr marL="6951337" indent="-534718" algn="l" defTabSz="2138873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7pPr>
      <a:lvl8pPr marL="8020774" indent="-534718" algn="l" defTabSz="2138873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8pPr>
      <a:lvl9pPr marL="9090210" indent="-534718" algn="l" defTabSz="2138873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873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1pPr>
      <a:lvl2pPr marL="1069437" algn="l" defTabSz="2138873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2pPr>
      <a:lvl3pPr marL="2138873" algn="l" defTabSz="2138873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3pPr>
      <a:lvl4pPr marL="3208310" algn="l" defTabSz="2138873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4pPr>
      <a:lvl5pPr marL="4277746" algn="l" defTabSz="2138873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5pPr>
      <a:lvl6pPr marL="5347183" algn="l" defTabSz="2138873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6pPr>
      <a:lvl7pPr marL="6416619" algn="l" defTabSz="2138873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7pPr>
      <a:lvl8pPr marL="7486056" algn="l" defTabSz="2138873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8pPr>
      <a:lvl9pPr marL="8555492" algn="l" defTabSz="2138873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diagramQuickStyle" Target="../diagrams/quickStyle1.xml"/><Relationship Id="rId1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diagramLayout" Target="../diagrams/layout1.xml"/><Relationship Id="rId17" Type="http://schemas.microsoft.com/office/2007/relationships/hdphoto" Target="../media/hdphoto1.wdp"/><Relationship Id="rId2" Type="http://schemas.openxmlformats.org/officeDocument/2006/relationships/image" Target="../media/image1.jpeg"/><Relationship Id="rId16" Type="http://schemas.openxmlformats.org/officeDocument/2006/relationships/image" Target="../media/image13.png"/><Relationship Id="rId20" Type="http://schemas.openxmlformats.org/officeDocument/2006/relationships/image" Target="../media/image15.tm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diagramData" Target="../diagrams/data1.xml"/><Relationship Id="rId5" Type="http://schemas.openxmlformats.org/officeDocument/2006/relationships/image" Target="../media/image4.png"/><Relationship Id="rId15" Type="http://schemas.microsoft.com/office/2007/relationships/diagramDrawing" Target="../diagrams/drawing1.xml"/><Relationship Id="rId10" Type="http://schemas.openxmlformats.org/officeDocument/2006/relationships/image" Target="../media/image9.tmp"/><Relationship Id="rId19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diagramColors" Target="../diagrams/colors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1656D-3084-4F52-826E-B4C8D6FC87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FDFFBE-D2DE-49CA-A1BA-7752F24D21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CF37BC-DAFA-464B-AEE9-67C2721E58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384365" cy="30275213"/>
          </a:xfrm>
          <a:prstGeom prst="rect">
            <a:avLst/>
          </a:prstGeom>
        </p:spPr>
      </p:pic>
      <p:pic>
        <p:nvPicPr>
          <p:cNvPr id="6" name="Picture 5" descr="A white paper with black text&#10;&#10;Description automatically generated">
            <a:extLst>
              <a:ext uri="{FF2B5EF4-FFF2-40B4-BE49-F238E27FC236}">
                <a16:creationId xmlns:a16="http://schemas.microsoft.com/office/drawing/2014/main" id="{6939D42F-C1C3-40AE-5D6C-FCFC9D6D5E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23" y="5281659"/>
            <a:ext cx="8253176" cy="6013317"/>
          </a:xfrm>
          <a:prstGeom prst="rect">
            <a:avLst/>
          </a:prstGeom>
        </p:spPr>
      </p:pic>
      <p:pic>
        <p:nvPicPr>
          <p:cNvPr id="8" name="Picture 7" descr="A diagram of a key features&#10;&#10;Description automatically generated">
            <a:extLst>
              <a:ext uri="{FF2B5EF4-FFF2-40B4-BE49-F238E27FC236}">
                <a16:creationId xmlns:a16="http://schemas.microsoft.com/office/drawing/2014/main" id="{B99948D2-4EC7-DDBB-E0B8-0C0442ACAD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2" y="14370579"/>
            <a:ext cx="21275183" cy="6307466"/>
          </a:xfrm>
          <a:prstGeom prst="rect">
            <a:avLst/>
          </a:prstGeom>
        </p:spPr>
      </p:pic>
      <p:pic>
        <p:nvPicPr>
          <p:cNvPr id="10" name="Picture 9" descr="A close-up of a sign&#10;&#10;Description automatically generated">
            <a:extLst>
              <a:ext uri="{FF2B5EF4-FFF2-40B4-BE49-F238E27FC236}">
                <a16:creationId xmlns:a16="http://schemas.microsoft.com/office/drawing/2014/main" id="{DA746465-9945-9625-4712-D3EA895948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" y="25003190"/>
            <a:ext cx="10580049" cy="3582793"/>
          </a:xfrm>
          <a:prstGeom prst="rect">
            <a:avLst/>
          </a:prstGeom>
        </p:spPr>
      </p:pic>
      <p:pic>
        <p:nvPicPr>
          <p:cNvPr id="12" name="Picture 11" descr="A graphic of a design&#10;&#10;Description automatically generated with medium confidence">
            <a:extLst>
              <a:ext uri="{FF2B5EF4-FFF2-40B4-BE49-F238E27FC236}">
                <a16:creationId xmlns:a16="http://schemas.microsoft.com/office/drawing/2014/main" id="{6873387D-08D1-7810-53FF-91F646FD46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" y="20066792"/>
            <a:ext cx="9710258" cy="4864484"/>
          </a:xfrm>
          <a:prstGeom prst="rect">
            <a:avLst/>
          </a:prstGeom>
        </p:spPr>
      </p:pic>
      <p:pic>
        <p:nvPicPr>
          <p:cNvPr id="14" name="Picture 13" descr="A close-up of a sign&#10;&#10;Description automatically generated">
            <a:extLst>
              <a:ext uri="{FF2B5EF4-FFF2-40B4-BE49-F238E27FC236}">
                <a16:creationId xmlns:a16="http://schemas.microsoft.com/office/drawing/2014/main" id="{E49F4735-6E35-5C98-8210-FDD5AF18C0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153" y="5418854"/>
            <a:ext cx="5908807" cy="2985711"/>
          </a:xfrm>
          <a:prstGeom prst="rect">
            <a:avLst/>
          </a:prstGeom>
        </p:spPr>
      </p:pic>
      <p:pic>
        <p:nvPicPr>
          <p:cNvPr id="16" name="Picture 15" descr="A green and black text with a person in a helmet&#10;&#10;Description automatically generated">
            <a:extLst>
              <a:ext uri="{FF2B5EF4-FFF2-40B4-BE49-F238E27FC236}">
                <a16:creationId xmlns:a16="http://schemas.microsoft.com/office/drawing/2014/main" id="{9F239E3B-C90D-2AC2-CE52-26AF52F690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654" y="8487194"/>
            <a:ext cx="5901306" cy="2807781"/>
          </a:xfrm>
          <a:prstGeom prst="rect">
            <a:avLst/>
          </a:prstGeom>
        </p:spPr>
      </p:pic>
      <p:pic>
        <p:nvPicPr>
          <p:cNvPr id="18" name="Picture 17" descr="A black and white recycle sign&#10;&#10;Description automatically generated">
            <a:extLst>
              <a:ext uri="{FF2B5EF4-FFF2-40B4-BE49-F238E27FC236}">
                <a16:creationId xmlns:a16="http://schemas.microsoft.com/office/drawing/2014/main" id="{B23011AF-3872-719F-A9A3-20C8670951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072" y="20431315"/>
            <a:ext cx="10851589" cy="815466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4D26B84-B506-0F09-8FDD-4B23844A2F38}"/>
              </a:ext>
            </a:extLst>
          </p:cNvPr>
          <p:cNvSpPr txBox="1">
            <a:spLocks/>
          </p:cNvSpPr>
          <p:nvPr/>
        </p:nvSpPr>
        <p:spPr>
          <a:xfrm>
            <a:off x="5760840" y="3666645"/>
            <a:ext cx="12573000" cy="14378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213887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3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000" b="1" dirty="0">
                <a:solidFill>
                  <a:schemeClr val="bg1"/>
                </a:solidFill>
              </a:rPr>
              <a:t>Portable Water Filtration Device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E6CAFC-2BBA-EE42-B645-AD867F4B1526}"/>
              </a:ext>
            </a:extLst>
          </p:cNvPr>
          <p:cNvSpPr txBox="1"/>
          <p:nvPr/>
        </p:nvSpPr>
        <p:spPr>
          <a:xfrm>
            <a:off x="447727" y="555618"/>
            <a:ext cx="48463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Team : 27</a:t>
            </a:r>
          </a:p>
          <a:p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Abdullah Hassan</a:t>
            </a:r>
          </a:p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Abdullah Alzahrani </a:t>
            </a:r>
          </a:p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Ibrahim alobaid </a:t>
            </a:r>
          </a:p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Saud alotaibi</a:t>
            </a:r>
            <a:endParaRPr lang="en-SA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 descr="A drawing of a pipe&#10;&#10;Description automatically generated">
            <a:extLst>
              <a:ext uri="{FF2B5EF4-FFF2-40B4-BE49-F238E27FC236}">
                <a16:creationId xmlns:a16="http://schemas.microsoft.com/office/drawing/2014/main" id="{1B7CFECF-821F-5B3B-7D1E-D32730D98AD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716" y="11701447"/>
            <a:ext cx="8253175" cy="4821434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2B3E0CBA-4706-3624-5C93-5B56B02E264E}"/>
              </a:ext>
            </a:extLst>
          </p:cNvPr>
          <p:cNvSpPr txBox="1">
            <a:spLocks/>
          </p:cNvSpPr>
          <p:nvPr/>
        </p:nvSpPr>
        <p:spPr>
          <a:xfrm>
            <a:off x="14167891" y="5265346"/>
            <a:ext cx="6609588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Tahoma" panose="020B0604030504040204" pitchFamily="34" charset="0"/>
                <a:cs typeface="Aharoni" panose="02010803020104030203" pitchFamily="2" charset="-79"/>
              </a:rPr>
              <a:t>Multidisciplinary and Individual Responsibilities</a:t>
            </a:r>
          </a:p>
        </p:txBody>
      </p:sp>
      <p:graphicFrame>
        <p:nvGraphicFramePr>
          <p:cNvPr id="23" name="Diagram 22">
            <a:extLst>
              <a:ext uri="{FF2B5EF4-FFF2-40B4-BE49-F238E27FC236}">
                <a16:creationId xmlns:a16="http://schemas.microsoft.com/office/drawing/2014/main" id="{D0461069-06D9-4ED6-E50C-1F96FD49A2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7908958"/>
              </p:ext>
            </p:extLst>
          </p:nvPr>
        </p:nvGraphicFramePr>
        <p:xfrm>
          <a:off x="14347809" y="6471675"/>
          <a:ext cx="7011671" cy="45347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550ACA95-A5BB-A238-06A8-10A43D0530D1}"/>
              </a:ext>
            </a:extLst>
          </p:cNvPr>
          <p:cNvSpPr txBox="1"/>
          <p:nvPr/>
        </p:nvSpPr>
        <p:spPr>
          <a:xfrm>
            <a:off x="141404" y="11431894"/>
            <a:ext cx="6692957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00" b="0" i="0" u="none" strike="noStrike" dirty="0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Validation and Verification</a:t>
            </a:r>
            <a:r>
              <a:rPr lang="en-US" sz="37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</p:txBody>
      </p:sp>
      <p:pic>
        <p:nvPicPr>
          <p:cNvPr id="27" name="table">
            <a:extLst>
              <a:ext uri="{FF2B5EF4-FFF2-40B4-BE49-F238E27FC236}">
                <a16:creationId xmlns:a16="http://schemas.microsoft.com/office/drawing/2014/main" id="{8C6A09A5-B814-40EE-E7E6-C52B068AC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8" y="12193071"/>
            <a:ext cx="6364632" cy="2155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>
            <a:extLst>
              <a:ext uri="{FF2B5EF4-FFF2-40B4-BE49-F238E27FC236}">
                <a16:creationId xmlns:a16="http://schemas.microsoft.com/office/drawing/2014/main" id="{E530FE4D-42A4-AE55-77C5-BEAC175C7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7" y="14420708"/>
            <a:ext cx="6364631" cy="2102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 descr="A diagram of a machine&#10;&#10;Description automatically generated">
            <a:extLst>
              <a:ext uri="{FF2B5EF4-FFF2-40B4-BE49-F238E27FC236}">
                <a16:creationId xmlns:a16="http://schemas.microsoft.com/office/drawing/2014/main" id="{324FAA40-B730-258D-E550-40E42D7575B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2"/>
          <a:stretch/>
        </p:blipFill>
        <p:spPr>
          <a:xfrm>
            <a:off x="15408765" y="11701448"/>
            <a:ext cx="5546235" cy="482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9578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311</TotalTime>
  <Words>101</Words>
  <Application>Microsoft Office PowerPoint</Application>
  <PresentationFormat>Custom</PresentationFormat>
  <Paragraphs>23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Aharoni</vt:lpstr>
      <vt:lpstr>Arial</vt:lpstr>
      <vt:lpstr>Calibri</vt:lpstr>
      <vt:lpstr>Calibri Light</vt:lpstr>
      <vt:lpstr>Century Gothic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Nawal Mohammed Alghanim</dc:creator>
  <cp:lastModifiedBy>IBRAHIM ABDULLAH SALEH ALOBAID</cp:lastModifiedBy>
  <cp:revision>8</cp:revision>
  <dcterms:created xsi:type="dcterms:W3CDTF">2023-12-12T07:33:07Z</dcterms:created>
  <dcterms:modified xsi:type="dcterms:W3CDTF">2024-12-05T14:29:37Z</dcterms:modified>
</cp:coreProperties>
</file>