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Lst>
  <p:sldSz cx="30175200" cy="21031200"/>
  <p:notesSz cx="6858000" cy="9144000"/>
  <p:embeddedFontLst>
    <p:embeddedFont>
      <p:font typeface="Nunito" pitchFamily="2" charset="0"/>
      <p:regular r:id="rId3"/>
      <p:bold r:id="rId4"/>
      <p:italic r:id="rId5"/>
      <p:boldItalic r:id="rId6"/>
    </p:embeddedFont>
    <p:embeddedFont>
      <p:font typeface="Open Sans" panose="020B0606030504020204" pitchFamily="34" charset="0"/>
      <p:regular r:id="rId7"/>
      <p:bold r:id="rId8"/>
      <p:italic r:id="rId9"/>
      <p:boldItalic r:id="rId10"/>
    </p:embeddedFont>
  </p:embeddedFontLst>
  <p:custDataLst>
    <p:tags r:id="rId11"/>
  </p:custDataLst>
  <p:defaultTextStyle>
    <a:defPPr>
      <a:defRPr lang="en-US"/>
    </a:defPPr>
    <a:lvl1pPr algn="l" rtl="0" fontAlgn="base">
      <a:spcBef>
        <a:spcPct val="0"/>
      </a:spcBef>
      <a:spcAft>
        <a:spcPct val="0"/>
      </a:spcAft>
      <a:defRPr sz="2000" kern="1200">
        <a:solidFill>
          <a:schemeClr val="tx1"/>
        </a:solidFill>
        <a:latin typeface="Arial"/>
        <a:ea typeface="+mn-ea"/>
        <a:cs typeface="+mn-cs"/>
      </a:defRPr>
    </a:lvl1pPr>
    <a:lvl2pPr marL="304770" algn="l" rtl="0" fontAlgn="base">
      <a:spcBef>
        <a:spcPct val="0"/>
      </a:spcBef>
      <a:spcAft>
        <a:spcPct val="0"/>
      </a:spcAft>
      <a:defRPr sz="2000" kern="1200">
        <a:solidFill>
          <a:schemeClr val="tx1"/>
        </a:solidFill>
        <a:latin typeface="Arial"/>
        <a:ea typeface="+mn-ea"/>
        <a:cs typeface="+mn-cs"/>
      </a:defRPr>
    </a:lvl2pPr>
    <a:lvl3pPr marL="609539" algn="l" rtl="0" fontAlgn="base">
      <a:spcBef>
        <a:spcPct val="0"/>
      </a:spcBef>
      <a:spcAft>
        <a:spcPct val="0"/>
      </a:spcAft>
      <a:defRPr sz="2000" kern="1200">
        <a:solidFill>
          <a:schemeClr val="tx1"/>
        </a:solidFill>
        <a:latin typeface="Arial"/>
        <a:ea typeface="+mn-ea"/>
        <a:cs typeface="+mn-cs"/>
      </a:defRPr>
    </a:lvl3pPr>
    <a:lvl4pPr marL="914309" algn="l" rtl="0" fontAlgn="base">
      <a:spcBef>
        <a:spcPct val="0"/>
      </a:spcBef>
      <a:spcAft>
        <a:spcPct val="0"/>
      </a:spcAft>
      <a:defRPr sz="2000" kern="1200">
        <a:solidFill>
          <a:schemeClr val="tx1"/>
        </a:solidFill>
        <a:latin typeface="Arial"/>
        <a:ea typeface="+mn-ea"/>
        <a:cs typeface="+mn-cs"/>
      </a:defRPr>
    </a:lvl4pPr>
    <a:lvl5pPr marL="1219078" algn="l" rtl="0" fontAlgn="base">
      <a:spcBef>
        <a:spcPct val="0"/>
      </a:spcBef>
      <a:spcAft>
        <a:spcPct val="0"/>
      </a:spcAft>
      <a:defRPr sz="2000" kern="1200">
        <a:solidFill>
          <a:schemeClr val="tx1"/>
        </a:solidFill>
        <a:latin typeface="Arial"/>
        <a:ea typeface="+mn-ea"/>
        <a:cs typeface="+mn-cs"/>
      </a:defRPr>
    </a:lvl5pPr>
    <a:lvl6pPr marL="1523848" algn="l" defTabSz="609539" rtl="0" eaLnBrk="1" latinLnBrk="0" hangingPunct="1">
      <a:defRPr sz="2000" kern="1200">
        <a:solidFill>
          <a:schemeClr val="tx1"/>
        </a:solidFill>
        <a:latin typeface="Arial"/>
        <a:ea typeface="+mn-ea"/>
        <a:cs typeface="+mn-cs"/>
      </a:defRPr>
    </a:lvl6pPr>
    <a:lvl7pPr marL="1828617" algn="l" defTabSz="609539" rtl="0" eaLnBrk="1" latinLnBrk="0" hangingPunct="1">
      <a:defRPr sz="2000" kern="1200">
        <a:solidFill>
          <a:schemeClr val="tx1"/>
        </a:solidFill>
        <a:latin typeface="Arial"/>
        <a:ea typeface="+mn-ea"/>
        <a:cs typeface="+mn-cs"/>
      </a:defRPr>
    </a:lvl7pPr>
    <a:lvl8pPr marL="2133387" algn="l" defTabSz="609539" rtl="0" eaLnBrk="1" latinLnBrk="0" hangingPunct="1">
      <a:defRPr sz="2000" kern="1200">
        <a:solidFill>
          <a:schemeClr val="tx1"/>
        </a:solidFill>
        <a:latin typeface="Arial"/>
        <a:ea typeface="+mn-ea"/>
        <a:cs typeface="+mn-cs"/>
      </a:defRPr>
    </a:lvl8pPr>
    <a:lvl9pPr marL="2438156" algn="l" defTabSz="609539" rtl="0" eaLnBrk="1" latinLnBrk="0" hangingPunct="1">
      <a:defRPr sz="2000" kern="1200">
        <a:solidFill>
          <a:schemeClr val="tx1"/>
        </a:solidFill>
        <a:latin typeface="Arial"/>
        <a:ea typeface="+mn-ea"/>
        <a:cs typeface="+mn-cs"/>
      </a:defRPr>
    </a:lvl9pPr>
  </p:defaultTextStyle>
  <p:extLst>
    <p:ext uri="{EFAFB233-063F-42B5-8137-9DF3F51BA10A}">
      <p15:sldGuideLst xmlns:p15="http://schemas.microsoft.com/office/powerpoint/2012/main">
        <p15:guide id="1" orient="horz" pos="6624" userDrawn="1">
          <p15:clr>
            <a:srgbClr val="A4A3A4"/>
          </p15:clr>
        </p15:guide>
        <p15:guide id="2" pos="950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37" d="100"/>
          <a:sy n="37" d="100"/>
        </p:scale>
        <p:origin x="1938" y="24"/>
      </p:cViewPr>
      <p:guideLst>
        <p:guide orient="horz" pos="6624"/>
        <p:guide pos="9504"/>
      </p:guideLst>
    </p:cSldViewPr>
  </p:slideViewPr>
  <p:notesTextViewPr>
    <p:cViewPr>
      <p:scale>
        <a:sx n="100" d="100"/>
        <a:sy n="100" d="100"/>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viewProps" Target="viewProps.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tags" Target="tags/tag1.xml"/><Relationship Id="rId5" Type="http://schemas.openxmlformats.org/officeDocument/2006/relationships/font" Target="fonts/font3.fntdata"/><Relationship Id="rId15" Type="http://schemas.openxmlformats.org/officeDocument/2006/relationships/tableStyles" Target="tableStyles.xml"/><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63577" y="6533709"/>
            <a:ext cx="25648047" cy="4507265"/>
          </a:xfrm>
        </p:spPr>
        <p:txBody>
          <a:bodyPr/>
          <a:lstStyle>
            <a:defPPr>
              <a:defRPr kern="1200"/>
            </a:defPPr>
          </a:lstStyle>
          <a:p>
            <a:r>
              <a:rPr lang="en-US"/>
              <a:t>Click to edit Master title style</a:t>
            </a:r>
          </a:p>
        </p:txBody>
      </p:sp>
      <p:sp>
        <p:nvSpPr>
          <p:cNvPr id="3" name="Subtitle 2"/>
          <p:cNvSpPr>
            <a:spLocks noGrp="1"/>
          </p:cNvSpPr>
          <p:nvPr>
            <p:ph type="subTitle" idx="1"/>
          </p:nvPr>
        </p:nvSpPr>
        <p:spPr>
          <a:xfrm>
            <a:off x="4526062" y="11917275"/>
            <a:ext cx="21123077" cy="5375451"/>
          </a:xfrm>
        </p:spPr>
        <p:txBody>
          <a:bodyPr/>
          <a:lstStyle>
            <a:defPPr>
              <a:defRPr kern="1200"/>
            </a:defPPr>
            <a:lvl1pPr marL="0" indent="0" algn="ctr">
              <a:buNone/>
              <a:defRPr/>
            </a:lvl1pPr>
            <a:lvl2pPr marL="292105" indent="0" algn="ctr">
              <a:buNone/>
              <a:defRPr/>
            </a:lvl2pPr>
            <a:lvl3pPr marL="584210" indent="0" algn="ctr">
              <a:buNone/>
              <a:defRPr/>
            </a:lvl3pPr>
            <a:lvl4pPr marL="876315" indent="0" algn="ctr">
              <a:buNone/>
              <a:defRPr/>
            </a:lvl4pPr>
            <a:lvl5pPr marL="1168420" indent="0" algn="ctr">
              <a:buNone/>
              <a:defRPr/>
            </a:lvl5pPr>
            <a:lvl6pPr marL="1460525" indent="0" algn="ctr">
              <a:buNone/>
              <a:defRPr/>
            </a:lvl6pPr>
            <a:lvl7pPr marL="1752630" indent="0" algn="ctr">
              <a:buNone/>
              <a:defRPr/>
            </a:lvl7pPr>
            <a:lvl8pPr marL="2044736" indent="0" algn="ctr">
              <a:buNone/>
              <a:defRPr/>
            </a:lvl8pPr>
            <a:lvl9pPr marL="2336841"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a:defPPr>
            <a:lvl1pPr>
              <a:defRPr/>
            </a:lvl1pPr>
          </a:lstStyle>
          <a:p>
            <a:pPr>
              <a:defRPr/>
            </a:pPr>
            <a:fld id="{832F7583-1F2E-4A0D-89A2-8757FB6C046D}" type="slidenum">
              <a:rPr lang="en-US"/>
              <a:pPr>
                <a:defRPr/>
              </a:pPr>
              <a:t>‹#›</a:t>
            </a:fld>
            <a:endParaRPr lang="en-US"/>
          </a:p>
        </p:txBody>
      </p:sp>
    </p:spTree>
    <p:extLst>
      <p:ext uri="{BB962C8B-B14F-4D97-AF65-F5344CB8AC3E}">
        <p14:creationId xmlns:p14="http://schemas.microsoft.com/office/powerpoint/2010/main" val="339881079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stStyle>
          <a:p>
            <a:r>
              <a:rPr lang="en-US"/>
              <a:t>Click to edit Master title style</a:t>
            </a:r>
          </a:p>
        </p:txBody>
      </p:sp>
      <p:sp>
        <p:nvSpPr>
          <p:cNvPr id="3" name="Vertical Text Placeholder 2"/>
          <p:cNvSpPr>
            <a:spLocks noGrp="1"/>
          </p:cNvSpPr>
          <p:nvPr>
            <p:ph type="body" orient="vert" idx="1"/>
          </p:nvPr>
        </p:nvSpPr>
        <p:spPr/>
        <p:txBody>
          <a:bodyPr vert="eaVert"/>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a:defPPr>
            <a:lvl1pPr>
              <a:defRPr/>
            </a:lvl1pPr>
          </a:lstStyle>
          <a:p>
            <a:pPr>
              <a:defRPr/>
            </a:pPr>
            <a:fld id="{49CBABAE-C7B7-4F8E-A01D-1845599FDD82}" type="slidenum">
              <a:rPr lang="en-US"/>
              <a:pPr>
                <a:defRPr/>
              </a:pPr>
              <a:t>‹#›</a:t>
            </a:fld>
            <a:endParaRPr lang="en-US"/>
          </a:p>
        </p:txBody>
      </p:sp>
    </p:spTree>
    <p:extLst>
      <p:ext uri="{BB962C8B-B14F-4D97-AF65-F5344CB8AC3E}">
        <p14:creationId xmlns:p14="http://schemas.microsoft.com/office/powerpoint/2010/main" val="221416611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878330" y="842830"/>
            <a:ext cx="6788547" cy="17944880"/>
          </a:xfrm>
        </p:spPr>
        <p:txBody>
          <a:bodyPr vert="eaVert"/>
          <a:lstStyle>
            <a:defPPr>
              <a:defRPr kern="1200"/>
            </a:defPPr>
          </a:lstStyle>
          <a:p>
            <a:r>
              <a:rPr lang="en-US"/>
              <a:t>Click to edit Master title style</a:t>
            </a:r>
          </a:p>
        </p:txBody>
      </p:sp>
      <p:sp>
        <p:nvSpPr>
          <p:cNvPr id="3" name="Vertical Text Placeholder 2"/>
          <p:cNvSpPr>
            <a:spLocks noGrp="1"/>
          </p:cNvSpPr>
          <p:nvPr>
            <p:ph type="body" orient="vert" idx="1"/>
          </p:nvPr>
        </p:nvSpPr>
        <p:spPr>
          <a:xfrm>
            <a:off x="1509415" y="842830"/>
            <a:ext cx="20264140" cy="17944880"/>
          </a:xfrm>
        </p:spPr>
        <p:txBody>
          <a:bodyPr vert="eaVert"/>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a:defPPr>
            <a:lvl1pPr>
              <a:defRPr/>
            </a:lvl1pPr>
          </a:lstStyle>
          <a:p>
            <a:pPr>
              <a:defRPr/>
            </a:pPr>
            <a:fld id="{EF7E91C4-4AF7-40C1-B437-FA58F4C898C6}" type="slidenum">
              <a:rPr lang="en-US"/>
              <a:pPr>
                <a:defRPr/>
              </a:pPr>
              <a:t>‹#›</a:t>
            </a:fld>
            <a:endParaRPr lang="en-US"/>
          </a:p>
        </p:txBody>
      </p:sp>
    </p:spTree>
    <p:extLst>
      <p:ext uri="{BB962C8B-B14F-4D97-AF65-F5344CB8AC3E}">
        <p14:creationId xmlns:p14="http://schemas.microsoft.com/office/powerpoint/2010/main" val="215247804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stStyle>
          <a:p>
            <a:r>
              <a:rPr lang="en-US"/>
              <a:t>Click to edit Master title style</a:t>
            </a:r>
          </a:p>
        </p:txBody>
      </p:sp>
      <p:sp>
        <p:nvSpPr>
          <p:cNvPr id="3" name="Content Placeholder 2"/>
          <p:cNvSpPr>
            <a:spLocks noGrp="1"/>
          </p:cNvSpPr>
          <p:nvPr>
            <p:ph idx="1"/>
          </p:nvPr>
        </p:nvSpPr>
        <p:spPr/>
        <p:txBody>
          <a:bodyPr/>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a:defPPr>
            <a:lvl1pPr>
              <a:defRPr/>
            </a:lvl1pPr>
          </a:lstStyle>
          <a:p>
            <a:pPr>
              <a:defRPr/>
            </a:pPr>
            <a:fld id="{E7C20414-372A-41A8-9C7E-815AA41B1C22}" type="slidenum">
              <a:rPr lang="en-US"/>
              <a:pPr>
                <a:defRPr/>
              </a:pPr>
              <a:t>‹#›</a:t>
            </a:fld>
            <a:endParaRPr lang="en-US"/>
          </a:p>
        </p:txBody>
      </p:sp>
    </p:spTree>
    <p:extLst>
      <p:ext uri="{BB962C8B-B14F-4D97-AF65-F5344CB8AC3E}">
        <p14:creationId xmlns:p14="http://schemas.microsoft.com/office/powerpoint/2010/main" val="298555789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83631" y="13514697"/>
            <a:ext cx="25649139" cy="4176624"/>
          </a:xfrm>
        </p:spPr>
        <p:txBody>
          <a:bodyPr anchor="t"/>
          <a:lstStyle>
            <a:defPPr>
              <a:defRPr kern="1200"/>
            </a:defPPr>
            <a:lvl1pPr algn="l">
              <a:defRPr sz="2556" b="1" cap="all"/>
            </a:lvl1pPr>
          </a:lstStyle>
          <a:p>
            <a:r>
              <a:rPr lang="en-US"/>
              <a:t>Click to edit Master title style</a:t>
            </a:r>
          </a:p>
        </p:txBody>
      </p:sp>
      <p:sp>
        <p:nvSpPr>
          <p:cNvPr id="3" name="Text Placeholder 2"/>
          <p:cNvSpPr>
            <a:spLocks noGrp="1"/>
          </p:cNvSpPr>
          <p:nvPr>
            <p:ph type="body" idx="1"/>
          </p:nvPr>
        </p:nvSpPr>
        <p:spPr>
          <a:xfrm>
            <a:off x="2383631" y="8914122"/>
            <a:ext cx="25649139" cy="4600575"/>
          </a:xfrm>
        </p:spPr>
        <p:txBody>
          <a:bodyPr anchor="b"/>
          <a:lstStyle>
            <a:defPPr>
              <a:defRPr kern="1200"/>
            </a:defPPr>
            <a:lvl1pPr marL="0" indent="0">
              <a:buNone/>
              <a:defRPr sz="1278"/>
            </a:lvl1pPr>
            <a:lvl2pPr marL="292105" indent="0">
              <a:buNone/>
              <a:defRPr sz="1150"/>
            </a:lvl2pPr>
            <a:lvl3pPr marL="584210" indent="0">
              <a:buNone/>
              <a:defRPr sz="1022"/>
            </a:lvl3pPr>
            <a:lvl4pPr marL="876315" indent="0">
              <a:buNone/>
              <a:defRPr sz="894"/>
            </a:lvl4pPr>
            <a:lvl5pPr marL="1168420" indent="0">
              <a:buNone/>
              <a:defRPr sz="894"/>
            </a:lvl5pPr>
            <a:lvl6pPr marL="1460525" indent="0">
              <a:buNone/>
              <a:defRPr sz="894"/>
            </a:lvl6pPr>
            <a:lvl7pPr marL="1752630" indent="0">
              <a:buNone/>
              <a:defRPr sz="894"/>
            </a:lvl7pPr>
            <a:lvl8pPr marL="2044736" indent="0">
              <a:buNone/>
              <a:defRPr sz="894"/>
            </a:lvl8pPr>
            <a:lvl9pPr marL="2336841" indent="0">
              <a:buNone/>
              <a:defRPr sz="894"/>
            </a:lvl9pPr>
          </a:lstStyle>
          <a:p>
            <a:pPr lvl="0"/>
            <a:r>
              <a:rPr lang="en-US"/>
              <a:t>Click to edit Master text styles</a:t>
            </a:r>
          </a:p>
        </p:txBody>
      </p:sp>
      <p:sp>
        <p:nvSpPr>
          <p:cNvPr id="4"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a:defPPr>
            <a:lvl1pPr>
              <a:defRPr/>
            </a:lvl1pPr>
          </a:lstStyle>
          <a:p>
            <a:pPr>
              <a:defRPr/>
            </a:pPr>
            <a:fld id="{0F90D1AA-2AB5-4265-A84E-A08A77402E80}" type="slidenum">
              <a:rPr lang="en-US"/>
              <a:pPr>
                <a:defRPr/>
              </a:pPr>
              <a:t>‹#›</a:t>
            </a:fld>
            <a:endParaRPr lang="en-US"/>
          </a:p>
        </p:txBody>
      </p:sp>
    </p:spTree>
    <p:extLst>
      <p:ext uri="{BB962C8B-B14F-4D97-AF65-F5344CB8AC3E}">
        <p14:creationId xmlns:p14="http://schemas.microsoft.com/office/powerpoint/2010/main" val="225477896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stStyle>
          <a:p>
            <a:r>
              <a:rPr lang="en-US"/>
              <a:t>Click to edit Master title style</a:t>
            </a:r>
          </a:p>
        </p:txBody>
      </p:sp>
      <p:sp>
        <p:nvSpPr>
          <p:cNvPr id="3" name="Content Placeholder 2"/>
          <p:cNvSpPr>
            <a:spLocks noGrp="1"/>
          </p:cNvSpPr>
          <p:nvPr>
            <p:ph sz="half" idx="1"/>
          </p:nvPr>
        </p:nvSpPr>
        <p:spPr>
          <a:xfrm>
            <a:off x="1509415" y="4907889"/>
            <a:ext cx="13525798" cy="13879822"/>
          </a:xfrm>
        </p:spPr>
        <p:txBody>
          <a:bodyPr/>
          <a:lstStyle>
            <a:defPPr>
              <a:defRPr kern="1200"/>
            </a:defPPr>
            <a:lvl1pPr>
              <a:defRPr sz="1789"/>
            </a:lvl1pPr>
            <a:lvl2pPr>
              <a:defRPr sz="1533"/>
            </a:lvl2pPr>
            <a:lvl3pPr>
              <a:defRPr sz="1278"/>
            </a:lvl3pPr>
            <a:lvl4pPr>
              <a:defRPr sz="1150"/>
            </a:lvl4pPr>
            <a:lvl5pPr>
              <a:defRPr sz="1150"/>
            </a:lvl5pPr>
            <a:lvl6pPr>
              <a:defRPr sz="1150"/>
            </a:lvl6pPr>
            <a:lvl7pPr>
              <a:defRPr sz="1150"/>
            </a:lvl7pPr>
            <a:lvl8pPr>
              <a:defRPr sz="1150"/>
            </a:lvl8pPr>
            <a:lvl9pPr>
              <a:defRPr sz="11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5139988" y="4907889"/>
            <a:ext cx="13526889" cy="13879822"/>
          </a:xfrm>
        </p:spPr>
        <p:txBody>
          <a:bodyPr/>
          <a:lstStyle>
            <a:defPPr>
              <a:defRPr kern="1200"/>
            </a:defPPr>
            <a:lvl1pPr>
              <a:defRPr sz="1789"/>
            </a:lvl1pPr>
            <a:lvl2pPr>
              <a:defRPr sz="1533"/>
            </a:lvl2pPr>
            <a:lvl3pPr>
              <a:defRPr sz="1278"/>
            </a:lvl3pPr>
            <a:lvl4pPr>
              <a:defRPr sz="1150"/>
            </a:lvl4pPr>
            <a:lvl5pPr>
              <a:defRPr sz="1150"/>
            </a:lvl5pPr>
            <a:lvl6pPr>
              <a:defRPr sz="1150"/>
            </a:lvl6pPr>
            <a:lvl7pPr>
              <a:defRPr sz="1150"/>
            </a:lvl7pPr>
            <a:lvl8pPr>
              <a:defRPr sz="1150"/>
            </a:lvl8pPr>
            <a:lvl9pPr>
              <a:defRPr sz="11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a:defPPr>
            <a:lvl1pPr>
              <a:defRPr/>
            </a:lvl1pPr>
          </a:lstStyle>
          <a:p>
            <a:pPr>
              <a:defRPr/>
            </a:pPr>
            <a:fld id="{2107C36F-0099-4FE0-ACAF-B1039AAFBCD5}" type="slidenum">
              <a:rPr lang="en-US"/>
              <a:pPr>
                <a:defRPr/>
              </a:pPr>
              <a:t>‹#›</a:t>
            </a:fld>
            <a:endParaRPr lang="en-US"/>
          </a:p>
        </p:txBody>
      </p:sp>
    </p:spTree>
    <p:extLst>
      <p:ext uri="{BB962C8B-B14F-4D97-AF65-F5344CB8AC3E}">
        <p14:creationId xmlns:p14="http://schemas.microsoft.com/office/powerpoint/2010/main" val="344500323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08324" y="841816"/>
            <a:ext cx="27158553" cy="3505200"/>
          </a:xfrm>
        </p:spPr>
        <p:txBody>
          <a:bodyPr/>
          <a:lstStyle>
            <a:defPPr>
              <a:defRPr kern="1200"/>
            </a:defPPr>
            <a:lvl1pPr>
              <a:defRPr/>
            </a:lvl1pPr>
          </a:lstStyle>
          <a:p>
            <a:r>
              <a:rPr lang="en-US"/>
              <a:t>Click to edit Master title style</a:t>
            </a:r>
          </a:p>
        </p:txBody>
      </p:sp>
      <p:sp>
        <p:nvSpPr>
          <p:cNvPr id="3" name="Text Placeholder 2"/>
          <p:cNvSpPr>
            <a:spLocks noGrp="1"/>
          </p:cNvSpPr>
          <p:nvPr>
            <p:ph type="body" idx="1"/>
          </p:nvPr>
        </p:nvSpPr>
        <p:spPr>
          <a:xfrm>
            <a:off x="1508323" y="4708084"/>
            <a:ext cx="13332619" cy="1961533"/>
          </a:xfrm>
        </p:spPr>
        <p:txBody>
          <a:bodyPr anchor="b"/>
          <a:lstStyle>
            <a:defPPr>
              <a:defRPr kern="1200"/>
            </a:defPPr>
            <a:lvl1pPr marL="0" indent="0">
              <a:buNone/>
              <a:defRPr sz="1533" b="1"/>
            </a:lvl1pPr>
            <a:lvl2pPr marL="292105" indent="0">
              <a:buNone/>
              <a:defRPr sz="1278" b="1"/>
            </a:lvl2pPr>
            <a:lvl3pPr marL="584210" indent="0">
              <a:buNone/>
              <a:defRPr sz="1150" b="1"/>
            </a:lvl3pPr>
            <a:lvl4pPr marL="876315" indent="0">
              <a:buNone/>
              <a:defRPr sz="1022" b="1"/>
            </a:lvl4pPr>
            <a:lvl5pPr marL="1168420" indent="0">
              <a:buNone/>
              <a:defRPr sz="1022" b="1"/>
            </a:lvl5pPr>
            <a:lvl6pPr marL="1460525" indent="0">
              <a:buNone/>
              <a:defRPr sz="1022" b="1"/>
            </a:lvl6pPr>
            <a:lvl7pPr marL="1752630" indent="0">
              <a:buNone/>
              <a:defRPr sz="1022" b="1"/>
            </a:lvl7pPr>
            <a:lvl8pPr marL="2044736" indent="0">
              <a:buNone/>
              <a:defRPr sz="1022" b="1"/>
            </a:lvl8pPr>
            <a:lvl9pPr marL="2336841" indent="0">
              <a:buNone/>
              <a:defRPr sz="1022" b="1"/>
            </a:lvl9pPr>
          </a:lstStyle>
          <a:p>
            <a:pPr lvl="0"/>
            <a:r>
              <a:rPr lang="en-US"/>
              <a:t>Click to edit Master text styles</a:t>
            </a:r>
          </a:p>
        </p:txBody>
      </p:sp>
      <p:sp>
        <p:nvSpPr>
          <p:cNvPr id="4" name="Content Placeholder 3"/>
          <p:cNvSpPr>
            <a:spLocks noGrp="1"/>
          </p:cNvSpPr>
          <p:nvPr>
            <p:ph sz="half" idx="2"/>
          </p:nvPr>
        </p:nvSpPr>
        <p:spPr>
          <a:xfrm>
            <a:off x="1508323" y="6669616"/>
            <a:ext cx="13332619" cy="12117079"/>
          </a:xfrm>
        </p:spPr>
        <p:txBody>
          <a:bodyPr/>
          <a:lstStyle>
            <a:defPPr>
              <a:defRPr kern="1200"/>
            </a:defPPr>
            <a:lvl1pPr>
              <a:defRPr sz="1533"/>
            </a:lvl1pPr>
            <a:lvl2pPr>
              <a:defRPr sz="1278"/>
            </a:lvl2pPr>
            <a:lvl3pPr>
              <a:defRPr sz="1150"/>
            </a:lvl3pPr>
            <a:lvl4pPr>
              <a:defRPr sz="1022"/>
            </a:lvl4pPr>
            <a:lvl5pPr>
              <a:defRPr sz="1022"/>
            </a:lvl5pPr>
            <a:lvl6pPr>
              <a:defRPr sz="1022"/>
            </a:lvl6pPr>
            <a:lvl7pPr>
              <a:defRPr sz="1022"/>
            </a:lvl7pPr>
            <a:lvl8pPr>
              <a:defRPr sz="1022"/>
            </a:lvl8pPr>
            <a:lvl9pPr>
              <a:defRPr sz="10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5328801" y="4708084"/>
            <a:ext cx="13338076" cy="1961533"/>
          </a:xfrm>
        </p:spPr>
        <p:txBody>
          <a:bodyPr anchor="b"/>
          <a:lstStyle>
            <a:defPPr>
              <a:defRPr kern="1200"/>
            </a:defPPr>
            <a:lvl1pPr marL="0" indent="0">
              <a:buNone/>
              <a:defRPr sz="1533" b="1"/>
            </a:lvl1pPr>
            <a:lvl2pPr marL="292105" indent="0">
              <a:buNone/>
              <a:defRPr sz="1278" b="1"/>
            </a:lvl2pPr>
            <a:lvl3pPr marL="584210" indent="0">
              <a:buNone/>
              <a:defRPr sz="1150" b="1"/>
            </a:lvl3pPr>
            <a:lvl4pPr marL="876315" indent="0">
              <a:buNone/>
              <a:defRPr sz="1022" b="1"/>
            </a:lvl4pPr>
            <a:lvl5pPr marL="1168420" indent="0">
              <a:buNone/>
              <a:defRPr sz="1022" b="1"/>
            </a:lvl5pPr>
            <a:lvl6pPr marL="1460525" indent="0">
              <a:buNone/>
              <a:defRPr sz="1022" b="1"/>
            </a:lvl6pPr>
            <a:lvl7pPr marL="1752630" indent="0">
              <a:buNone/>
              <a:defRPr sz="1022" b="1"/>
            </a:lvl7pPr>
            <a:lvl8pPr marL="2044736" indent="0">
              <a:buNone/>
              <a:defRPr sz="1022" b="1"/>
            </a:lvl8pPr>
            <a:lvl9pPr marL="2336841" indent="0">
              <a:buNone/>
              <a:defRPr sz="1022" b="1"/>
            </a:lvl9pPr>
          </a:lstStyle>
          <a:p>
            <a:pPr lvl="0"/>
            <a:r>
              <a:rPr lang="en-US"/>
              <a:t>Click to edit Master text styles</a:t>
            </a:r>
          </a:p>
        </p:txBody>
      </p:sp>
      <p:sp>
        <p:nvSpPr>
          <p:cNvPr id="6" name="Content Placeholder 5"/>
          <p:cNvSpPr>
            <a:spLocks noGrp="1"/>
          </p:cNvSpPr>
          <p:nvPr>
            <p:ph sz="quarter" idx="4"/>
          </p:nvPr>
        </p:nvSpPr>
        <p:spPr>
          <a:xfrm>
            <a:off x="15328801" y="6669616"/>
            <a:ext cx="13338076" cy="12117079"/>
          </a:xfrm>
        </p:spPr>
        <p:txBody>
          <a:bodyPr/>
          <a:lstStyle>
            <a:defPPr>
              <a:defRPr kern="1200"/>
            </a:defPPr>
            <a:lvl1pPr>
              <a:defRPr sz="1533"/>
            </a:lvl1pPr>
            <a:lvl2pPr>
              <a:defRPr sz="1278"/>
            </a:lvl2pPr>
            <a:lvl3pPr>
              <a:defRPr sz="1150"/>
            </a:lvl3pPr>
            <a:lvl4pPr>
              <a:defRPr sz="1022"/>
            </a:lvl4pPr>
            <a:lvl5pPr>
              <a:defRPr sz="1022"/>
            </a:lvl5pPr>
            <a:lvl6pPr>
              <a:defRPr sz="1022"/>
            </a:lvl6pPr>
            <a:lvl7pPr>
              <a:defRPr sz="1022"/>
            </a:lvl7pPr>
            <a:lvl8pPr>
              <a:defRPr sz="1022"/>
            </a:lvl8pPr>
            <a:lvl9pPr>
              <a:defRPr sz="10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8"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9" name="Rectangle 6"/>
          <p:cNvSpPr>
            <a:spLocks noGrp="1" noChangeArrowheads="1"/>
          </p:cNvSpPr>
          <p:nvPr>
            <p:ph type="sldNum" sz="quarter" idx="12"/>
          </p:nvPr>
        </p:nvSpPr>
        <p:spPr/>
        <p:txBody>
          <a:bodyPr/>
          <a:lstStyle>
            <a:defPPr>
              <a:defRPr kern="1200"/>
            </a:defPPr>
            <a:lvl1pPr>
              <a:defRPr/>
            </a:lvl1pPr>
          </a:lstStyle>
          <a:p>
            <a:pPr>
              <a:defRPr/>
            </a:pPr>
            <a:fld id="{30135CE0-8D06-4438-94EA-8ECC994DF412}" type="slidenum">
              <a:rPr lang="en-US"/>
              <a:pPr>
                <a:defRPr/>
              </a:pPr>
              <a:t>‹#›</a:t>
            </a:fld>
            <a:endParaRPr lang="en-US"/>
          </a:p>
        </p:txBody>
      </p:sp>
    </p:spTree>
    <p:extLst>
      <p:ext uri="{BB962C8B-B14F-4D97-AF65-F5344CB8AC3E}">
        <p14:creationId xmlns:p14="http://schemas.microsoft.com/office/powerpoint/2010/main" val="426550584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stStyle>
          <a:p>
            <a:r>
              <a:rPr lang="en-US"/>
              <a:t>Click to edit Master title style</a:t>
            </a:r>
          </a:p>
        </p:txBody>
      </p:sp>
      <p:sp>
        <p:nvSpPr>
          <p:cNvPr id="3"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4"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5" name="Rectangle 6"/>
          <p:cNvSpPr>
            <a:spLocks noGrp="1" noChangeArrowheads="1"/>
          </p:cNvSpPr>
          <p:nvPr>
            <p:ph type="sldNum" sz="quarter" idx="12"/>
          </p:nvPr>
        </p:nvSpPr>
        <p:spPr/>
        <p:txBody>
          <a:bodyPr/>
          <a:lstStyle>
            <a:defPPr>
              <a:defRPr kern="1200"/>
            </a:defPPr>
            <a:lvl1pPr>
              <a:defRPr/>
            </a:lvl1pPr>
          </a:lstStyle>
          <a:p>
            <a:pPr>
              <a:defRPr/>
            </a:pPr>
            <a:fld id="{02464342-44A8-4BF0-82F7-BEF55BE6F5AA}" type="slidenum">
              <a:rPr lang="en-US"/>
              <a:pPr>
                <a:defRPr/>
              </a:pPr>
              <a:t>‹#›</a:t>
            </a:fld>
            <a:endParaRPr lang="en-US"/>
          </a:p>
        </p:txBody>
      </p:sp>
    </p:spTree>
    <p:extLst>
      <p:ext uri="{BB962C8B-B14F-4D97-AF65-F5344CB8AC3E}">
        <p14:creationId xmlns:p14="http://schemas.microsoft.com/office/powerpoint/2010/main" val="169063017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3"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4" name="Rectangle 6"/>
          <p:cNvSpPr>
            <a:spLocks noGrp="1" noChangeArrowheads="1"/>
          </p:cNvSpPr>
          <p:nvPr>
            <p:ph type="sldNum" sz="quarter" idx="12"/>
          </p:nvPr>
        </p:nvSpPr>
        <p:spPr/>
        <p:txBody>
          <a:bodyPr/>
          <a:lstStyle>
            <a:defPPr>
              <a:defRPr kern="1200"/>
            </a:defPPr>
            <a:lvl1pPr>
              <a:defRPr/>
            </a:lvl1pPr>
          </a:lstStyle>
          <a:p>
            <a:pPr>
              <a:defRPr/>
            </a:pPr>
            <a:fld id="{C58F61E3-F1B1-4C93-8E0B-A94AC7364D8E}" type="slidenum">
              <a:rPr lang="en-US"/>
              <a:pPr>
                <a:defRPr/>
              </a:pPr>
              <a:t>‹#›</a:t>
            </a:fld>
            <a:endParaRPr lang="en-US"/>
          </a:p>
        </p:txBody>
      </p:sp>
    </p:spTree>
    <p:extLst>
      <p:ext uri="{BB962C8B-B14F-4D97-AF65-F5344CB8AC3E}">
        <p14:creationId xmlns:p14="http://schemas.microsoft.com/office/powerpoint/2010/main" val="7118903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08324" y="837759"/>
            <a:ext cx="9927431" cy="3563012"/>
          </a:xfrm>
        </p:spPr>
        <p:txBody>
          <a:bodyPr anchor="b"/>
          <a:lstStyle>
            <a:defPPr>
              <a:defRPr kern="1200"/>
            </a:defPPr>
            <a:lvl1pPr algn="l">
              <a:defRPr sz="1278" b="1"/>
            </a:lvl1pPr>
          </a:lstStyle>
          <a:p>
            <a:r>
              <a:rPr lang="en-US"/>
              <a:t>Click to edit Master title style</a:t>
            </a:r>
          </a:p>
        </p:txBody>
      </p:sp>
      <p:sp>
        <p:nvSpPr>
          <p:cNvPr id="3" name="Content Placeholder 2"/>
          <p:cNvSpPr>
            <a:spLocks noGrp="1"/>
          </p:cNvSpPr>
          <p:nvPr>
            <p:ph idx="1"/>
          </p:nvPr>
        </p:nvSpPr>
        <p:spPr>
          <a:xfrm>
            <a:off x="11798102" y="837759"/>
            <a:ext cx="16868775" cy="17948937"/>
          </a:xfrm>
        </p:spPr>
        <p:txBody>
          <a:bodyPr/>
          <a:lstStyle>
            <a:defPPr>
              <a:defRPr kern="1200"/>
            </a:defPPr>
            <a:lvl1pPr>
              <a:defRPr sz="2044"/>
            </a:lvl1pPr>
            <a:lvl2pPr>
              <a:defRPr sz="1789"/>
            </a:lvl2pPr>
            <a:lvl3pPr>
              <a:defRPr sz="1533"/>
            </a:lvl3pPr>
            <a:lvl4pPr>
              <a:defRPr sz="1278"/>
            </a:lvl4pPr>
            <a:lvl5pPr>
              <a:defRPr sz="1278"/>
            </a:lvl5pPr>
            <a:lvl6pPr>
              <a:defRPr sz="1278"/>
            </a:lvl6pPr>
            <a:lvl7pPr>
              <a:defRPr sz="1278"/>
            </a:lvl7pPr>
            <a:lvl8pPr>
              <a:defRPr sz="1278"/>
            </a:lvl8pPr>
            <a:lvl9pPr>
              <a:defRPr sz="12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508324" y="4400771"/>
            <a:ext cx="9927431" cy="14385925"/>
          </a:xfrm>
        </p:spPr>
        <p:txBody>
          <a:bodyPr/>
          <a:lstStyle>
            <a:defPPr>
              <a:defRPr kern="1200"/>
            </a:defPPr>
            <a:lvl1pPr marL="0" indent="0">
              <a:buNone/>
              <a:defRPr sz="894"/>
            </a:lvl1pPr>
            <a:lvl2pPr marL="292105" indent="0">
              <a:buNone/>
              <a:defRPr sz="767"/>
            </a:lvl2pPr>
            <a:lvl3pPr marL="584210" indent="0">
              <a:buNone/>
              <a:defRPr sz="639"/>
            </a:lvl3pPr>
            <a:lvl4pPr marL="876315" indent="0">
              <a:buNone/>
              <a:defRPr sz="575"/>
            </a:lvl4pPr>
            <a:lvl5pPr marL="1168420" indent="0">
              <a:buNone/>
              <a:defRPr sz="575"/>
            </a:lvl5pPr>
            <a:lvl6pPr marL="1460525" indent="0">
              <a:buNone/>
              <a:defRPr sz="575"/>
            </a:lvl6pPr>
            <a:lvl7pPr marL="1752630" indent="0">
              <a:buNone/>
              <a:defRPr sz="575"/>
            </a:lvl7pPr>
            <a:lvl8pPr marL="2044736" indent="0">
              <a:buNone/>
              <a:defRPr sz="575"/>
            </a:lvl8pPr>
            <a:lvl9pPr marL="2336841" indent="0">
              <a:buNone/>
              <a:defRPr sz="575"/>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a:defPPr>
            <a:lvl1pPr>
              <a:defRPr/>
            </a:lvl1pPr>
          </a:lstStyle>
          <a:p>
            <a:pPr>
              <a:defRPr/>
            </a:pPr>
            <a:fld id="{C0F6AF16-7A4E-4CCF-8238-DA2023A0ED33}" type="slidenum">
              <a:rPr lang="en-US"/>
              <a:pPr>
                <a:defRPr/>
              </a:pPr>
              <a:t>‹#›</a:t>
            </a:fld>
            <a:endParaRPr lang="en-US"/>
          </a:p>
        </p:txBody>
      </p:sp>
    </p:spTree>
    <p:extLst>
      <p:ext uri="{BB962C8B-B14F-4D97-AF65-F5344CB8AC3E}">
        <p14:creationId xmlns:p14="http://schemas.microsoft.com/office/powerpoint/2010/main" val="32279274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14331" y="14721637"/>
            <a:ext cx="18105339" cy="1738401"/>
          </a:xfrm>
        </p:spPr>
        <p:txBody>
          <a:bodyPr anchor="b"/>
          <a:lstStyle>
            <a:defPPr>
              <a:defRPr kern="1200"/>
            </a:defPPr>
            <a:lvl1pPr algn="l">
              <a:defRPr sz="1278" b="1"/>
            </a:lvl1pPr>
          </a:lstStyle>
          <a:p>
            <a:r>
              <a:rPr lang="en-US"/>
              <a:t>Click to edit Master title style</a:t>
            </a:r>
          </a:p>
        </p:txBody>
      </p:sp>
      <p:sp>
        <p:nvSpPr>
          <p:cNvPr id="3" name="Picture Placeholder 2"/>
          <p:cNvSpPr>
            <a:spLocks noGrp="1"/>
          </p:cNvSpPr>
          <p:nvPr>
            <p:ph type="pic" idx="1"/>
          </p:nvPr>
        </p:nvSpPr>
        <p:spPr>
          <a:xfrm>
            <a:off x="5914331" y="1879380"/>
            <a:ext cx="18105339" cy="12618112"/>
          </a:xfrm>
        </p:spPr>
        <p:txBody>
          <a:bodyPr/>
          <a:lstStyle>
            <a:defPPr>
              <a:defRPr kern="1200"/>
            </a:defPPr>
            <a:lvl1pPr marL="0" indent="0">
              <a:buNone/>
              <a:defRPr sz="2044"/>
            </a:lvl1pPr>
            <a:lvl2pPr marL="292105" indent="0">
              <a:buNone/>
              <a:defRPr sz="1789"/>
            </a:lvl2pPr>
            <a:lvl3pPr marL="584210" indent="0">
              <a:buNone/>
              <a:defRPr sz="1533"/>
            </a:lvl3pPr>
            <a:lvl4pPr marL="876315" indent="0">
              <a:buNone/>
              <a:defRPr sz="1278"/>
            </a:lvl4pPr>
            <a:lvl5pPr marL="1168420" indent="0">
              <a:buNone/>
              <a:defRPr sz="1278"/>
            </a:lvl5pPr>
            <a:lvl6pPr marL="1460525" indent="0">
              <a:buNone/>
              <a:defRPr sz="1278"/>
            </a:lvl6pPr>
            <a:lvl7pPr marL="1752630" indent="0">
              <a:buNone/>
              <a:defRPr sz="1278"/>
            </a:lvl7pPr>
            <a:lvl8pPr marL="2044736" indent="0">
              <a:buNone/>
              <a:defRPr sz="1278"/>
            </a:lvl8pPr>
            <a:lvl9pPr marL="2336841" indent="0">
              <a:buNone/>
              <a:defRPr sz="1278"/>
            </a:lvl9pPr>
          </a:lstStyle>
          <a:p>
            <a:pPr lvl="0"/>
            <a:endParaRPr lang="en-US" noProof="0"/>
          </a:p>
        </p:txBody>
      </p:sp>
      <p:sp>
        <p:nvSpPr>
          <p:cNvPr id="4" name="Text Placeholder 3"/>
          <p:cNvSpPr>
            <a:spLocks noGrp="1"/>
          </p:cNvSpPr>
          <p:nvPr>
            <p:ph type="body" sz="half" idx="2"/>
          </p:nvPr>
        </p:nvSpPr>
        <p:spPr>
          <a:xfrm>
            <a:off x="5914331" y="16460039"/>
            <a:ext cx="18105339" cy="2467636"/>
          </a:xfrm>
        </p:spPr>
        <p:txBody>
          <a:bodyPr/>
          <a:lstStyle>
            <a:defPPr>
              <a:defRPr kern="1200"/>
            </a:defPPr>
            <a:lvl1pPr marL="0" indent="0">
              <a:buNone/>
              <a:defRPr sz="894"/>
            </a:lvl1pPr>
            <a:lvl2pPr marL="292105" indent="0">
              <a:buNone/>
              <a:defRPr sz="767"/>
            </a:lvl2pPr>
            <a:lvl3pPr marL="584210" indent="0">
              <a:buNone/>
              <a:defRPr sz="639"/>
            </a:lvl3pPr>
            <a:lvl4pPr marL="876315" indent="0">
              <a:buNone/>
              <a:defRPr sz="575"/>
            </a:lvl4pPr>
            <a:lvl5pPr marL="1168420" indent="0">
              <a:buNone/>
              <a:defRPr sz="575"/>
            </a:lvl5pPr>
            <a:lvl6pPr marL="1460525" indent="0">
              <a:buNone/>
              <a:defRPr sz="575"/>
            </a:lvl6pPr>
            <a:lvl7pPr marL="1752630" indent="0">
              <a:buNone/>
              <a:defRPr sz="575"/>
            </a:lvl7pPr>
            <a:lvl8pPr marL="2044736" indent="0">
              <a:buNone/>
              <a:defRPr sz="575"/>
            </a:lvl8pPr>
            <a:lvl9pPr marL="2336841" indent="0">
              <a:buNone/>
              <a:defRPr sz="575"/>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a:defPPr>
            <a:lvl1pPr>
              <a:defRPr/>
            </a:lvl1pPr>
          </a:lstStyle>
          <a:p>
            <a:pPr>
              <a:defRPr/>
            </a:pPr>
            <a:fld id="{56C9C478-6178-4E05-8724-034EA2774309}" type="slidenum">
              <a:rPr lang="en-US"/>
              <a:pPr>
                <a:defRPr/>
              </a:pPr>
              <a:t>‹#›</a:t>
            </a:fld>
            <a:endParaRPr lang="en-US"/>
          </a:p>
        </p:txBody>
      </p:sp>
    </p:spTree>
    <p:extLst>
      <p:ext uri="{BB962C8B-B14F-4D97-AF65-F5344CB8AC3E}">
        <p14:creationId xmlns:p14="http://schemas.microsoft.com/office/powerpoint/2010/main" val="373320334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09415" y="842831"/>
            <a:ext cx="27157461"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3" tIns="235127" rIns="470253" bIns="235127" anchor="ctr" anchorCtr="0" compatLnSpc="1">
            <a:prstTxWarp prst="textNoShape">
              <a:avLst/>
            </a:prstTxWarp>
          </a:bodyPr>
          <a:lstStyle>
            <a:defPPr>
              <a:defRPr kern="1200"/>
            </a:defPPr>
          </a:lstStyle>
          <a:p>
            <a:pPr lvl="0"/>
            <a:r>
              <a:rPr lang="en-US"/>
              <a:t>Click to edit Master title style</a:t>
            </a:r>
          </a:p>
        </p:txBody>
      </p:sp>
      <p:sp>
        <p:nvSpPr>
          <p:cNvPr id="1027" name="Rectangle 3"/>
          <p:cNvSpPr>
            <a:spLocks noGrp="1" noChangeArrowheads="1"/>
          </p:cNvSpPr>
          <p:nvPr>
            <p:ph type="body" idx="1"/>
          </p:nvPr>
        </p:nvSpPr>
        <p:spPr bwMode="auto">
          <a:xfrm>
            <a:off x="1509415" y="4907889"/>
            <a:ext cx="27157461" cy="13879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3" tIns="235127" rIns="470253" bIns="235127" anchor="t" anchorCtr="0" compatLnSpc="1">
            <a:prstTxWarp prst="textNoShape">
              <a:avLst/>
            </a:prstTxWarp>
          </a:bodyPr>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1509415" y="19152835"/>
            <a:ext cx="7040661" cy="146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3" tIns="235127" rIns="470253" bIns="235127" anchor="t" anchorCtr="0" compatLnSpc="1">
            <a:prstTxWarp prst="textNoShape">
              <a:avLst/>
            </a:prstTxWarp>
          </a:bodyPr>
          <a:lstStyle>
            <a:defPPr>
              <a:defRPr kern="1200"/>
            </a:defPPr>
            <a:lvl1pPr defTabSz="3005234">
              <a:defRPr sz="4600" smtClean="0">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10310515" y="19152835"/>
            <a:ext cx="9555261" cy="146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3" tIns="235127" rIns="470253" bIns="235127" anchor="t" anchorCtr="0" compatLnSpc="1">
            <a:prstTxWarp prst="textNoShape">
              <a:avLst/>
            </a:prstTxWarp>
          </a:bodyPr>
          <a:lstStyle>
            <a:defPPr>
              <a:defRPr kern="1200"/>
            </a:defPPr>
            <a:lvl1pPr algn="ctr" defTabSz="3005234">
              <a:defRPr sz="4600" smtClean="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21626215" y="19152835"/>
            <a:ext cx="7040661" cy="146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3" tIns="235127" rIns="470253" bIns="235127" anchor="t" anchorCtr="0" compatLnSpc="1">
            <a:prstTxWarp prst="textNoShape">
              <a:avLst/>
            </a:prstTxWarp>
          </a:bodyPr>
          <a:lstStyle>
            <a:defPPr>
              <a:defRPr kern="1200"/>
            </a:defPPr>
            <a:lvl1pPr algn="r" defTabSz="3005234">
              <a:defRPr sz="4600" smtClean="0">
                <a:latin typeface="Arial" pitchFamily="34" charset="0"/>
              </a:defRPr>
            </a:lvl1pPr>
          </a:lstStyle>
          <a:p>
            <a:pPr>
              <a:defRPr/>
            </a:pPr>
            <a:fld id="{9A1A43B9-AFC3-461A-A4D0-5B0FD2995BC5}" type="slidenum">
              <a:rPr lang="en-US"/>
              <a:pPr>
                <a:defRPr/>
              </a:pPr>
              <a:t>‹#›</a:t>
            </a:fld>
            <a:endParaRPr lang="en-US"/>
          </a:p>
        </p:txBody>
      </p:sp>
      <p:pic>
        <p:nvPicPr>
          <p:cNvPr id="1031" name="New picture"/>
          <p:cNvPicPr/>
          <p:nvPr/>
        </p:nvPicPr>
        <p:blipFill>
          <a:blip r:embed="rId13"/>
          <a:stretch>
            <a:fillRect/>
          </a:stretch>
        </p:blipFill>
        <p:spPr>
          <a:xfrm rot="16200000">
            <a:off x="-7266693" y="10419909"/>
            <a:ext cx="9120011" cy="2706688"/>
          </a:xfrm>
          <a:prstGeom prst="rect">
            <a:avLst/>
          </a:prstGeom>
        </p:spPr>
      </p:pic>
      <p:pic>
        <p:nvPicPr>
          <p:cNvPr id="1032" name="New picture"/>
          <p:cNvPicPr/>
          <p:nvPr/>
        </p:nvPicPr>
        <p:blipFill>
          <a:blip r:embed="rId13"/>
          <a:stretch>
            <a:fillRect/>
          </a:stretch>
        </p:blipFill>
        <p:spPr>
          <a:xfrm rot="5400000">
            <a:off x="28321882" y="10419909"/>
            <a:ext cx="9120011" cy="2706688"/>
          </a:xfrm>
          <a:prstGeom prst="rect">
            <a:avLst/>
          </a:prstGeom>
        </p:spPr>
      </p:pic>
      <p:pic>
        <p:nvPicPr>
          <p:cNvPr id="1033" name="New picture"/>
          <p:cNvPicPr/>
          <p:nvPr/>
        </p:nvPicPr>
        <p:blipFill>
          <a:blip r:embed="rId14"/>
          <a:stretch>
            <a:fillRect/>
          </a:stretch>
        </p:blipFill>
        <p:spPr>
          <a:xfrm>
            <a:off x="4775994" y="21355756"/>
            <a:ext cx="20623213" cy="924983"/>
          </a:xfrm>
          <a:prstGeom prst="rect">
            <a:avLst/>
          </a:prstGeom>
        </p:spPr>
      </p:pic>
      <p:sp>
        <p:nvSpPr>
          <p:cNvPr id="1034" name="New shape"/>
          <p:cNvSpPr/>
          <p:nvPr/>
        </p:nvSpPr>
        <p:spPr>
          <a:xfrm>
            <a:off x="4775994" y="21720881"/>
            <a:ext cx="15087600" cy="811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2913">
                <a:solidFill>
                  <a:srgbClr val="808080"/>
                </a:solidFill>
              </a:rPr>
              <a:t>Template ID: intuitivecerulean  Size: 48x36</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defPPr>
        <a:defRPr kern="1200"/>
      </a:defPPr>
      <a:lvl1pPr algn="ctr" defTabSz="3005234" rtl="0" eaLnBrk="0" fontAlgn="base" hangingPunct="0">
        <a:spcBef>
          <a:spcPct val="0"/>
        </a:spcBef>
        <a:spcAft>
          <a:spcPct val="0"/>
        </a:spcAft>
        <a:defRPr sz="14503">
          <a:solidFill>
            <a:schemeClr val="tx2"/>
          </a:solidFill>
          <a:latin typeface="+mj-lt"/>
          <a:ea typeface="+mj-ea"/>
          <a:cs typeface="+mj-cs"/>
        </a:defRPr>
      </a:lvl1pPr>
      <a:lvl2pPr algn="ctr" defTabSz="3005234" rtl="0" eaLnBrk="0" fontAlgn="base" hangingPunct="0">
        <a:spcBef>
          <a:spcPct val="0"/>
        </a:spcBef>
        <a:spcAft>
          <a:spcPct val="0"/>
        </a:spcAft>
        <a:defRPr sz="14503">
          <a:solidFill>
            <a:schemeClr val="tx2"/>
          </a:solidFill>
          <a:latin typeface="Arial" pitchFamily="34" charset="0"/>
        </a:defRPr>
      </a:lvl2pPr>
      <a:lvl3pPr algn="ctr" defTabSz="3005234" rtl="0" eaLnBrk="0" fontAlgn="base" hangingPunct="0">
        <a:spcBef>
          <a:spcPct val="0"/>
        </a:spcBef>
        <a:spcAft>
          <a:spcPct val="0"/>
        </a:spcAft>
        <a:defRPr sz="14503">
          <a:solidFill>
            <a:schemeClr val="tx2"/>
          </a:solidFill>
          <a:latin typeface="Arial" pitchFamily="34" charset="0"/>
        </a:defRPr>
      </a:lvl3pPr>
      <a:lvl4pPr algn="ctr" defTabSz="3005234" rtl="0" eaLnBrk="0" fontAlgn="base" hangingPunct="0">
        <a:spcBef>
          <a:spcPct val="0"/>
        </a:spcBef>
        <a:spcAft>
          <a:spcPct val="0"/>
        </a:spcAft>
        <a:defRPr sz="14503">
          <a:solidFill>
            <a:schemeClr val="tx2"/>
          </a:solidFill>
          <a:latin typeface="Arial" pitchFamily="34" charset="0"/>
        </a:defRPr>
      </a:lvl4pPr>
      <a:lvl5pPr algn="ctr" defTabSz="3005234" rtl="0" eaLnBrk="0" fontAlgn="base" hangingPunct="0">
        <a:spcBef>
          <a:spcPct val="0"/>
        </a:spcBef>
        <a:spcAft>
          <a:spcPct val="0"/>
        </a:spcAft>
        <a:defRPr sz="14503">
          <a:solidFill>
            <a:schemeClr val="tx2"/>
          </a:solidFill>
          <a:latin typeface="Arial" pitchFamily="34" charset="0"/>
        </a:defRPr>
      </a:lvl5pPr>
      <a:lvl6pPr marL="292105" algn="ctr" defTabSz="3005234" rtl="0" fontAlgn="base">
        <a:spcBef>
          <a:spcPct val="0"/>
        </a:spcBef>
        <a:spcAft>
          <a:spcPct val="0"/>
        </a:spcAft>
        <a:defRPr sz="14503">
          <a:solidFill>
            <a:schemeClr val="tx2"/>
          </a:solidFill>
          <a:latin typeface="Arial" pitchFamily="34" charset="0"/>
        </a:defRPr>
      </a:lvl6pPr>
      <a:lvl7pPr marL="584210" algn="ctr" defTabSz="3005234" rtl="0" fontAlgn="base">
        <a:spcBef>
          <a:spcPct val="0"/>
        </a:spcBef>
        <a:spcAft>
          <a:spcPct val="0"/>
        </a:spcAft>
        <a:defRPr sz="14503">
          <a:solidFill>
            <a:schemeClr val="tx2"/>
          </a:solidFill>
          <a:latin typeface="Arial" pitchFamily="34" charset="0"/>
        </a:defRPr>
      </a:lvl7pPr>
      <a:lvl8pPr marL="876315" algn="ctr" defTabSz="3005234" rtl="0" fontAlgn="base">
        <a:spcBef>
          <a:spcPct val="0"/>
        </a:spcBef>
        <a:spcAft>
          <a:spcPct val="0"/>
        </a:spcAft>
        <a:defRPr sz="14503">
          <a:solidFill>
            <a:schemeClr val="tx2"/>
          </a:solidFill>
          <a:latin typeface="Arial" pitchFamily="34" charset="0"/>
        </a:defRPr>
      </a:lvl8pPr>
      <a:lvl9pPr marL="1168420" algn="ctr" defTabSz="3005234" rtl="0" fontAlgn="base">
        <a:spcBef>
          <a:spcPct val="0"/>
        </a:spcBef>
        <a:spcAft>
          <a:spcPct val="0"/>
        </a:spcAft>
        <a:defRPr sz="14503">
          <a:solidFill>
            <a:schemeClr val="tx2"/>
          </a:solidFill>
          <a:latin typeface="Arial" pitchFamily="34" charset="0"/>
        </a:defRPr>
      </a:lvl9pPr>
    </p:titleStyle>
    <p:bodyStyle>
      <a:defPPr>
        <a:defRPr kern="1200"/>
      </a:defPPr>
      <a:lvl1pPr marL="1127850" indent="-1127850" algn="l" defTabSz="3005234" rtl="0" eaLnBrk="0" fontAlgn="base" hangingPunct="0">
        <a:spcBef>
          <a:spcPct val="20000"/>
        </a:spcBef>
        <a:spcAft>
          <a:spcPct val="0"/>
        </a:spcAft>
        <a:buChar char="•"/>
        <a:defRPr sz="10542">
          <a:solidFill>
            <a:schemeClr val="tx1"/>
          </a:solidFill>
          <a:latin typeface="+mn-lt"/>
          <a:ea typeface="+mn-ea"/>
          <a:cs typeface="+mn-cs"/>
        </a:defRPr>
      </a:lvl1pPr>
      <a:lvl2pPr marL="2442323" indent="-940214" algn="l" defTabSz="3005234" rtl="0" eaLnBrk="0" fontAlgn="base" hangingPunct="0">
        <a:spcBef>
          <a:spcPct val="20000"/>
        </a:spcBef>
        <a:spcAft>
          <a:spcPct val="0"/>
        </a:spcAft>
        <a:buChar char="–"/>
        <a:defRPr sz="9200">
          <a:solidFill>
            <a:schemeClr val="tx1"/>
          </a:solidFill>
          <a:latin typeface="+mn-lt"/>
        </a:defRPr>
      </a:lvl2pPr>
      <a:lvl3pPr marL="3756796" indent="-751562" algn="l" defTabSz="3005234" rtl="0" eaLnBrk="0" fontAlgn="base" hangingPunct="0">
        <a:spcBef>
          <a:spcPct val="20000"/>
        </a:spcBef>
        <a:spcAft>
          <a:spcPct val="0"/>
        </a:spcAft>
        <a:buChar char="•"/>
        <a:defRPr sz="7858">
          <a:solidFill>
            <a:schemeClr val="tx1"/>
          </a:solidFill>
          <a:latin typeface="+mn-lt"/>
        </a:defRPr>
      </a:lvl3pPr>
      <a:lvl4pPr marL="5257891" indent="-751562" algn="l" defTabSz="3005234" rtl="0" eaLnBrk="0" fontAlgn="base" hangingPunct="0">
        <a:spcBef>
          <a:spcPct val="20000"/>
        </a:spcBef>
        <a:spcAft>
          <a:spcPct val="0"/>
        </a:spcAft>
        <a:buChar char="–"/>
        <a:defRPr sz="6645">
          <a:solidFill>
            <a:schemeClr val="tx1"/>
          </a:solidFill>
          <a:latin typeface="+mn-lt"/>
        </a:defRPr>
      </a:lvl4pPr>
      <a:lvl5pPr marL="6760002" indent="-750548" algn="l" defTabSz="3005234" rtl="0" eaLnBrk="0" fontAlgn="base" hangingPunct="0">
        <a:spcBef>
          <a:spcPct val="20000"/>
        </a:spcBef>
        <a:spcAft>
          <a:spcPct val="0"/>
        </a:spcAft>
        <a:buChar char="»"/>
        <a:defRPr sz="6645">
          <a:solidFill>
            <a:schemeClr val="tx1"/>
          </a:solidFill>
          <a:latin typeface="+mn-lt"/>
        </a:defRPr>
      </a:lvl5pPr>
      <a:lvl6pPr marL="7052107" indent="-750548" algn="l" defTabSz="3005234" rtl="0" fontAlgn="base">
        <a:spcBef>
          <a:spcPct val="20000"/>
        </a:spcBef>
        <a:spcAft>
          <a:spcPct val="0"/>
        </a:spcAft>
        <a:buChar char="»"/>
        <a:defRPr sz="6645">
          <a:solidFill>
            <a:schemeClr val="tx1"/>
          </a:solidFill>
          <a:latin typeface="+mn-lt"/>
        </a:defRPr>
      </a:lvl6pPr>
      <a:lvl7pPr marL="7344212" indent="-750548" algn="l" defTabSz="3005234" rtl="0" fontAlgn="base">
        <a:spcBef>
          <a:spcPct val="20000"/>
        </a:spcBef>
        <a:spcAft>
          <a:spcPct val="0"/>
        </a:spcAft>
        <a:buChar char="»"/>
        <a:defRPr sz="6645">
          <a:solidFill>
            <a:schemeClr val="tx1"/>
          </a:solidFill>
          <a:latin typeface="+mn-lt"/>
        </a:defRPr>
      </a:lvl7pPr>
      <a:lvl8pPr marL="7636317" indent="-750548" algn="l" defTabSz="3005234" rtl="0" fontAlgn="base">
        <a:spcBef>
          <a:spcPct val="20000"/>
        </a:spcBef>
        <a:spcAft>
          <a:spcPct val="0"/>
        </a:spcAft>
        <a:buChar char="»"/>
        <a:defRPr sz="6645">
          <a:solidFill>
            <a:schemeClr val="tx1"/>
          </a:solidFill>
          <a:latin typeface="+mn-lt"/>
        </a:defRPr>
      </a:lvl8pPr>
      <a:lvl9pPr marL="7928422" indent="-750548" algn="l" defTabSz="3005234" rtl="0" fontAlgn="base">
        <a:spcBef>
          <a:spcPct val="20000"/>
        </a:spcBef>
        <a:spcAft>
          <a:spcPct val="0"/>
        </a:spcAft>
        <a:buChar char="»"/>
        <a:defRPr sz="6645">
          <a:solidFill>
            <a:schemeClr val="tx1"/>
          </a:solidFill>
          <a:latin typeface="+mn-lt"/>
        </a:defRPr>
      </a:lvl9pPr>
    </p:bodyStyle>
    <p:otherStyle>
      <a:defPPr>
        <a:defRPr lang="en-US"/>
      </a:defPPr>
      <a:lvl1pPr marL="0" algn="l" defTabSz="584210" rtl="0" eaLnBrk="1" latinLnBrk="0" hangingPunct="1">
        <a:defRPr sz="1150" kern="1200">
          <a:solidFill>
            <a:schemeClr val="tx1"/>
          </a:solidFill>
          <a:latin typeface="+mn-lt"/>
          <a:ea typeface="+mn-ea"/>
          <a:cs typeface="+mn-cs"/>
        </a:defRPr>
      </a:lvl1pPr>
      <a:lvl2pPr marL="292105" algn="l" defTabSz="584210" rtl="0" eaLnBrk="1" latinLnBrk="0" hangingPunct="1">
        <a:defRPr sz="1150" kern="1200">
          <a:solidFill>
            <a:schemeClr val="tx1"/>
          </a:solidFill>
          <a:latin typeface="+mn-lt"/>
          <a:ea typeface="+mn-ea"/>
          <a:cs typeface="+mn-cs"/>
        </a:defRPr>
      </a:lvl2pPr>
      <a:lvl3pPr marL="584210" algn="l" defTabSz="584210" rtl="0" eaLnBrk="1" latinLnBrk="0" hangingPunct="1">
        <a:defRPr sz="1150" kern="1200">
          <a:solidFill>
            <a:schemeClr val="tx1"/>
          </a:solidFill>
          <a:latin typeface="+mn-lt"/>
          <a:ea typeface="+mn-ea"/>
          <a:cs typeface="+mn-cs"/>
        </a:defRPr>
      </a:lvl3pPr>
      <a:lvl4pPr marL="876315" algn="l" defTabSz="584210" rtl="0" eaLnBrk="1" latinLnBrk="0" hangingPunct="1">
        <a:defRPr sz="1150" kern="1200">
          <a:solidFill>
            <a:schemeClr val="tx1"/>
          </a:solidFill>
          <a:latin typeface="+mn-lt"/>
          <a:ea typeface="+mn-ea"/>
          <a:cs typeface="+mn-cs"/>
        </a:defRPr>
      </a:lvl4pPr>
      <a:lvl5pPr marL="1168420" algn="l" defTabSz="584210" rtl="0" eaLnBrk="1" latinLnBrk="0" hangingPunct="1">
        <a:defRPr sz="1150" kern="1200">
          <a:solidFill>
            <a:schemeClr val="tx1"/>
          </a:solidFill>
          <a:latin typeface="+mn-lt"/>
          <a:ea typeface="+mn-ea"/>
          <a:cs typeface="+mn-cs"/>
        </a:defRPr>
      </a:lvl5pPr>
      <a:lvl6pPr marL="1460525" algn="l" defTabSz="584210" rtl="0" eaLnBrk="1" latinLnBrk="0" hangingPunct="1">
        <a:defRPr sz="1150" kern="1200">
          <a:solidFill>
            <a:schemeClr val="tx1"/>
          </a:solidFill>
          <a:latin typeface="+mn-lt"/>
          <a:ea typeface="+mn-ea"/>
          <a:cs typeface="+mn-cs"/>
        </a:defRPr>
      </a:lvl6pPr>
      <a:lvl7pPr marL="1752630" algn="l" defTabSz="584210" rtl="0" eaLnBrk="1" latinLnBrk="0" hangingPunct="1">
        <a:defRPr sz="1150" kern="1200">
          <a:solidFill>
            <a:schemeClr val="tx1"/>
          </a:solidFill>
          <a:latin typeface="+mn-lt"/>
          <a:ea typeface="+mn-ea"/>
          <a:cs typeface="+mn-cs"/>
        </a:defRPr>
      </a:lvl7pPr>
      <a:lvl8pPr marL="2044736" algn="l" defTabSz="584210" rtl="0" eaLnBrk="1" latinLnBrk="0" hangingPunct="1">
        <a:defRPr sz="1150" kern="1200">
          <a:solidFill>
            <a:schemeClr val="tx1"/>
          </a:solidFill>
          <a:latin typeface="+mn-lt"/>
          <a:ea typeface="+mn-ea"/>
          <a:cs typeface="+mn-cs"/>
        </a:defRPr>
      </a:lvl8pPr>
      <a:lvl9pPr marL="2336841" algn="l" defTabSz="584210" rtl="0" eaLnBrk="1" latinLnBrk="0" hangingPunct="1">
        <a:defRPr sz="11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DCF1F8"/>
            </a:gs>
            <a:gs pos="100000">
              <a:srgbClr val="FFFFFF"/>
            </a:gs>
          </a:gsLst>
          <a:lin ang="16200000" scaled="0"/>
        </a:gradFill>
        <a:effectLst/>
      </p:bgPr>
    </p:bg>
    <p:spTree>
      <p:nvGrpSpPr>
        <p:cNvPr id="1" name=""/>
        <p:cNvGrpSpPr/>
        <p:nvPr/>
      </p:nvGrpSpPr>
      <p:grpSpPr>
        <a:xfrm>
          <a:off x="0" y="0"/>
          <a:ext cx="0" cy="0"/>
          <a:chOff x="0" y="0"/>
          <a:chExt cx="0" cy="0"/>
        </a:xfrm>
      </p:grpSpPr>
      <p:sp>
        <p:nvSpPr>
          <p:cNvPr id="2050" name="Rectangle 6"/>
          <p:cNvSpPr>
            <a:spLocks noChangeArrowheads="1"/>
          </p:cNvSpPr>
          <p:nvPr/>
        </p:nvSpPr>
        <p:spPr bwMode="auto">
          <a:xfrm>
            <a:off x="0" y="0"/>
            <a:ext cx="30175200" cy="4136220"/>
          </a:xfrm>
          <a:prstGeom prst="rect">
            <a:avLst/>
          </a:prstGeom>
          <a:solidFill>
            <a:srgbClr val="1482A5"/>
          </a:solidFill>
          <a:ln w="9525">
            <a:noFill/>
            <a:miter lim="800000"/>
          </a:ln>
          <a:effectLst/>
        </p:spPr>
        <p:txBody>
          <a:bodyPr lIns="87630" tIns="43815" rIns="87630" bIns="43815" anchor="ctr"/>
          <a:lstStyle>
            <a:defPPr>
              <a:defRPr kern="1200"/>
            </a:defPPr>
          </a:lstStyle>
          <a:p>
            <a:pPr algn="ctr" defTabSz="3005234"/>
            <a:endParaRPr lang="en-US" sz="3067">
              <a:solidFill>
                <a:schemeClr val="bg1"/>
              </a:solidFill>
            </a:endParaRPr>
          </a:p>
        </p:txBody>
      </p:sp>
      <p:sp>
        <p:nvSpPr>
          <p:cNvPr id="16" name="Text Placeholder 5">
            <a:extLst>
              <a:ext uri="{FF2B5EF4-FFF2-40B4-BE49-F238E27FC236}">
                <a16:creationId xmlns:a16="http://schemas.microsoft.com/office/drawing/2014/main" id="{D3B51F6E-41A5-4D7C-9B15-CDBAC096BAD1}"/>
              </a:ext>
            </a:extLst>
          </p:cNvPr>
          <p:cNvSpPr txBox="1"/>
          <p:nvPr/>
        </p:nvSpPr>
        <p:spPr>
          <a:xfrm>
            <a:off x="3403600" y="486833"/>
            <a:ext cx="23368000" cy="1504375"/>
          </a:xfrm>
          <a:prstGeom prst="rect">
            <a:avLst/>
          </a:prstGeom>
        </p:spPr>
        <p:txBody>
          <a:bodyPr lIns="0" tIns="0" rIns="0" bIns="0">
            <a:noAutofit/>
          </a:bodyPr>
          <a:lstStyle>
            <a:defPPr>
              <a:defRPr kern="1200"/>
            </a:defPPr>
            <a:lvl1pPr marL="0" marR="0" indent="0" algn="l" defTabSz="3783013" rtl="0" eaLnBrk="1" fontAlgn="auto" latinLnBrk="0" hangingPunct="1">
              <a:lnSpc>
                <a:spcPct val="100000"/>
              </a:lnSpc>
              <a:spcBef>
                <a:spcPts val="600"/>
              </a:spcBef>
              <a:spcAft>
                <a:spcPct val="0"/>
              </a:spcAft>
              <a:buClrTx/>
              <a:buSzTx/>
              <a:buFontTx/>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defTabSz="2402958">
              <a:spcBef>
                <a:spcPct val="20000"/>
              </a:spcBef>
              <a:defRPr/>
            </a:pPr>
            <a:r>
              <a:rPr lang="en-US" sz="5500" b="1" dirty="0">
                <a:solidFill>
                  <a:schemeClr val="bg1"/>
                </a:solidFill>
                <a:latin typeface="+mj-lt"/>
              </a:rPr>
              <a:t>Generate electricity through water desalination fuel cells</a:t>
            </a:r>
          </a:p>
          <a:p>
            <a:pPr algn="ctr" defTabSz="2402958">
              <a:spcBef>
                <a:spcPct val="20000"/>
              </a:spcBef>
              <a:defRPr/>
            </a:pPr>
            <a:r>
              <a:rPr lang="en-US" sz="5500" b="1" dirty="0">
                <a:solidFill>
                  <a:schemeClr val="bg1"/>
                </a:solidFill>
                <a:latin typeface="+mj-lt"/>
              </a:rPr>
              <a:t>TEAM 25</a:t>
            </a:r>
          </a:p>
        </p:txBody>
      </p:sp>
      <p:sp>
        <p:nvSpPr>
          <p:cNvPr id="17" name="Text Placeholder 5">
            <a:extLst>
              <a:ext uri="{FF2B5EF4-FFF2-40B4-BE49-F238E27FC236}">
                <a16:creationId xmlns:a16="http://schemas.microsoft.com/office/drawing/2014/main" id="{0A363635-BCEE-4B55-ADB3-58433C0697E0}"/>
              </a:ext>
            </a:extLst>
          </p:cNvPr>
          <p:cNvSpPr txBox="1"/>
          <p:nvPr/>
        </p:nvSpPr>
        <p:spPr>
          <a:xfrm>
            <a:off x="1882743" y="2412915"/>
            <a:ext cx="26409714" cy="1673920"/>
          </a:xfrm>
          <a:prstGeom prst="rect">
            <a:avLst/>
          </a:prstGeom>
        </p:spPr>
        <p:txBody>
          <a:bodyPr wrap="square" lIns="0" tIns="0" rIns="0" bIns="0">
            <a:spAutoFit/>
          </a:bodyPr>
          <a:lstStyle>
            <a:defPPr>
              <a:defRPr kern="1200"/>
            </a:defPPr>
            <a:lvl1pPr marL="0" marR="0" indent="0" algn="l" defTabSz="3761086" rtl="0" eaLnBrk="1" fontAlgn="auto" latinLnBrk="0" hangingPunct="1">
              <a:lnSpc>
                <a:spcPct val="100000"/>
              </a:lnSpc>
              <a:spcBef>
                <a:spcPct val="20000"/>
              </a:spcBef>
              <a:spcAft>
                <a:spcPct val="0"/>
              </a:spcAft>
              <a:buClrTx/>
              <a:buSzTx/>
              <a:buFont typeface="Arial" pitchFamily="34" charset="0"/>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a:lnSpc>
                <a:spcPct val="150000"/>
              </a:lnSpc>
              <a:defRPr/>
            </a:pPr>
            <a:r>
              <a:rPr lang="en-US" sz="3578" dirty="0">
                <a:solidFill>
                  <a:schemeClr val="bg1"/>
                </a:solidFill>
                <a:latin typeface="Open Sans" panose="020B0606030504020204" pitchFamily="34" charset="0"/>
                <a:ea typeface="Open Sans" panose="020B0606030504020204" pitchFamily="34" charset="0"/>
                <a:cs typeface="+mj-cs"/>
              </a:rPr>
              <a:t>Osama Alghamdi  (CHE) - </a:t>
            </a:r>
            <a:r>
              <a:rPr lang="en-US" sz="3578" dirty="0" err="1">
                <a:solidFill>
                  <a:schemeClr val="bg1"/>
                </a:solidFill>
                <a:latin typeface="Open Sans" panose="020B0606030504020204" pitchFamily="34" charset="0"/>
                <a:ea typeface="Open Sans" panose="020B0606030504020204" pitchFamily="34" charset="0"/>
                <a:cs typeface="+mj-cs"/>
              </a:rPr>
              <a:t>Abdulrazag</a:t>
            </a:r>
            <a:r>
              <a:rPr lang="en-US" sz="3578" dirty="0">
                <a:solidFill>
                  <a:schemeClr val="bg1"/>
                </a:solidFill>
                <a:latin typeface="Open Sans" panose="020B0606030504020204" pitchFamily="34" charset="0"/>
                <a:ea typeface="Open Sans" panose="020B0606030504020204" pitchFamily="34" charset="0"/>
                <a:cs typeface="+mj-cs"/>
              </a:rPr>
              <a:t> </a:t>
            </a:r>
            <a:r>
              <a:rPr lang="en-US" sz="3578" dirty="0" err="1">
                <a:solidFill>
                  <a:schemeClr val="bg1"/>
                </a:solidFill>
                <a:latin typeface="Open Sans" panose="020B0606030504020204" pitchFamily="34" charset="0"/>
                <a:ea typeface="Open Sans" panose="020B0606030504020204" pitchFamily="34" charset="0"/>
                <a:cs typeface="+mj-cs"/>
              </a:rPr>
              <a:t>Alanazi</a:t>
            </a:r>
            <a:r>
              <a:rPr lang="ar-SA" sz="3578" dirty="0">
                <a:solidFill>
                  <a:schemeClr val="bg1"/>
                </a:solidFill>
                <a:latin typeface="Open Sans" panose="020B0606030504020204" pitchFamily="34" charset="0"/>
                <a:ea typeface="Open Sans" panose="020B0606030504020204" pitchFamily="34" charset="0"/>
                <a:cs typeface="+mj-cs"/>
              </a:rPr>
              <a:t> </a:t>
            </a:r>
            <a:r>
              <a:rPr lang="en-US" sz="3578" dirty="0">
                <a:solidFill>
                  <a:schemeClr val="bg1"/>
                </a:solidFill>
                <a:latin typeface="Open Sans" panose="020B0606030504020204" pitchFamily="34" charset="0"/>
                <a:ea typeface="Open Sans" panose="020B0606030504020204" pitchFamily="34" charset="0"/>
                <a:cs typeface="+mj-cs"/>
              </a:rPr>
              <a:t>(CHE) - Hamoud Almutairi (ME) - Mohammed </a:t>
            </a:r>
            <a:r>
              <a:rPr lang="en-US" sz="3578" dirty="0" err="1">
                <a:solidFill>
                  <a:schemeClr val="bg1"/>
                </a:solidFill>
                <a:latin typeface="Open Sans" panose="020B0606030504020204" pitchFamily="34" charset="0"/>
                <a:ea typeface="Open Sans" panose="020B0606030504020204" pitchFamily="34" charset="0"/>
                <a:cs typeface="+mj-cs"/>
              </a:rPr>
              <a:t>Aldayl</a:t>
            </a:r>
            <a:r>
              <a:rPr lang="en-US" sz="3578" dirty="0">
                <a:solidFill>
                  <a:schemeClr val="bg1"/>
                </a:solidFill>
                <a:latin typeface="Open Sans" panose="020B0606030504020204" pitchFamily="34" charset="0"/>
                <a:ea typeface="Open Sans" panose="020B0606030504020204" pitchFamily="34" charset="0"/>
                <a:cs typeface="+mj-cs"/>
              </a:rPr>
              <a:t> (AE) - Ahmed </a:t>
            </a:r>
            <a:r>
              <a:rPr lang="en-US" sz="3578" dirty="0" err="1">
                <a:solidFill>
                  <a:schemeClr val="bg1"/>
                </a:solidFill>
                <a:latin typeface="Open Sans" panose="020B0606030504020204" pitchFamily="34" charset="0"/>
                <a:ea typeface="Open Sans" panose="020B0606030504020204" pitchFamily="34" charset="0"/>
                <a:cs typeface="+mj-cs"/>
              </a:rPr>
              <a:t>Bugshan</a:t>
            </a:r>
            <a:r>
              <a:rPr lang="en-US" sz="3578" dirty="0">
                <a:solidFill>
                  <a:schemeClr val="bg1"/>
                </a:solidFill>
                <a:latin typeface="Open Sans" panose="020B0606030504020204" pitchFamily="34" charset="0"/>
                <a:ea typeface="Open Sans" panose="020B0606030504020204" pitchFamily="34" charset="0"/>
                <a:cs typeface="+mj-cs"/>
              </a:rPr>
              <a:t> (EE)</a:t>
            </a:r>
          </a:p>
          <a:p>
            <a:pPr algn="ctr">
              <a:lnSpc>
                <a:spcPct val="150000"/>
              </a:lnSpc>
              <a:defRPr/>
            </a:pPr>
            <a:r>
              <a:rPr lang="en-US" sz="3578" dirty="0">
                <a:solidFill>
                  <a:schemeClr val="bg1"/>
                </a:solidFill>
                <a:latin typeface="Open Sans" panose="020B0606030504020204" pitchFamily="34" charset="0"/>
                <a:ea typeface="Open Sans" panose="020B0606030504020204" pitchFamily="34" charset="0"/>
                <a:cs typeface="+mj-cs"/>
              </a:rPr>
              <a:t>King Fahd University of Petroleum &amp; Minerals - KFUPM </a:t>
            </a:r>
          </a:p>
        </p:txBody>
      </p:sp>
      <p:sp>
        <p:nvSpPr>
          <p:cNvPr id="21" name="Rectangle 10">
            <a:extLst>
              <a:ext uri="{FF2B5EF4-FFF2-40B4-BE49-F238E27FC236}">
                <a16:creationId xmlns:a16="http://schemas.microsoft.com/office/drawing/2014/main" id="{D199CE64-341D-4865-BAC0-9C2B0065BF53}"/>
              </a:ext>
            </a:extLst>
          </p:cNvPr>
          <p:cNvSpPr>
            <a:spLocks noChangeArrowheads="1"/>
          </p:cNvSpPr>
          <p:nvPr/>
        </p:nvSpPr>
        <p:spPr bwMode="auto">
          <a:xfrm>
            <a:off x="8499122" y="4557927"/>
            <a:ext cx="13217878" cy="557942"/>
          </a:xfrm>
          <a:prstGeom prst="rect">
            <a:avLst/>
          </a:prstGeom>
          <a:solidFill>
            <a:srgbClr val="A0BEC8"/>
          </a:solidFill>
          <a:ln w="12700">
            <a:noFill/>
            <a:miter lim="800000"/>
          </a:ln>
        </p:spPr>
        <p:txBody>
          <a:bodyPr wrap="none" lIns="175260" tIns="46736" rIns="175260" bIns="43804" anchor="ctr" anchorCtr="0"/>
          <a:lstStyle>
            <a:defPPr>
              <a:defRPr kern="1200"/>
            </a:defPPr>
          </a:lstStyle>
          <a:p>
            <a:pPr algn="ctr" defTabSz="3004483">
              <a:defRPr/>
            </a:pPr>
            <a:r>
              <a:rPr lang="en-US" sz="3200" b="1" dirty="0">
                <a:solidFill>
                  <a:schemeClr val="bg1"/>
                </a:solidFill>
                <a:latin typeface="Nunito" panose="00000500000000000000" pitchFamily="2" charset="0"/>
              </a:rPr>
              <a:t>Prototype Design</a:t>
            </a:r>
          </a:p>
        </p:txBody>
      </p:sp>
      <p:sp>
        <p:nvSpPr>
          <p:cNvPr id="23" name="Rectangle 10">
            <a:extLst>
              <a:ext uri="{FF2B5EF4-FFF2-40B4-BE49-F238E27FC236}">
                <a16:creationId xmlns:a16="http://schemas.microsoft.com/office/drawing/2014/main" id="{649B2B52-1DC3-4E00-AA81-9A9BDF50D0C9}"/>
              </a:ext>
            </a:extLst>
          </p:cNvPr>
          <p:cNvSpPr>
            <a:spLocks noChangeArrowheads="1"/>
          </p:cNvSpPr>
          <p:nvPr/>
        </p:nvSpPr>
        <p:spPr bwMode="auto">
          <a:xfrm>
            <a:off x="22584833" y="9658329"/>
            <a:ext cx="6134100" cy="557942"/>
          </a:xfrm>
          <a:prstGeom prst="rect">
            <a:avLst/>
          </a:prstGeom>
          <a:solidFill>
            <a:srgbClr val="A0BEC8"/>
          </a:solidFill>
          <a:ln w="12700">
            <a:noFill/>
            <a:miter lim="800000"/>
          </a:ln>
        </p:spPr>
        <p:txBody>
          <a:bodyPr wrap="none" lIns="175260" tIns="46736" rIns="175260" bIns="43804" anchor="ctr" anchorCtr="0"/>
          <a:lstStyle>
            <a:defPPr>
              <a:defRPr kern="1200"/>
            </a:defPPr>
          </a:lstStyle>
          <a:p>
            <a:pPr algn="ctr" defTabSz="3004483">
              <a:defRPr/>
            </a:pPr>
            <a:r>
              <a:rPr lang="en-US" sz="3200" b="1" dirty="0">
                <a:solidFill>
                  <a:schemeClr val="bg1"/>
                </a:solidFill>
                <a:latin typeface="Nunito" panose="00000500000000000000" pitchFamily="2" charset="0"/>
              </a:rPr>
              <a:t>Testing and Validation</a:t>
            </a:r>
          </a:p>
        </p:txBody>
      </p:sp>
      <p:sp>
        <p:nvSpPr>
          <p:cNvPr id="24" name="TextBox 19">
            <a:extLst>
              <a:ext uri="{FF2B5EF4-FFF2-40B4-BE49-F238E27FC236}">
                <a16:creationId xmlns:a16="http://schemas.microsoft.com/office/drawing/2014/main" id="{E26A9AEA-EC62-46B3-990F-8C6758BC775D}"/>
              </a:ext>
            </a:extLst>
          </p:cNvPr>
          <p:cNvSpPr txBox="1">
            <a:spLocks noChangeArrowheads="1"/>
          </p:cNvSpPr>
          <p:nvPr/>
        </p:nvSpPr>
        <p:spPr bwMode="auto">
          <a:xfrm>
            <a:off x="22584833" y="5341002"/>
            <a:ext cx="6134100" cy="4092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8406" tIns="29203" rIns="58406" bIns="29203">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a:lnSpc>
                <a:spcPct val="110000"/>
              </a:lnSpc>
            </a:pPr>
            <a:r>
              <a:rPr lang="en-US" sz="2400" dirty="0">
                <a:latin typeface="Times New Roman" panose="02020603050405020304" pitchFamily="18" charset="0"/>
                <a:ea typeface="Open Sans" panose="020B0606030504020204" pitchFamily="34" charset="0"/>
                <a:cs typeface="Times New Roman" panose="02020603050405020304" pitchFamily="18" charset="0"/>
              </a:rPr>
              <a:t>In conclusion, the project has achieved its objectives through an innovative solution that utilizes Reverse Electrodialysis (RED) technology to generate electricity from saline wastewater produced by desalination plants. By transforming a by-product into a valuable energy resource, this project demonstrates a sustainable and energy-efficient approach, aligning with global goals for renewable energy and environmental preservation.</a:t>
            </a:r>
          </a:p>
        </p:txBody>
      </p:sp>
      <p:sp>
        <p:nvSpPr>
          <p:cNvPr id="25" name="Rectangle 10">
            <a:extLst>
              <a:ext uri="{FF2B5EF4-FFF2-40B4-BE49-F238E27FC236}">
                <a16:creationId xmlns:a16="http://schemas.microsoft.com/office/drawing/2014/main" id="{3134479B-87AD-48CB-BE42-1B7030F3B1C7}"/>
              </a:ext>
            </a:extLst>
          </p:cNvPr>
          <p:cNvSpPr>
            <a:spLocks noChangeArrowheads="1"/>
          </p:cNvSpPr>
          <p:nvPr/>
        </p:nvSpPr>
        <p:spPr bwMode="auto">
          <a:xfrm>
            <a:off x="22584833" y="4557927"/>
            <a:ext cx="6134100" cy="557942"/>
          </a:xfrm>
          <a:prstGeom prst="rect">
            <a:avLst/>
          </a:prstGeom>
          <a:solidFill>
            <a:srgbClr val="A0BEC8"/>
          </a:solidFill>
          <a:ln w="12700">
            <a:noFill/>
            <a:miter lim="800000"/>
          </a:ln>
        </p:spPr>
        <p:txBody>
          <a:bodyPr wrap="none" lIns="175260" tIns="46736" rIns="175260" bIns="43804" anchor="ctr" anchorCtr="0"/>
          <a:lstStyle>
            <a:defPPr>
              <a:defRPr kern="1200"/>
            </a:defPPr>
          </a:lstStyle>
          <a:p>
            <a:pPr algn="ctr" defTabSz="3004483">
              <a:defRPr/>
            </a:pPr>
            <a:r>
              <a:rPr lang="en-US" sz="3200" b="1" dirty="0">
                <a:solidFill>
                  <a:schemeClr val="bg1"/>
                </a:solidFill>
                <a:latin typeface="Nunito" panose="00000500000000000000" pitchFamily="2" charset="0"/>
              </a:rPr>
              <a:t>Conclusions</a:t>
            </a:r>
          </a:p>
        </p:txBody>
      </p:sp>
      <p:sp>
        <p:nvSpPr>
          <p:cNvPr id="26" name="TextBox 19">
            <a:extLst>
              <a:ext uri="{FF2B5EF4-FFF2-40B4-BE49-F238E27FC236}">
                <a16:creationId xmlns:a16="http://schemas.microsoft.com/office/drawing/2014/main" id="{08B27C09-FD47-44CE-8AD0-B239C49C4F5D}"/>
              </a:ext>
            </a:extLst>
          </p:cNvPr>
          <p:cNvSpPr txBox="1">
            <a:spLocks noChangeArrowheads="1"/>
          </p:cNvSpPr>
          <p:nvPr/>
        </p:nvSpPr>
        <p:spPr bwMode="auto">
          <a:xfrm>
            <a:off x="1494616" y="5341001"/>
            <a:ext cx="6134100" cy="4092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8406" tIns="29203" rIns="58406" bIns="29203">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a:lnSpc>
                <a:spcPct val="110000"/>
              </a:lnSpc>
            </a:pPr>
            <a:r>
              <a:rPr lang="en-US" sz="2400" dirty="0">
                <a:latin typeface="Times New Roman" panose="02020603050405020304" pitchFamily="18" charset="0"/>
                <a:ea typeface="Open Sans" panose="020B0606030504020204" pitchFamily="34" charset="0"/>
                <a:cs typeface="Times New Roman" panose="02020603050405020304" pitchFamily="18" charset="0"/>
              </a:rPr>
              <a:t>Saudi Arabia's Vision 2030 aims to enhancing energy sustainability and reducing carbon emissions for a greener future. Aligning with this vision, this project harnesses saline wastewater from desalination plants to generate electricity through Reverse Electrodialysis (RED) technology. By transforming waste into a clean and renewable energy resource, offering an innovative step toward sustainable energy solutions.</a:t>
            </a:r>
          </a:p>
        </p:txBody>
      </p:sp>
      <p:sp>
        <p:nvSpPr>
          <p:cNvPr id="27" name="Rectangle 10">
            <a:extLst>
              <a:ext uri="{FF2B5EF4-FFF2-40B4-BE49-F238E27FC236}">
                <a16:creationId xmlns:a16="http://schemas.microsoft.com/office/drawing/2014/main" id="{98D14DB5-1AFE-4838-B666-0B2184BF559F}"/>
              </a:ext>
            </a:extLst>
          </p:cNvPr>
          <p:cNvSpPr>
            <a:spLocks noChangeArrowheads="1"/>
          </p:cNvSpPr>
          <p:nvPr/>
        </p:nvSpPr>
        <p:spPr bwMode="auto">
          <a:xfrm>
            <a:off x="1494616" y="4557927"/>
            <a:ext cx="6134100" cy="557942"/>
          </a:xfrm>
          <a:prstGeom prst="rect">
            <a:avLst/>
          </a:prstGeom>
          <a:solidFill>
            <a:srgbClr val="A0BEC8"/>
          </a:solidFill>
          <a:ln w="12700">
            <a:noFill/>
            <a:miter lim="800000"/>
          </a:ln>
        </p:spPr>
        <p:txBody>
          <a:bodyPr wrap="none" lIns="175260" tIns="46736" rIns="175260" bIns="43804" anchor="ctr" anchorCtr="0"/>
          <a:lstStyle>
            <a:defPPr>
              <a:defRPr kern="1200"/>
            </a:defPPr>
          </a:lstStyle>
          <a:p>
            <a:pPr algn="ctr" defTabSz="3004483">
              <a:defRPr/>
            </a:pPr>
            <a:r>
              <a:rPr lang="en-US" sz="3200" b="1" dirty="0">
                <a:solidFill>
                  <a:schemeClr val="bg1"/>
                </a:solidFill>
                <a:latin typeface="Nunito" panose="00000500000000000000" pitchFamily="2" charset="0"/>
              </a:rPr>
              <a:t>Introduction</a:t>
            </a:r>
          </a:p>
        </p:txBody>
      </p:sp>
      <p:pic>
        <p:nvPicPr>
          <p:cNvPr id="1026" name="Picture 2" descr="Collaborate">
            <a:extLst>
              <a:ext uri="{FF2B5EF4-FFF2-40B4-BE49-F238E27FC236}">
                <a16:creationId xmlns:a16="http://schemas.microsoft.com/office/drawing/2014/main" id="{93E0F0D3-86CA-96BB-5D8D-523B4D5BD17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91491" y="0"/>
            <a:ext cx="2683387" cy="24955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19">
            <a:extLst>
              <a:ext uri="{FF2B5EF4-FFF2-40B4-BE49-F238E27FC236}">
                <a16:creationId xmlns:a16="http://schemas.microsoft.com/office/drawing/2014/main" id="{6BAEE888-16A7-F635-A34B-1F61139FD3C0}"/>
              </a:ext>
            </a:extLst>
          </p:cNvPr>
          <p:cNvSpPr txBox="1">
            <a:spLocks noChangeArrowheads="1"/>
          </p:cNvSpPr>
          <p:nvPr/>
        </p:nvSpPr>
        <p:spPr bwMode="auto">
          <a:xfrm>
            <a:off x="1504306" y="10441403"/>
            <a:ext cx="6134100" cy="2873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8406" tIns="29203" rIns="58406" bIns="29203">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a:lnSpc>
                <a:spcPct val="110000"/>
              </a:lnSpc>
            </a:pPr>
            <a:r>
              <a:rPr lang="en-US" sz="2400" dirty="0">
                <a:latin typeface="Times New Roman" panose="02020603050405020304" pitchFamily="18" charset="0"/>
                <a:ea typeface="Open Sans" panose="020B0606030504020204" pitchFamily="34" charset="0"/>
                <a:cs typeface="Times New Roman" panose="02020603050405020304" pitchFamily="18" charset="0"/>
              </a:rPr>
              <a:t>Desalination plants require significant energy and produce saline wastewater as by-product. This project leverages the salinity gradient in wastewater to generate electricity using RED technology, providing a cleaner and more energy-efficient solution for environmentally friendly and sustainable desalination.</a:t>
            </a:r>
          </a:p>
        </p:txBody>
      </p:sp>
      <p:sp>
        <p:nvSpPr>
          <p:cNvPr id="8" name="Rectangle 10">
            <a:extLst>
              <a:ext uri="{FF2B5EF4-FFF2-40B4-BE49-F238E27FC236}">
                <a16:creationId xmlns:a16="http://schemas.microsoft.com/office/drawing/2014/main" id="{F6E3789E-981E-15F3-9D32-311C9849B053}"/>
              </a:ext>
            </a:extLst>
          </p:cNvPr>
          <p:cNvSpPr>
            <a:spLocks noChangeArrowheads="1"/>
          </p:cNvSpPr>
          <p:nvPr/>
        </p:nvSpPr>
        <p:spPr bwMode="auto">
          <a:xfrm>
            <a:off x="1504306" y="9658329"/>
            <a:ext cx="6134100" cy="557942"/>
          </a:xfrm>
          <a:prstGeom prst="rect">
            <a:avLst/>
          </a:prstGeom>
          <a:solidFill>
            <a:srgbClr val="A0BEC8"/>
          </a:solidFill>
          <a:ln w="12700">
            <a:noFill/>
            <a:miter lim="800000"/>
          </a:ln>
        </p:spPr>
        <p:txBody>
          <a:bodyPr wrap="none" lIns="175260" tIns="46736" rIns="175260" bIns="43804" anchor="ctr" anchorCtr="0"/>
          <a:lstStyle>
            <a:defPPr>
              <a:defRPr kern="1200"/>
            </a:defPPr>
          </a:lstStyle>
          <a:p>
            <a:pPr algn="ctr" defTabSz="3004483">
              <a:defRPr/>
            </a:pPr>
            <a:r>
              <a:rPr lang="en-US" sz="3200" b="1" dirty="0">
                <a:solidFill>
                  <a:schemeClr val="bg1"/>
                </a:solidFill>
                <a:latin typeface="Nunito" panose="00000500000000000000" pitchFamily="2" charset="0"/>
              </a:rPr>
              <a:t>Problem Statement</a:t>
            </a:r>
          </a:p>
        </p:txBody>
      </p:sp>
      <p:sp>
        <p:nvSpPr>
          <p:cNvPr id="9" name="TextBox 19">
            <a:extLst>
              <a:ext uri="{FF2B5EF4-FFF2-40B4-BE49-F238E27FC236}">
                <a16:creationId xmlns:a16="http://schemas.microsoft.com/office/drawing/2014/main" id="{74CC395B-8784-24FA-0360-F13075EC0F5B}"/>
              </a:ext>
            </a:extLst>
          </p:cNvPr>
          <p:cNvSpPr txBox="1">
            <a:spLocks noChangeArrowheads="1"/>
          </p:cNvSpPr>
          <p:nvPr/>
        </p:nvSpPr>
        <p:spPr bwMode="auto">
          <a:xfrm>
            <a:off x="1494616" y="14200789"/>
            <a:ext cx="6134100" cy="3279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8406" tIns="29203" rIns="58406" bIns="29203">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marL="457200" indent="-457200" algn="just">
              <a:lnSpc>
                <a:spcPct val="110000"/>
              </a:lnSpc>
              <a:buAutoNum type="arabicPeriod"/>
            </a:pPr>
            <a:r>
              <a:rPr lang="en-US" sz="2400" dirty="0">
                <a:latin typeface="Times New Roman" panose="02020603050405020304" pitchFamily="18" charset="0"/>
                <a:ea typeface="Open Sans" panose="020B0606030504020204" pitchFamily="34" charset="0"/>
                <a:cs typeface="Times New Roman" panose="02020603050405020304" pitchFamily="18" charset="0"/>
              </a:rPr>
              <a:t>Material corrosion resistance ≥ 18 mm/year.</a:t>
            </a:r>
          </a:p>
          <a:p>
            <a:pPr marL="457200" indent="-457200" algn="just">
              <a:lnSpc>
                <a:spcPct val="110000"/>
              </a:lnSpc>
              <a:buFontTx/>
              <a:buAutoNum type="arabicPeriod"/>
            </a:pPr>
            <a:r>
              <a:rPr lang="en-US" sz="2400" dirty="0">
                <a:latin typeface="Times New Roman" panose="02020603050405020304" pitchFamily="18" charset="0"/>
                <a:ea typeface="Open Sans" panose="020B0606030504020204" pitchFamily="34" charset="0"/>
                <a:cs typeface="Times New Roman" panose="02020603050405020304" pitchFamily="18" charset="0"/>
              </a:rPr>
              <a:t>Salinity gradient  ≥ 30 ppt.</a:t>
            </a:r>
          </a:p>
          <a:p>
            <a:pPr marL="457200" indent="-457200" algn="just">
              <a:lnSpc>
                <a:spcPct val="110000"/>
              </a:lnSpc>
              <a:buFontTx/>
              <a:buAutoNum type="arabicPeriod"/>
            </a:pPr>
            <a:r>
              <a:rPr lang="en-US" sz="2400" dirty="0">
                <a:latin typeface="Times New Roman" panose="02020603050405020304" pitchFamily="18" charset="0"/>
                <a:ea typeface="Open Sans" panose="020B0606030504020204" pitchFamily="34" charset="0"/>
                <a:cs typeface="Times New Roman" panose="02020603050405020304" pitchFamily="18" charset="0"/>
              </a:rPr>
              <a:t>Budget limitation ≤ 6000 SAR.</a:t>
            </a:r>
          </a:p>
          <a:p>
            <a:pPr marL="457200" indent="-457200" algn="just">
              <a:lnSpc>
                <a:spcPct val="110000"/>
              </a:lnSpc>
              <a:buFontTx/>
              <a:buAutoNum type="arabicPeriod"/>
            </a:pPr>
            <a:r>
              <a:rPr lang="en-US" sz="2400" dirty="0">
                <a:latin typeface="Times New Roman" panose="02020603050405020304" pitchFamily="18" charset="0"/>
                <a:ea typeface="Open Sans" panose="020B0606030504020204" pitchFamily="34" charset="0"/>
                <a:cs typeface="Times New Roman" panose="02020603050405020304" pitchFamily="18" charset="0"/>
              </a:rPr>
              <a:t>Electricity production fluctuation, </a:t>
            </a:r>
            <a:r>
              <a:rPr lang="en-US" sz="2400" dirty="0" err="1">
                <a:latin typeface="Times New Roman" panose="02020603050405020304" pitchFamily="18" charset="0"/>
                <a:ea typeface="Open Sans" panose="020B0606030504020204" pitchFamily="34" charset="0"/>
                <a:cs typeface="Times New Roman" panose="02020603050405020304" pitchFamily="18" charset="0"/>
              </a:rPr>
              <a:t>dC</a:t>
            </a:r>
            <a:r>
              <a:rPr lang="en-US" sz="2400" dirty="0">
                <a:latin typeface="Times New Roman" panose="02020603050405020304" pitchFamily="18" charset="0"/>
                <a:ea typeface="Open Sans" panose="020B0606030504020204" pitchFamily="34" charset="0"/>
                <a:cs typeface="Times New Roman" panose="02020603050405020304" pitchFamily="18" charset="0"/>
              </a:rPr>
              <a:t> ≠ 0</a:t>
            </a:r>
          </a:p>
          <a:p>
            <a:pPr marL="457200" indent="-457200" algn="just">
              <a:lnSpc>
                <a:spcPct val="110000"/>
              </a:lnSpc>
              <a:buFontTx/>
              <a:buAutoNum type="arabicPeriod"/>
            </a:pPr>
            <a:endParaRPr lang="en-US" sz="2400" dirty="0">
              <a:latin typeface="Times New Roman" panose="02020603050405020304" pitchFamily="18" charset="0"/>
              <a:ea typeface="Open Sans" panose="020B0606030504020204" pitchFamily="34" charset="0"/>
              <a:cs typeface="Times New Roman" panose="02020603050405020304" pitchFamily="18" charset="0"/>
            </a:endParaRPr>
          </a:p>
          <a:p>
            <a:pPr marL="457200" indent="-457200" algn="just">
              <a:lnSpc>
                <a:spcPct val="110000"/>
              </a:lnSpc>
              <a:buFontTx/>
              <a:buAutoNum type="arabicPeriod"/>
            </a:pPr>
            <a:endParaRPr lang="en-US" sz="2400" dirty="0">
              <a:latin typeface="Times New Roman" panose="02020603050405020304" pitchFamily="18" charset="0"/>
              <a:ea typeface="Open Sans" panose="020B0606030504020204" pitchFamily="34" charset="0"/>
              <a:cs typeface="Times New Roman" panose="02020603050405020304" pitchFamily="18" charset="0"/>
            </a:endParaRPr>
          </a:p>
          <a:p>
            <a:pPr marL="457200" indent="-457200" algn="just">
              <a:lnSpc>
                <a:spcPct val="110000"/>
              </a:lnSpc>
              <a:buFontTx/>
              <a:buAutoNum type="arabicPeriod"/>
            </a:pPr>
            <a:endParaRPr lang="en-US" sz="2400" dirty="0">
              <a:latin typeface="Times New Roman" panose="02020603050405020304" pitchFamily="18" charset="0"/>
              <a:ea typeface="Open Sans" panose="020B0606030504020204" pitchFamily="34" charset="0"/>
              <a:cs typeface="Times New Roman" panose="02020603050405020304" pitchFamily="18" charset="0"/>
            </a:endParaRPr>
          </a:p>
          <a:p>
            <a:pPr marL="457200" indent="-457200" algn="just">
              <a:lnSpc>
                <a:spcPct val="110000"/>
              </a:lnSpc>
              <a:buAutoNum type="arabicPeriod"/>
            </a:pPr>
            <a:endParaRPr lang="en-US" sz="2400" dirty="0">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10" name="Rectangle 10">
            <a:extLst>
              <a:ext uri="{FF2B5EF4-FFF2-40B4-BE49-F238E27FC236}">
                <a16:creationId xmlns:a16="http://schemas.microsoft.com/office/drawing/2014/main" id="{0D863208-20BD-AD24-5818-F4ED91E5CA10}"/>
              </a:ext>
            </a:extLst>
          </p:cNvPr>
          <p:cNvSpPr>
            <a:spLocks noChangeArrowheads="1"/>
          </p:cNvSpPr>
          <p:nvPr/>
        </p:nvSpPr>
        <p:spPr bwMode="auto">
          <a:xfrm>
            <a:off x="1494616" y="13417715"/>
            <a:ext cx="6134100" cy="557942"/>
          </a:xfrm>
          <a:prstGeom prst="rect">
            <a:avLst/>
          </a:prstGeom>
          <a:solidFill>
            <a:srgbClr val="A0BEC8"/>
          </a:solidFill>
          <a:ln w="12700">
            <a:noFill/>
            <a:miter lim="800000"/>
          </a:ln>
        </p:spPr>
        <p:txBody>
          <a:bodyPr wrap="none" lIns="175260" tIns="46736" rIns="175260" bIns="43804" anchor="ctr" anchorCtr="0"/>
          <a:lstStyle>
            <a:defPPr>
              <a:defRPr kern="1200"/>
            </a:defPPr>
          </a:lstStyle>
          <a:p>
            <a:pPr algn="ctr" defTabSz="3004483">
              <a:defRPr/>
            </a:pPr>
            <a:r>
              <a:rPr lang="en-US" sz="3200" b="1" dirty="0">
                <a:solidFill>
                  <a:schemeClr val="bg1"/>
                </a:solidFill>
                <a:latin typeface="Nunito" panose="00000500000000000000" pitchFamily="2" charset="0"/>
              </a:rPr>
              <a:t>Constraints</a:t>
            </a:r>
          </a:p>
        </p:txBody>
      </p:sp>
      <p:sp>
        <p:nvSpPr>
          <p:cNvPr id="11" name="TextBox 19">
            <a:extLst>
              <a:ext uri="{FF2B5EF4-FFF2-40B4-BE49-F238E27FC236}">
                <a16:creationId xmlns:a16="http://schemas.microsoft.com/office/drawing/2014/main" id="{4A5DDFC7-4EFA-A392-C988-935917927888}"/>
              </a:ext>
            </a:extLst>
          </p:cNvPr>
          <p:cNvSpPr txBox="1">
            <a:spLocks noChangeArrowheads="1"/>
          </p:cNvSpPr>
          <p:nvPr/>
        </p:nvSpPr>
        <p:spPr bwMode="auto">
          <a:xfrm>
            <a:off x="1504306" y="16857594"/>
            <a:ext cx="6134100" cy="2467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8406" tIns="29203" rIns="58406" bIns="29203">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marL="457200" indent="-457200" algn="just">
              <a:lnSpc>
                <a:spcPct val="110000"/>
              </a:lnSpc>
              <a:buAutoNum type="arabicPeriod"/>
            </a:pPr>
            <a:r>
              <a:rPr lang="en-US" sz="2400" dirty="0">
                <a:latin typeface="Times New Roman" panose="02020603050405020304" pitchFamily="18" charset="0"/>
                <a:ea typeface="Open Sans" panose="020B0606030504020204" pitchFamily="34" charset="0"/>
                <a:cs typeface="Times New Roman" panose="02020603050405020304" pitchFamily="18" charset="0"/>
              </a:rPr>
              <a:t>Surface area of interaction of 400 cm</a:t>
            </a:r>
            <a:r>
              <a:rPr lang="en-US" sz="2400" baseline="30000" dirty="0">
                <a:latin typeface="Times New Roman" panose="02020603050405020304" pitchFamily="18" charset="0"/>
                <a:ea typeface="Open Sans" panose="020B0606030504020204" pitchFamily="34" charset="0"/>
                <a:cs typeface="Times New Roman" panose="02020603050405020304" pitchFamily="18" charset="0"/>
              </a:rPr>
              <a:t>2</a:t>
            </a:r>
            <a:r>
              <a:rPr lang="en-US" sz="2400" dirty="0">
                <a:latin typeface="Times New Roman" panose="02020603050405020304" pitchFamily="18" charset="0"/>
                <a:ea typeface="Open Sans" panose="020B0606030504020204" pitchFamily="34" charset="0"/>
                <a:cs typeface="Times New Roman" panose="02020603050405020304" pitchFamily="18" charset="0"/>
              </a:rPr>
              <a:t>.</a:t>
            </a:r>
          </a:p>
          <a:p>
            <a:pPr marL="457200" indent="-457200" algn="just">
              <a:lnSpc>
                <a:spcPct val="110000"/>
              </a:lnSpc>
              <a:buAutoNum type="arabicPeriod"/>
            </a:pPr>
            <a:r>
              <a:rPr lang="en-US" sz="2400" dirty="0">
                <a:latin typeface="Times New Roman" panose="02020603050405020304" pitchFamily="18" charset="0"/>
                <a:ea typeface="Open Sans" panose="020B0606030504020204" pitchFamily="34" charset="0"/>
                <a:cs typeface="Times New Roman" panose="02020603050405020304" pitchFamily="18" charset="0"/>
              </a:rPr>
              <a:t>0.5 L/min flow rate. </a:t>
            </a:r>
          </a:p>
          <a:p>
            <a:pPr marL="457200" indent="-457200" algn="just">
              <a:lnSpc>
                <a:spcPct val="110000"/>
              </a:lnSpc>
              <a:buAutoNum type="arabicPeriod"/>
            </a:pPr>
            <a:r>
              <a:rPr lang="en-US" sz="2400" dirty="0">
                <a:latin typeface="Times New Roman" panose="02020603050405020304" pitchFamily="18" charset="0"/>
                <a:ea typeface="Open Sans" panose="020B0606030504020204" pitchFamily="34" charset="0"/>
                <a:cs typeface="Times New Roman" panose="02020603050405020304" pitchFamily="18" charset="0"/>
              </a:rPr>
              <a:t>Power generated 1 W.</a:t>
            </a:r>
          </a:p>
          <a:p>
            <a:pPr marL="457200" indent="-457200" algn="just">
              <a:lnSpc>
                <a:spcPct val="110000"/>
              </a:lnSpc>
              <a:buAutoNum type="arabicPeriod"/>
            </a:pPr>
            <a:r>
              <a:rPr lang="en-US" sz="2400" dirty="0">
                <a:latin typeface="Times New Roman" panose="02020603050405020304" pitchFamily="18" charset="0"/>
                <a:ea typeface="Open Sans" panose="020B0606030504020204" pitchFamily="34" charset="0"/>
                <a:cs typeface="Times New Roman" panose="02020603050405020304" pitchFamily="18" charset="0"/>
              </a:rPr>
              <a:t>Process tank </a:t>
            </a:r>
            <a:r>
              <a:rPr lang="en-US" sz="2400">
                <a:latin typeface="Times New Roman" panose="02020603050405020304" pitchFamily="18" charset="0"/>
                <a:ea typeface="Open Sans" panose="020B0606030504020204" pitchFamily="34" charset="0"/>
                <a:cs typeface="Times New Roman" panose="02020603050405020304" pitchFamily="18" charset="0"/>
              </a:rPr>
              <a:t>capacity 10L</a:t>
            </a:r>
            <a:r>
              <a:rPr lang="en-US" sz="2400" dirty="0">
                <a:latin typeface="Times New Roman" panose="02020603050405020304" pitchFamily="18" charset="0"/>
                <a:ea typeface="Open Sans" panose="020B0606030504020204" pitchFamily="34" charset="0"/>
                <a:cs typeface="Times New Roman" panose="02020603050405020304" pitchFamily="18" charset="0"/>
              </a:rPr>
              <a:t>.</a:t>
            </a:r>
          </a:p>
          <a:p>
            <a:pPr marL="457200" indent="-457200" algn="just">
              <a:lnSpc>
                <a:spcPct val="110000"/>
              </a:lnSpc>
              <a:buFontTx/>
              <a:buAutoNum type="arabicPeriod"/>
            </a:pPr>
            <a:endParaRPr lang="en-US" sz="2400" dirty="0">
              <a:latin typeface="Times New Roman" panose="02020603050405020304" pitchFamily="18" charset="0"/>
              <a:ea typeface="Open Sans" panose="020B0606030504020204" pitchFamily="34" charset="0"/>
              <a:cs typeface="Times New Roman" panose="02020603050405020304" pitchFamily="18" charset="0"/>
            </a:endParaRPr>
          </a:p>
          <a:p>
            <a:pPr marL="457200" indent="-457200" algn="just">
              <a:lnSpc>
                <a:spcPct val="110000"/>
              </a:lnSpc>
              <a:buAutoNum type="arabicPeriod"/>
            </a:pPr>
            <a:endParaRPr lang="en-US" sz="2400" dirty="0">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12" name="Rectangle 10">
            <a:extLst>
              <a:ext uri="{FF2B5EF4-FFF2-40B4-BE49-F238E27FC236}">
                <a16:creationId xmlns:a16="http://schemas.microsoft.com/office/drawing/2014/main" id="{FFAA9F99-4638-9B5A-757E-FCF6B6FB0089}"/>
              </a:ext>
            </a:extLst>
          </p:cNvPr>
          <p:cNvSpPr>
            <a:spLocks noChangeArrowheads="1"/>
          </p:cNvSpPr>
          <p:nvPr/>
        </p:nvSpPr>
        <p:spPr bwMode="auto">
          <a:xfrm>
            <a:off x="1504306" y="16074520"/>
            <a:ext cx="6134100" cy="557942"/>
          </a:xfrm>
          <a:prstGeom prst="rect">
            <a:avLst/>
          </a:prstGeom>
          <a:solidFill>
            <a:srgbClr val="A0BEC8"/>
          </a:solidFill>
          <a:ln w="12700">
            <a:noFill/>
            <a:miter lim="800000"/>
          </a:ln>
        </p:spPr>
        <p:txBody>
          <a:bodyPr wrap="none" lIns="175260" tIns="46736" rIns="175260" bIns="43804" anchor="ctr" anchorCtr="0"/>
          <a:lstStyle>
            <a:defPPr>
              <a:defRPr kern="1200"/>
            </a:defPPr>
          </a:lstStyle>
          <a:p>
            <a:pPr algn="ctr" defTabSz="3004483">
              <a:defRPr/>
            </a:pPr>
            <a:r>
              <a:rPr lang="en-US" sz="3200" b="1" dirty="0">
                <a:solidFill>
                  <a:schemeClr val="bg1"/>
                </a:solidFill>
                <a:latin typeface="Nunito" panose="00000500000000000000" pitchFamily="2" charset="0"/>
              </a:rPr>
              <a:t>Target Specifications</a:t>
            </a:r>
          </a:p>
        </p:txBody>
      </p:sp>
      <p:sp>
        <p:nvSpPr>
          <p:cNvPr id="13" name="TextBox 12">
            <a:extLst>
              <a:ext uri="{FF2B5EF4-FFF2-40B4-BE49-F238E27FC236}">
                <a16:creationId xmlns:a16="http://schemas.microsoft.com/office/drawing/2014/main" id="{FE34BF83-E41D-FC44-4B61-DDFE55FAC788}"/>
              </a:ext>
            </a:extLst>
          </p:cNvPr>
          <p:cNvSpPr txBox="1">
            <a:spLocks noChangeArrowheads="1"/>
          </p:cNvSpPr>
          <p:nvPr/>
        </p:nvSpPr>
        <p:spPr bwMode="auto">
          <a:xfrm>
            <a:off x="22565660" y="10441403"/>
            <a:ext cx="6134100" cy="3685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8406" tIns="29203" rIns="58406" bIns="29203">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marL="457200" indent="-457200" algn="just">
              <a:lnSpc>
                <a:spcPct val="110000"/>
              </a:lnSpc>
              <a:buFont typeface="+mj-lt"/>
              <a:buAutoNum type="arabicPeriod"/>
            </a:pPr>
            <a:r>
              <a:rPr lang="en-US" sz="2400" dirty="0">
                <a:latin typeface="Times New Roman" panose="02020603050405020304" pitchFamily="18" charset="0"/>
                <a:ea typeface="Open Sans" panose="020B0606030504020204" pitchFamily="34" charset="0"/>
                <a:cs typeface="Times New Roman" panose="02020603050405020304" pitchFamily="18" charset="0"/>
              </a:rPr>
              <a:t>3D printing of the membrane's holders were exactly designed at 400 cm</a:t>
            </a:r>
            <a:r>
              <a:rPr lang="en-US" sz="2400" baseline="30000" dirty="0">
                <a:latin typeface="Times New Roman" panose="02020603050405020304" pitchFamily="18" charset="0"/>
                <a:ea typeface="Open Sans" panose="020B0606030504020204" pitchFamily="34" charset="0"/>
                <a:cs typeface="Times New Roman" panose="02020603050405020304" pitchFamily="18" charset="0"/>
              </a:rPr>
              <a:t>2</a:t>
            </a:r>
            <a:r>
              <a:rPr lang="en-US" sz="2400" dirty="0">
                <a:latin typeface="Times New Roman" panose="02020603050405020304" pitchFamily="18" charset="0"/>
                <a:ea typeface="Open Sans" panose="020B0606030504020204" pitchFamily="34" charset="0"/>
                <a:cs typeface="Times New Roman" panose="02020603050405020304" pitchFamily="18" charset="0"/>
              </a:rPr>
              <a:t>. </a:t>
            </a:r>
          </a:p>
          <a:p>
            <a:pPr marL="457200" indent="-457200" algn="just">
              <a:lnSpc>
                <a:spcPct val="110000"/>
              </a:lnSpc>
              <a:buFont typeface="+mj-lt"/>
              <a:buAutoNum type="arabicPeriod"/>
            </a:pPr>
            <a:r>
              <a:rPr lang="en-US" sz="2400" dirty="0">
                <a:latin typeface="Times New Roman" panose="02020603050405020304" pitchFamily="18" charset="0"/>
                <a:ea typeface="Open Sans" panose="020B0606030504020204" pitchFamily="34" charset="0"/>
                <a:cs typeface="Times New Roman" panose="02020603050405020304" pitchFamily="18" charset="0"/>
              </a:rPr>
              <a:t>Corrosion resistance materials were used to resist corrosion due to salt.</a:t>
            </a:r>
          </a:p>
          <a:p>
            <a:pPr marL="457200" indent="-457200" algn="just">
              <a:lnSpc>
                <a:spcPct val="110000"/>
              </a:lnSpc>
              <a:buFont typeface="+mj-lt"/>
              <a:buAutoNum type="arabicPeriod"/>
            </a:pPr>
            <a:r>
              <a:rPr lang="en-US" sz="2400" dirty="0">
                <a:latin typeface="Times New Roman" panose="02020603050405020304" pitchFamily="18" charset="0"/>
                <a:ea typeface="Open Sans" panose="020B0606030504020204" pitchFamily="34" charset="0"/>
                <a:cs typeface="Times New Roman" panose="02020603050405020304" pitchFamily="18" charset="0"/>
              </a:rPr>
              <a:t>Flow rate manipulation techniques used to adjust flowrate.</a:t>
            </a:r>
          </a:p>
          <a:p>
            <a:pPr marL="457200" indent="-457200" algn="just">
              <a:lnSpc>
                <a:spcPct val="110000"/>
              </a:lnSpc>
              <a:buFont typeface="+mj-lt"/>
              <a:buAutoNum type="arabicPeriod"/>
            </a:pPr>
            <a:r>
              <a:rPr lang="en-US" sz="2400" dirty="0">
                <a:latin typeface="Times New Roman" panose="02020603050405020304" pitchFamily="18" charset="0"/>
                <a:ea typeface="Open Sans" panose="020B0606030504020204" pitchFamily="34" charset="0"/>
                <a:cs typeface="Times New Roman" panose="02020603050405020304" pitchFamily="18" charset="0"/>
              </a:rPr>
              <a:t>Standard sizing and materials used to meet budget limitation.</a:t>
            </a:r>
          </a:p>
          <a:p>
            <a:pPr marL="457200" indent="-457200" algn="just">
              <a:lnSpc>
                <a:spcPct val="110000"/>
              </a:lnSpc>
              <a:buFont typeface="+mj-lt"/>
              <a:buAutoNum type="arabicPeriod"/>
            </a:pPr>
            <a:endParaRPr lang="en-US" sz="2400" dirty="0">
              <a:latin typeface="Times New Roman" panose="02020603050405020304" pitchFamily="18" charset="0"/>
              <a:ea typeface="Open Sans" panose="020B0606030504020204" pitchFamily="34" charset="0"/>
              <a:cs typeface="Times New Roman" panose="02020603050405020304" pitchFamily="18" charset="0"/>
            </a:endParaRPr>
          </a:p>
        </p:txBody>
      </p:sp>
      <p:pic>
        <p:nvPicPr>
          <p:cNvPr id="14" name="Picture 2" descr="A diagram of a solution&#10;&#10;Description automatically generated">
            <a:extLst>
              <a:ext uri="{FF2B5EF4-FFF2-40B4-BE49-F238E27FC236}">
                <a16:creationId xmlns:a16="http://schemas.microsoft.com/office/drawing/2014/main" id="{E73C007E-1E25-3A4B-47FF-07AED54765F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268780" y="5397264"/>
            <a:ext cx="6113811" cy="3866985"/>
          </a:xfrm>
          <a:prstGeom prst="rect">
            <a:avLst/>
          </a:prstGeom>
          <a:noFill/>
          <a:extLst>
            <a:ext uri="{909E8E84-426E-40DD-AFC4-6F175D3DCCD1}">
              <a14:hiddenFill xmlns:a14="http://schemas.microsoft.com/office/drawing/2010/main">
                <a:solidFill>
                  <a:srgbClr val="FFFFFF"/>
                </a:solidFill>
              </a14:hiddenFill>
            </a:ext>
          </a:extLst>
        </p:spPr>
      </p:pic>
      <p:pic>
        <p:nvPicPr>
          <p:cNvPr id="15" name="Content Placeholder 4">
            <a:extLst>
              <a:ext uri="{FF2B5EF4-FFF2-40B4-BE49-F238E27FC236}">
                <a16:creationId xmlns:a16="http://schemas.microsoft.com/office/drawing/2014/main" id="{EE725B56-8709-D0A2-95D9-279401E35D45}"/>
              </a:ext>
            </a:extLst>
          </p:cNvPr>
          <p:cNvPicPr>
            <a:picLocks noChangeAspect="1"/>
          </p:cNvPicPr>
          <p:nvPr/>
        </p:nvPicPr>
        <p:blipFill>
          <a:blip r:embed="rId4"/>
          <a:srcRect l="5304" t="15259" r="8068" b="3396"/>
          <a:stretch/>
        </p:blipFill>
        <p:spPr>
          <a:xfrm>
            <a:off x="9225084" y="9663356"/>
            <a:ext cx="6090404" cy="4067803"/>
          </a:xfrm>
          <a:prstGeom prst="rect">
            <a:avLst/>
          </a:prstGeom>
        </p:spPr>
      </p:pic>
      <p:pic>
        <p:nvPicPr>
          <p:cNvPr id="32" name="Picture 31">
            <a:extLst>
              <a:ext uri="{FF2B5EF4-FFF2-40B4-BE49-F238E27FC236}">
                <a16:creationId xmlns:a16="http://schemas.microsoft.com/office/drawing/2014/main" id="{83A6C99F-F2CA-9203-DB74-BF5D3C3968B2}"/>
              </a:ext>
            </a:extLst>
          </p:cNvPr>
          <p:cNvPicPr>
            <a:picLocks noChangeAspect="1"/>
          </p:cNvPicPr>
          <p:nvPr/>
        </p:nvPicPr>
        <p:blipFill>
          <a:blip r:embed="rId5"/>
          <a:stretch>
            <a:fillRect/>
          </a:stretch>
        </p:blipFill>
        <p:spPr>
          <a:xfrm>
            <a:off x="9268780" y="14107884"/>
            <a:ext cx="6046708" cy="4210343"/>
          </a:xfrm>
          <a:prstGeom prst="rect">
            <a:avLst/>
          </a:prstGeom>
        </p:spPr>
      </p:pic>
      <p:pic>
        <p:nvPicPr>
          <p:cNvPr id="1027" name="Picture 3" descr="A coastal seawater reverse osmosis desalination plant. Diagram illustrates nearshore intake, pretreatment by filtration, high-pressure reverse osmosis system, permeate post-treatment, and storage before distribution. The seawater is shown in dark blue and the desalinated water is in the light blue color. The energy recovery from concentrated brine and brine discharge through ocean outfall is shown in gray. The arrows indicate the direction of water flow.">
            <a:extLst>
              <a:ext uri="{FF2B5EF4-FFF2-40B4-BE49-F238E27FC236}">
                <a16:creationId xmlns:a16="http://schemas.microsoft.com/office/drawing/2014/main" id="{AC0220AC-CBD2-0682-CC20-EF1A96D88F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11358" y="5832169"/>
            <a:ext cx="6027413" cy="34320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logo of a wind turbine and a leaf&#10;&#10;Description automatically generated">
            <a:extLst>
              <a:ext uri="{FF2B5EF4-FFF2-40B4-BE49-F238E27FC236}">
                <a16:creationId xmlns:a16="http://schemas.microsoft.com/office/drawing/2014/main" id="{43FCBA61-A647-17B2-4697-BF363D2A8BC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9633" y="192459"/>
            <a:ext cx="2303091" cy="2303091"/>
          </a:xfrm>
          <a:prstGeom prst="rect">
            <a:avLst/>
          </a:prstGeom>
        </p:spPr>
      </p:pic>
      <p:pic>
        <p:nvPicPr>
          <p:cNvPr id="18" name="Picture 17">
            <a:extLst>
              <a:ext uri="{FF2B5EF4-FFF2-40B4-BE49-F238E27FC236}">
                <a16:creationId xmlns:a16="http://schemas.microsoft.com/office/drawing/2014/main" id="{B0E8D3E8-198E-DDD0-3EDA-95FEF9A317B1}"/>
              </a:ext>
            </a:extLst>
          </p:cNvPr>
          <p:cNvPicPr>
            <a:picLocks noChangeAspect="1"/>
          </p:cNvPicPr>
          <p:nvPr/>
        </p:nvPicPr>
        <p:blipFill>
          <a:blip r:embed="rId8"/>
          <a:stretch>
            <a:fillRect/>
          </a:stretch>
        </p:blipFill>
        <p:spPr>
          <a:xfrm>
            <a:off x="16111978" y="9658329"/>
            <a:ext cx="4876800" cy="3870823"/>
          </a:xfrm>
          <a:prstGeom prst="rect">
            <a:avLst/>
          </a:prstGeom>
        </p:spPr>
      </p:pic>
      <p:pic>
        <p:nvPicPr>
          <p:cNvPr id="19" name="Picture 18">
            <a:extLst>
              <a:ext uri="{FF2B5EF4-FFF2-40B4-BE49-F238E27FC236}">
                <a16:creationId xmlns:a16="http://schemas.microsoft.com/office/drawing/2014/main" id="{56098048-DAC8-1EF5-74DD-54ED4F534870}"/>
              </a:ext>
            </a:extLst>
          </p:cNvPr>
          <p:cNvPicPr>
            <a:picLocks noChangeAspect="1"/>
          </p:cNvPicPr>
          <p:nvPr/>
        </p:nvPicPr>
        <p:blipFill>
          <a:blip r:embed="rId9"/>
          <a:stretch>
            <a:fillRect/>
          </a:stretch>
        </p:blipFill>
        <p:spPr>
          <a:xfrm>
            <a:off x="16454878" y="14107884"/>
            <a:ext cx="4191000" cy="5049157"/>
          </a:xfrm>
          <a:prstGeom prst="rect">
            <a:avLst/>
          </a:prstGeom>
        </p:spPr>
      </p:pic>
      <p:graphicFrame>
        <p:nvGraphicFramePr>
          <p:cNvPr id="20" name="Table 19">
            <a:extLst>
              <a:ext uri="{FF2B5EF4-FFF2-40B4-BE49-F238E27FC236}">
                <a16:creationId xmlns:a16="http://schemas.microsoft.com/office/drawing/2014/main" id="{0C3B3965-D73A-9B64-9CE7-56E7E6F604EE}"/>
              </a:ext>
            </a:extLst>
          </p:cNvPr>
          <p:cNvGraphicFramePr>
            <a:graphicFrameLocks noGrp="1"/>
          </p:cNvGraphicFramePr>
          <p:nvPr>
            <p:extLst>
              <p:ext uri="{D42A27DB-BD31-4B8C-83A1-F6EECF244321}">
                <p14:modId xmlns:p14="http://schemas.microsoft.com/office/powerpoint/2010/main" val="3542221824"/>
              </p:ext>
            </p:extLst>
          </p:nvPr>
        </p:nvGraphicFramePr>
        <p:xfrm>
          <a:off x="22683258" y="14352466"/>
          <a:ext cx="5937250" cy="2501316"/>
        </p:xfrm>
        <a:graphic>
          <a:graphicData uri="http://schemas.openxmlformats.org/drawingml/2006/table">
            <a:tbl>
              <a:tblPr firstRow="1" firstCol="1" bandRow="1">
                <a:tableStyleId>{5C22544A-7EE6-4342-B048-85BDC9FD1C3A}</a:tableStyleId>
              </a:tblPr>
              <a:tblGrid>
                <a:gridCol w="1978660">
                  <a:extLst>
                    <a:ext uri="{9D8B030D-6E8A-4147-A177-3AD203B41FA5}">
                      <a16:colId xmlns:a16="http://schemas.microsoft.com/office/drawing/2014/main" val="2105192182"/>
                    </a:ext>
                  </a:extLst>
                </a:gridCol>
                <a:gridCol w="1979295">
                  <a:extLst>
                    <a:ext uri="{9D8B030D-6E8A-4147-A177-3AD203B41FA5}">
                      <a16:colId xmlns:a16="http://schemas.microsoft.com/office/drawing/2014/main" val="3992721784"/>
                    </a:ext>
                  </a:extLst>
                </a:gridCol>
                <a:gridCol w="1979295">
                  <a:extLst>
                    <a:ext uri="{9D8B030D-6E8A-4147-A177-3AD203B41FA5}">
                      <a16:colId xmlns:a16="http://schemas.microsoft.com/office/drawing/2014/main" val="2448739007"/>
                    </a:ext>
                  </a:extLst>
                </a:gridCol>
              </a:tblGrid>
              <a:tr h="625329">
                <a:tc>
                  <a:txBody>
                    <a:bodyPr/>
                    <a:lstStyle/>
                    <a:p>
                      <a:pPr marL="0" marR="0" algn="ctr">
                        <a:spcAft>
                          <a:spcPts val="800"/>
                        </a:spcAft>
                      </a:pPr>
                      <a:r>
                        <a:rPr lang="en-US" sz="2400" kern="100" dirty="0">
                          <a:solidFill>
                            <a:schemeClr val="tx1"/>
                          </a:solidFill>
                          <a:effectLst/>
                        </a:rPr>
                        <a:t>Run</a:t>
                      </a:r>
                      <a:endParaRPr lang="en-US" sz="2400" kern="100" dirty="0">
                        <a:solidFill>
                          <a:schemeClr val="tx1"/>
                        </a:solidFill>
                        <a:effectLst/>
                        <a:latin typeface="Times New Roman" panose="02020603050405020304" pitchFamily="18"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Aft>
                          <a:spcPts val="800"/>
                        </a:spcAft>
                      </a:pPr>
                      <a:r>
                        <a:rPr lang="en-US" sz="2400" kern="100" dirty="0">
                          <a:solidFill>
                            <a:schemeClr val="tx1"/>
                          </a:solidFill>
                          <a:effectLst/>
                        </a:rPr>
                        <a:t>Output, W</a:t>
                      </a:r>
                      <a:endParaRPr lang="en-US" sz="2400" kern="100" dirty="0">
                        <a:solidFill>
                          <a:schemeClr val="tx1"/>
                        </a:solidFill>
                        <a:effectLst/>
                        <a:latin typeface="Times New Roman" panose="02020603050405020304" pitchFamily="18"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Aft>
                          <a:spcPts val="800"/>
                        </a:spcAft>
                      </a:pPr>
                      <a:r>
                        <a:rPr lang="en-US" sz="2400" kern="100" dirty="0">
                          <a:solidFill>
                            <a:schemeClr val="tx1"/>
                          </a:solidFill>
                          <a:effectLst/>
                        </a:rPr>
                        <a:t>Deviation</a:t>
                      </a:r>
                      <a:endParaRPr lang="en-US" sz="2400" kern="100" dirty="0">
                        <a:solidFill>
                          <a:schemeClr val="tx1"/>
                        </a:solidFill>
                        <a:effectLst/>
                        <a:latin typeface="Times New Roman" panose="02020603050405020304" pitchFamily="18"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032427883"/>
                  </a:ext>
                </a:extLst>
              </a:tr>
              <a:tr h="625329">
                <a:tc>
                  <a:txBody>
                    <a:bodyPr/>
                    <a:lstStyle/>
                    <a:p>
                      <a:pPr marL="0" marR="0" algn="ctr">
                        <a:spcAft>
                          <a:spcPts val="800"/>
                        </a:spcAft>
                      </a:pPr>
                      <a:r>
                        <a:rPr lang="en-US" sz="2400" kern="100" dirty="0">
                          <a:solidFill>
                            <a:schemeClr val="tx1"/>
                          </a:solidFill>
                          <a:effectLst/>
                        </a:rPr>
                        <a:t>1</a:t>
                      </a:r>
                      <a:endParaRPr lang="en-US" sz="2400" kern="100" dirty="0">
                        <a:solidFill>
                          <a:schemeClr val="tx1"/>
                        </a:solidFill>
                        <a:effectLst/>
                        <a:latin typeface="Times New Roman" panose="02020603050405020304" pitchFamily="18"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Aft>
                          <a:spcPts val="800"/>
                        </a:spcAft>
                      </a:pPr>
                      <a:r>
                        <a:rPr lang="en-US" sz="2400" kern="100" dirty="0">
                          <a:solidFill>
                            <a:schemeClr val="tx1"/>
                          </a:solidFill>
                          <a:effectLst/>
                        </a:rPr>
                        <a:t>0.89</a:t>
                      </a:r>
                      <a:endParaRPr lang="en-US" sz="2400" kern="100" dirty="0">
                        <a:solidFill>
                          <a:schemeClr val="tx1"/>
                        </a:solidFill>
                        <a:effectLst/>
                        <a:latin typeface="Times New Roman" panose="02020603050405020304" pitchFamily="18"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Aft>
                          <a:spcPts val="800"/>
                        </a:spcAft>
                      </a:pPr>
                      <a:r>
                        <a:rPr lang="en-US" sz="2400" kern="100">
                          <a:solidFill>
                            <a:schemeClr val="tx1"/>
                          </a:solidFill>
                          <a:effectLst/>
                        </a:rPr>
                        <a:t>11%</a:t>
                      </a:r>
                      <a:endParaRPr lang="en-US" sz="2400" kern="100">
                        <a:solidFill>
                          <a:schemeClr val="tx1"/>
                        </a:solidFill>
                        <a:effectLst/>
                        <a:latin typeface="Times New Roman" panose="02020603050405020304" pitchFamily="18"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5884987"/>
                  </a:ext>
                </a:extLst>
              </a:tr>
              <a:tr h="625329">
                <a:tc>
                  <a:txBody>
                    <a:bodyPr/>
                    <a:lstStyle/>
                    <a:p>
                      <a:pPr marL="0" marR="0" algn="ctr">
                        <a:spcAft>
                          <a:spcPts val="800"/>
                        </a:spcAft>
                      </a:pPr>
                      <a:r>
                        <a:rPr lang="en-US" sz="2400" kern="100" dirty="0">
                          <a:solidFill>
                            <a:schemeClr val="tx1"/>
                          </a:solidFill>
                          <a:effectLst/>
                        </a:rPr>
                        <a:t>2</a:t>
                      </a:r>
                      <a:endParaRPr lang="en-US" sz="2400" kern="100" dirty="0">
                        <a:solidFill>
                          <a:schemeClr val="tx1"/>
                        </a:solidFill>
                        <a:effectLst/>
                        <a:latin typeface="Times New Roman" panose="02020603050405020304" pitchFamily="18"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Aft>
                          <a:spcPts val="800"/>
                        </a:spcAft>
                      </a:pPr>
                      <a:r>
                        <a:rPr lang="en-US" sz="2400" kern="100" dirty="0">
                          <a:solidFill>
                            <a:schemeClr val="tx1"/>
                          </a:solidFill>
                          <a:effectLst/>
                        </a:rPr>
                        <a:t>0.92</a:t>
                      </a:r>
                      <a:endParaRPr lang="en-US" sz="2400" kern="100" dirty="0">
                        <a:solidFill>
                          <a:schemeClr val="tx1"/>
                        </a:solidFill>
                        <a:effectLst/>
                        <a:latin typeface="Times New Roman" panose="02020603050405020304" pitchFamily="18"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Aft>
                          <a:spcPts val="800"/>
                        </a:spcAft>
                      </a:pPr>
                      <a:r>
                        <a:rPr lang="en-US" sz="2400" kern="100" dirty="0">
                          <a:solidFill>
                            <a:schemeClr val="tx1"/>
                          </a:solidFill>
                          <a:effectLst/>
                        </a:rPr>
                        <a:t>8%</a:t>
                      </a:r>
                      <a:endParaRPr lang="en-US" sz="2400" kern="100" dirty="0">
                        <a:solidFill>
                          <a:schemeClr val="tx1"/>
                        </a:solidFill>
                        <a:effectLst/>
                        <a:latin typeface="Times New Roman" panose="02020603050405020304" pitchFamily="18"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24895023"/>
                  </a:ext>
                </a:extLst>
              </a:tr>
              <a:tr h="625329">
                <a:tc>
                  <a:txBody>
                    <a:bodyPr/>
                    <a:lstStyle/>
                    <a:p>
                      <a:pPr marL="0" marR="0" algn="ctr">
                        <a:spcAft>
                          <a:spcPts val="800"/>
                        </a:spcAft>
                      </a:pPr>
                      <a:r>
                        <a:rPr lang="en-US" sz="2400" kern="100" dirty="0">
                          <a:solidFill>
                            <a:schemeClr val="tx1"/>
                          </a:solidFill>
                          <a:effectLst/>
                        </a:rPr>
                        <a:t>3</a:t>
                      </a:r>
                      <a:endParaRPr lang="en-US" sz="2400" kern="100" dirty="0">
                        <a:solidFill>
                          <a:schemeClr val="tx1"/>
                        </a:solidFill>
                        <a:effectLst/>
                        <a:latin typeface="Times New Roman" panose="02020603050405020304" pitchFamily="18"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Aft>
                          <a:spcPts val="800"/>
                        </a:spcAft>
                      </a:pPr>
                      <a:r>
                        <a:rPr lang="en-US" sz="2400" kern="100" dirty="0">
                          <a:solidFill>
                            <a:schemeClr val="tx1"/>
                          </a:solidFill>
                          <a:effectLst/>
                        </a:rPr>
                        <a:t>0.9</a:t>
                      </a:r>
                      <a:endParaRPr lang="en-US" sz="2400" kern="100" dirty="0">
                        <a:solidFill>
                          <a:schemeClr val="tx1"/>
                        </a:solidFill>
                        <a:effectLst/>
                        <a:latin typeface="Times New Roman" panose="02020603050405020304" pitchFamily="18"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Aft>
                          <a:spcPts val="800"/>
                        </a:spcAft>
                      </a:pPr>
                      <a:r>
                        <a:rPr lang="en-US" sz="2400" kern="100" dirty="0">
                          <a:solidFill>
                            <a:schemeClr val="tx1"/>
                          </a:solidFill>
                          <a:effectLst/>
                        </a:rPr>
                        <a:t>10%</a:t>
                      </a:r>
                      <a:endParaRPr lang="en-US" sz="2400" kern="100" dirty="0">
                        <a:solidFill>
                          <a:schemeClr val="tx1"/>
                        </a:solidFill>
                        <a:effectLst/>
                        <a:latin typeface="Times New Roman" panose="02020603050405020304" pitchFamily="18"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41237693"/>
                  </a:ext>
                </a:extLst>
              </a:tr>
            </a:tbl>
          </a:graphicData>
        </a:graphic>
      </p:graphicFrame>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22.04.14"/>
  <p:tag name="AS_TITLE" val="Aspose.Slides for .NET 4.0 Client Profile"/>
  <p:tag name="AS_VERSION" val="22.4"/>
  <p:tag name="POSTERNERDTEMPLATE" val="intuitivecerulean|08-2022"/>
</p:tagLst>
</file>

<file path=ppt/theme/theme1.xml><?xml version="1.0" encoding="utf-8"?>
<a:theme xmlns:a="http://schemas.openxmlformats.org/drawingml/2006/main" name="Default Design">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3763"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3763"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289</TotalTime>
  <Words>338</Words>
  <Application>Microsoft Office PowerPoint</Application>
  <PresentationFormat>Custom</PresentationFormat>
  <Paragraphs>40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Times New Roman</vt:lpstr>
      <vt:lpstr>Open Sans</vt:lpstr>
      <vt:lpstr>Nunito</vt:lpstr>
      <vt:lpstr>Default Design</vt:lpstr>
      <vt:lpstr>PowerPoint Presentation</vt:lpstr>
    </vt:vector>
  </TitlesOfParts>
  <Company>Graphicsland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 of a scientific poster</dc:title>
  <dc:subject>Free Research Poster</dc:subject>
  <dc:creator>Graphicsland/MakeSigns.com</dc:creator>
  <cp:keywords>scientific, research, template, custom, poster, presentation, symposium, printing, PowerPoint, create, design, example, sample, download</cp:keywords>
  <dc:description>These templates are offered for free to help your create a poster ranging from nursing research posters to psychology research posters.</dc:description>
  <cp:lastModifiedBy>Alanazi, Abdulrazag H</cp:lastModifiedBy>
  <cp:revision>39</cp:revision>
  <dcterms:modified xsi:type="dcterms:W3CDTF">2024-12-12T19:52:36Z</dcterms:modified>
  <cp:category>research posters template</cp:category>
</cp:coreProperties>
</file>