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6"/>
  </p:notesMasterIdLst>
  <p:sldIdLst>
    <p:sldId id="256" r:id="rId5"/>
  </p:sldIdLst>
  <p:sldSz cx="30175200" cy="21031200"/>
  <p:notesSz cx="9144000" cy="6858000"/>
  <p:embeddedFontLst>
    <p:embeddedFont>
      <p:font typeface="Amaranth" panose="020B0604020202020204" charset="0"/>
      <p:regular r:id="rId7"/>
    </p:embeddedFont>
  </p:embeddedFontLst>
  <p:custDataLst>
    <p:tags r:id="rId8"/>
  </p:custDataLst>
  <p:defaultTextStyle>
    <a:defPPr>
      <a:defRPr lang="en-US"/>
    </a:defPPr>
    <a:lvl1pPr algn="l" rtl="0" fontAlgn="base">
      <a:spcBef>
        <a:spcPct val="0"/>
      </a:spcBef>
      <a:spcAft>
        <a:spcPct val="0"/>
      </a:spcAft>
      <a:defRPr sz="3000" kern="1200">
        <a:solidFill>
          <a:schemeClr val="tx1"/>
        </a:solidFill>
        <a:latin typeface="Arial"/>
        <a:ea typeface="+mn-ea"/>
        <a:cs typeface="+mn-cs"/>
      </a:defRPr>
    </a:lvl1pPr>
    <a:lvl2pPr marL="304752" algn="l" rtl="0" fontAlgn="base">
      <a:spcBef>
        <a:spcPct val="0"/>
      </a:spcBef>
      <a:spcAft>
        <a:spcPct val="0"/>
      </a:spcAft>
      <a:defRPr sz="3000" kern="1200">
        <a:solidFill>
          <a:schemeClr val="tx1"/>
        </a:solidFill>
        <a:latin typeface="Arial"/>
        <a:ea typeface="+mn-ea"/>
        <a:cs typeface="+mn-cs"/>
      </a:defRPr>
    </a:lvl2pPr>
    <a:lvl3pPr marL="609505" algn="l" rtl="0" fontAlgn="base">
      <a:spcBef>
        <a:spcPct val="0"/>
      </a:spcBef>
      <a:spcAft>
        <a:spcPct val="0"/>
      </a:spcAft>
      <a:defRPr sz="3000" kern="1200">
        <a:solidFill>
          <a:schemeClr val="tx1"/>
        </a:solidFill>
        <a:latin typeface="Arial"/>
        <a:ea typeface="+mn-ea"/>
        <a:cs typeface="+mn-cs"/>
      </a:defRPr>
    </a:lvl3pPr>
    <a:lvl4pPr marL="914258" algn="l" rtl="0" fontAlgn="base">
      <a:spcBef>
        <a:spcPct val="0"/>
      </a:spcBef>
      <a:spcAft>
        <a:spcPct val="0"/>
      </a:spcAft>
      <a:defRPr sz="3000" kern="1200">
        <a:solidFill>
          <a:schemeClr val="tx1"/>
        </a:solidFill>
        <a:latin typeface="Arial"/>
        <a:ea typeface="+mn-ea"/>
        <a:cs typeface="+mn-cs"/>
      </a:defRPr>
    </a:lvl4pPr>
    <a:lvl5pPr marL="1219010" algn="l" rtl="0" fontAlgn="base">
      <a:spcBef>
        <a:spcPct val="0"/>
      </a:spcBef>
      <a:spcAft>
        <a:spcPct val="0"/>
      </a:spcAft>
      <a:defRPr sz="3000" kern="1200">
        <a:solidFill>
          <a:schemeClr val="tx1"/>
        </a:solidFill>
        <a:latin typeface="Arial"/>
        <a:ea typeface="+mn-ea"/>
        <a:cs typeface="+mn-cs"/>
      </a:defRPr>
    </a:lvl5pPr>
    <a:lvl6pPr marL="1523763" algn="l" defTabSz="609505" rtl="0" eaLnBrk="1" latinLnBrk="0" hangingPunct="1">
      <a:defRPr sz="3000" kern="1200">
        <a:solidFill>
          <a:schemeClr val="tx1"/>
        </a:solidFill>
        <a:latin typeface="Arial"/>
        <a:ea typeface="+mn-ea"/>
        <a:cs typeface="+mn-cs"/>
      </a:defRPr>
    </a:lvl6pPr>
    <a:lvl7pPr marL="1828515" algn="l" defTabSz="609505" rtl="0" eaLnBrk="1" latinLnBrk="0" hangingPunct="1">
      <a:defRPr sz="3000" kern="1200">
        <a:solidFill>
          <a:schemeClr val="tx1"/>
        </a:solidFill>
        <a:latin typeface="Arial"/>
        <a:ea typeface="+mn-ea"/>
        <a:cs typeface="+mn-cs"/>
      </a:defRPr>
    </a:lvl7pPr>
    <a:lvl8pPr marL="2133268" algn="l" defTabSz="609505" rtl="0" eaLnBrk="1" latinLnBrk="0" hangingPunct="1">
      <a:defRPr sz="3000" kern="1200">
        <a:solidFill>
          <a:schemeClr val="tx1"/>
        </a:solidFill>
        <a:latin typeface="Arial"/>
        <a:ea typeface="+mn-ea"/>
        <a:cs typeface="+mn-cs"/>
      </a:defRPr>
    </a:lvl8pPr>
    <a:lvl9pPr marL="2438020" algn="l" defTabSz="609505" rtl="0" eaLnBrk="1" latinLnBrk="0" hangingPunct="1">
      <a:defRPr sz="3000" kern="1200">
        <a:solidFill>
          <a:schemeClr val="tx1"/>
        </a:solidFill>
        <a:latin typeface="Arial"/>
        <a:ea typeface="+mn-ea"/>
        <a:cs typeface="+mn-cs"/>
      </a:defRPr>
    </a:lvl9pPr>
  </p:defaultTextStyle>
  <p:extLst>
    <p:ext uri="{EFAFB233-063F-42B5-8137-9DF3F51BA10A}">
      <p15:sldGuideLst xmlns:p15="http://schemas.microsoft.com/office/powerpoint/2012/main">
        <p15:guide id="1" orient="horz" pos="6624" userDrawn="1">
          <p15:clr>
            <a:srgbClr val="A4A3A4"/>
          </p15:clr>
        </p15:guide>
        <p15:guide id="2" pos="950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2" autoAdjust="0"/>
    <p:restoredTop sz="94660"/>
  </p:normalViewPr>
  <p:slideViewPr>
    <p:cSldViewPr snapToGrid="0">
      <p:cViewPr varScale="1">
        <p:scale>
          <a:sx n="25" d="100"/>
          <a:sy n="25" d="100"/>
        </p:scale>
        <p:origin x="1445" y="14"/>
      </p:cViewPr>
      <p:guideLst>
        <p:guide orient="horz" pos="6624"/>
        <p:guide pos="9504"/>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customXml" Target="../customXml/item3.xml"/><Relationship Id="rId7" Type="http://schemas.openxmlformats.org/officeDocument/2006/relationships/font" Target="fonts/font1.fntdata"/><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C53E35C8-B7B7-4A17-9980-4996B994FF62}" type="datetimeFigureOut">
              <a:rPr lang="en-US" smtClean="0"/>
              <a:t>12/5/2024</a:t>
            </a:fld>
            <a:endParaRPr lang="en-US"/>
          </a:p>
        </p:txBody>
      </p:sp>
      <p:sp>
        <p:nvSpPr>
          <p:cNvPr id="4" name="Slide Image Placeholder 3"/>
          <p:cNvSpPr>
            <a:spLocks noGrp="1" noRot="1" noChangeAspect="1"/>
          </p:cNvSpPr>
          <p:nvPr>
            <p:ph type="sldImg" idx="2"/>
          </p:nvPr>
        </p:nvSpPr>
        <p:spPr>
          <a:xfrm>
            <a:off x="2911475" y="857250"/>
            <a:ext cx="332105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5788E1EB-7310-4A2E-8502-FA2DC8B57CEC}" type="slidenum">
              <a:rPr lang="en-US" smtClean="0"/>
              <a:t>‹#›</a:t>
            </a:fld>
            <a:endParaRPr lang="en-US"/>
          </a:p>
        </p:txBody>
      </p:sp>
    </p:spTree>
    <p:extLst>
      <p:ext uri="{BB962C8B-B14F-4D97-AF65-F5344CB8AC3E}">
        <p14:creationId xmlns:p14="http://schemas.microsoft.com/office/powerpoint/2010/main" val="2132384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88E1EB-7310-4A2E-8502-FA2DC8B57CEC}" type="slidenum">
              <a:rPr lang="en-US" smtClean="0"/>
              <a:t>1</a:t>
            </a:fld>
            <a:endParaRPr lang="en-US"/>
          </a:p>
        </p:txBody>
      </p:sp>
    </p:spTree>
    <p:extLst>
      <p:ext uri="{BB962C8B-B14F-4D97-AF65-F5344CB8AC3E}">
        <p14:creationId xmlns:p14="http://schemas.microsoft.com/office/powerpoint/2010/main" val="361501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63577" y="6533711"/>
            <a:ext cx="25648048" cy="4507265"/>
          </a:xfrm>
        </p:spPr>
        <p:txBody>
          <a:bodyPr/>
          <a:lstStyle>
            <a:defPPr>
              <a:defRPr kern="1200"/>
            </a:defPPr>
          </a:lstStyle>
          <a:p>
            <a:r>
              <a:rPr lang="en-US"/>
              <a:t>Click to edit Master title style</a:t>
            </a:r>
          </a:p>
        </p:txBody>
      </p:sp>
      <p:sp>
        <p:nvSpPr>
          <p:cNvPr id="3" name="Subtitle 2"/>
          <p:cNvSpPr>
            <a:spLocks noGrp="1"/>
          </p:cNvSpPr>
          <p:nvPr>
            <p:ph type="subTitle" idx="1"/>
          </p:nvPr>
        </p:nvSpPr>
        <p:spPr>
          <a:xfrm>
            <a:off x="4526063" y="11917275"/>
            <a:ext cx="21123076" cy="5375452"/>
          </a:xfrm>
        </p:spPr>
        <p:txBody>
          <a:bodyPr/>
          <a:lstStyle>
            <a:defPPr>
              <a:defRPr kern="1200"/>
            </a:defPPr>
            <a:lvl1pPr marL="0" indent="0" algn="ctr">
              <a:buNone/>
              <a:defRPr/>
            </a:lvl1pPr>
            <a:lvl2pPr marL="279440" indent="0" algn="ctr">
              <a:buNone/>
              <a:defRPr/>
            </a:lvl2pPr>
            <a:lvl3pPr marL="558879" indent="0" algn="ctr">
              <a:buNone/>
              <a:defRPr/>
            </a:lvl3pPr>
            <a:lvl4pPr marL="838319" indent="0" algn="ctr">
              <a:buNone/>
              <a:defRPr/>
            </a:lvl4pPr>
            <a:lvl5pPr marL="1117759" indent="0" algn="ctr">
              <a:buNone/>
              <a:defRPr/>
            </a:lvl5pPr>
            <a:lvl6pPr marL="1397198" indent="0" algn="ctr">
              <a:buNone/>
              <a:defRPr/>
            </a:lvl6pPr>
            <a:lvl7pPr marL="1676637" indent="0" algn="ctr">
              <a:buNone/>
              <a:defRPr/>
            </a:lvl7pPr>
            <a:lvl8pPr marL="1956077" indent="0" algn="ctr">
              <a:buNone/>
              <a:defRPr/>
            </a:lvl8pPr>
            <a:lvl9pPr marL="2235517"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a:defPPr>
            <a:lvl1pPr>
              <a:defRPr/>
            </a:lvl1pPr>
          </a:lstStyle>
          <a:p>
            <a:pPr>
              <a:defRPr/>
            </a:pPr>
            <a:fld id="{9781D505-ABFC-493F-8858-9F27839AE9BB}" type="slidenum">
              <a:rPr lang="en-US"/>
              <a:pPr>
                <a:defRPr/>
              </a:pPr>
              <a:t>‹#›</a:t>
            </a:fld>
            <a:endParaRPr lang="en-US"/>
          </a:p>
        </p:txBody>
      </p:sp>
    </p:spTree>
    <p:extLst>
      <p:ext uri="{BB962C8B-B14F-4D97-AF65-F5344CB8AC3E}">
        <p14:creationId xmlns:p14="http://schemas.microsoft.com/office/powerpoint/2010/main" val="38291230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a:defPPr>
          </a:lstStyle>
          <a:p>
            <a:r>
              <a:rPr lang="en-US"/>
              <a:t>Click to edit Master title style</a:t>
            </a:r>
          </a:p>
        </p:txBody>
      </p:sp>
      <p:sp>
        <p:nvSpPr>
          <p:cNvPr id="3" name="Vertical Text Placeholder 2"/>
          <p:cNvSpPr>
            <a:spLocks noGrp="1"/>
          </p:cNvSpPr>
          <p:nvPr>
            <p:ph type="body" orient="vert" idx="1"/>
          </p:nvPr>
        </p:nvSpPr>
        <p:spPr/>
        <p:txBody>
          <a:bodyPr vert="eaVert"/>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a:defPPr>
            <a:lvl1pPr>
              <a:defRPr/>
            </a:lvl1pPr>
          </a:lstStyle>
          <a:p>
            <a:pPr>
              <a:defRPr/>
            </a:pPr>
            <a:fld id="{620C972F-CE89-4882-8841-5E4EC1866666}" type="slidenum">
              <a:rPr lang="en-US"/>
              <a:pPr>
                <a:defRPr/>
              </a:pPr>
              <a:t>‹#›</a:t>
            </a:fld>
            <a:endParaRPr lang="en-US"/>
          </a:p>
        </p:txBody>
      </p:sp>
    </p:spTree>
    <p:extLst>
      <p:ext uri="{BB962C8B-B14F-4D97-AF65-F5344CB8AC3E}">
        <p14:creationId xmlns:p14="http://schemas.microsoft.com/office/powerpoint/2010/main" val="41087712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877240" y="841817"/>
            <a:ext cx="6789638" cy="17945894"/>
          </a:xfrm>
        </p:spPr>
        <p:txBody>
          <a:bodyPr vert="eaVert"/>
          <a:lstStyle>
            <a:defPPr>
              <a:defRPr kern="1200"/>
            </a:defPPr>
          </a:lstStyle>
          <a:p>
            <a:r>
              <a:rPr lang="en-US"/>
              <a:t>Click to edit Master title style</a:t>
            </a:r>
          </a:p>
        </p:txBody>
      </p:sp>
      <p:sp>
        <p:nvSpPr>
          <p:cNvPr id="3" name="Vertical Text Placeholder 2"/>
          <p:cNvSpPr>
            <a:spLocks noGrp="1"/>
          </p:cNvSpPr>
          <p:nvPr>
            <p:ph type="body" orient="vert" idx="1"/>
          </p:nvPr>
        </p:nvSpPr>
        <p:spPr>
          <a:xfrm>
            <a:off x="1508322" y="841817"/>
            <a:ext cx="20264141" cy="17945894"/>
          </a:xfrm>
        </p:spPr>
        <p:txBody>
          <a:bodyPr vert="eaVert"/>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a:defPPr>
            <a:lvl1pPr>
              <a:defRPr/>
            </a:lvl1pPr>
          </a:lstStyle>
          <a:p>
            <a:pPr>
              <a:defRPr/>
            </a:pPr>
            <a:fld id="{67478B96-C558-46F3-BF4C-CB626F7BF55F}" type="slidenum">
              <a:rPr lang="en-US"/>
              <a:pPr>
                <a:defRPr/>
              </a:pPr>
              <a:t>‹#›</a:t>
            </a:fld>
            <a:endParaRPr lang="en-US"/>
          </a:p>
        </p:txBody>
      </p:sp>
    </p:spTree>
    <p:extLst>
      <p:ext uri="{BB962C8B-B14F-4D97-AF65-F5344CB8AC3E}">
        <p14:creationId xmlns:p14="http://schemas.microsoft.com/office/powerpoint/2010/main" val="309617945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a:defPPr>
          </a:lstStyle>
          <a:p>
            <a:r>
              <a:rPr lang="en-US"/>
              <a:t>Click to edit Master title style</a:t>
            </a:r>
          </a:p>
        </p:txBody>
      </p:sp>
      <p:sp>
        <p:nvSpPr>
          <p:cNvPr id="3" name="Content Placeholder 2"/>
          <p:cNvSpPr>
            <a:spLocks noGrp="1"/>
          </p:cNvSpPr>
          <p:nvPr>
            <p:ph idx="1"/>
          </p:nvPr>
        </p:nvSpPr>
        <p:spPr/>
        <p:txBody>
          <a:bodyPr/>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a:defPPr>
            <a:lvl1pPr>
              <a:defRPr/>
            </a:lvl1pPr>
          </a:lstStyle>
          <a:p>
            <a:pPr>
              <a:defRPr/>
            </a:pPr>
            <a:fld id="{ACFDBA80-68C6-4586-92A4-5A3F769223A5}" type="slidenum">
              <a:rPr lang="en-US"/>
              <a:pPr>
                <a:defRPr/>
              </a:pPr>
              <a:t>‹#›</a:t>
            </a:fld>
            <a:endParaRPr lang="en-US"/>
          </a:p>
        </p:txBody>
      </p:sp>
    </p:spTree>
    <p:extLst>
      <p:ext uri="{BB962C8B-B14F-4D97-AF65-F5344CB8AC3E}">
        <p14:creationId xmlns:p14="http://schemas.microsoft.com/office/powerpoint/2010/main" val="60461068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83632" y="13514699"/>
            <a:ext cx="25649138" cy="4176625"/>
          </a:xfrm>
        </p:spPr>
        <p:txBody>
          <a:bodyPr anchor="t"/>
          <a:lstStyle>
            <a:defPPr>
              <a:defRPr kern="1200"/>
            </a:defPPr>
            <a:lvl1pPr algn="l">
              <a:defRPr sz="2445" b="1" cap="all"/>
            </a:lvl1pPr>
          </a:lstStyle>
          <a:p>
            <a:r>
              <a:rPr lang="en-US"/>
              <a:t>Click to edit Master title style</a:t>
            </a:r>
          </a:p>
        </p:txBody>
      </p:sp>
      <p:sp>
        <p:nvSpPr>
          <p:cNvPr id="3" name="Text Placeholder 2"/>
          <p:cNvSpPr>
            <a:spLocks noGrp="1"/>
          </p:cNvSpPr>
          <p:nvPr>
            <p:ph type="body" idx="1"/>
          </p:nvPr>
        </p:nvSpPr>
        <p:spPr>
          <a:xfrm>
            <a:off x="2383632" y="8914123"/>
            <a:ext cx="25649138" cy="4600575"/>
          </a:xfrm>
        </p:spPr>
        <p:txBody>
          <a:bodyPr anchor="b"/>
          <a:lstStyle>
            <a:defPPr>
              <a:defRPr kern="1200"/>
            </a:defPPr>
            <a:lvl1pPr marL="0" indent="0">
              <a:buNone/>
              <a:defRPr sz="1222"/>
            </a:lvl1pPr>
            <a:lvl2pPr marL="279440" indent="0">
              <a:buNone/>
              <a:defRPr sz="1100"/>
            </a:lvl2pPr>
            <a:lvl3pPr marL="558879" indent="0">
              <a:buNone/>
              <a:defRPr sz="979"/>
            </a:lvl3pPr>
            <a:lvl4pPr marL="838319" indent="0">
              <a:buNone/>
              <a:defRPr sz="855"/>
            </a:lvl4pPr>
            <a:lvl5pPr marL="1117759" indent="0">
              <a:buNone/>
              <a:defRPr sz="855"/>
            </a:lvl5pPr>
            <a:lvl6pPr marL="1397198" indent="0">
              <a:buNone/>
              <a:defRPr sz="855"/>
            </a:lvl6pPr>
            <a:lvl7pPr marL="1676637" indent="0">
              <a:buNone/>
              <a:defRPr sz="855"/>
            </a:lvl7pPr>
            <a:lvl8pPr marL="1956077" indent="0">
              <a:buNone/>
              <a:defRPr sz="855"/>
            </a:lvl8pPr>
            <a:lvl9pPr marL="2235517" indent="0">
              <a:buNone/>
              <a:defRPr sz="855"/>
            </a:lvl9pPr>
          </a:lstStyle>
          <a:p>
            <a:pPr lvl="0"/>
            <a:r>
              <a:rPr lang="en-US"/>
              <a:t>Click to edit Master text styles</a:t>
            </a:r>
          </a:p>
        </p:txBody>
      </p:sp>
      <p:sp>
        <p:nvSpPr>
          <p:cNvPr id="4"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a:defPPr>
            <a:lvl1pPr>
              <a:defRPr/>
            </a:lvl1pPr>
          </a:lstStyle>
          <a:p>
            <a:pPr>
              <a:defRPr/>
            </a:pPr>
            <a:fld id="{317CCD47-6DB2-4B8A-910F-EAB6C458696E}" type="slidenum">
              <a:rPr lang="en-US"/>
              <a:pPr>
                <a:defRPr/>
              </a:pPr>
              <a:t>‹#›</a:t>
            </a:fld>
            <a:endParaRPr lang="en-US"/>
          </a:p>
        </p:txBody>
      </p:sp>
    </p:spTree>
    <p:extLst>
      <p:ext uri="{BB962C8B-B14F-4D97-AF65-F5344CB8AC3E}">
        <p14:creationId xmlns:p14="http://schemas.microsoft.com/office/powerpoint/2010/main" val="134751605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a:defPPr>
          </a:lstStyle>
          <a:p>
            <a:r>
              <a:rPr lang="en-US"/>
              <a:t>Click to edit Master title style</a:t>
            </a:r>
          </a:p>
        </p:txBody>
      </p:sp>
      <p:sp>
        <p:nvSpPr>
          <p:cNvPr id="3" name="Content Placeholder 2"/>
          <p:cNvSpPr>
            <a:spLocks noGrp="1"/>
          </p:cNvSpPr>
          <p:nvPr>
            <p:ph sz="half" idx="1"/>
          </p:nvPr>
        </p:nvSpPr>
        <p:spPr>
          <a:xfrm>
            <a:off x="1508324" y="4906876"/>
            <a:ext cx="13526889" cy="13880835"/>
          </a:xfrm>
        </p:spPr>
        <p:txBody>
          <a:bodyPr/>
          <a:lstStyle>
            <a:defPPr>
              <a:defRPr kern="1200"/>
            </a:defPPr>
            <a:lvl1pPr>
              <a:defRPr sz="1712"/>
            </a:lvl1pPr>
            <a:lvl2pPr>
              <a:defRPr sz="1466"/>
            </a:lvl2pPr>
            <a:lvl3pPr>
              <a:defRPr sz="1222"/>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5139990" y="4906876"/>
            <a:ext cx="13526889" cy="13880835"/>
          </a:xfrm>
        </p:spPr>
        <p:txBody>
          <a:bodyPr/>
          <a:lstStyle>
            <a:defPPr>
              <a:defRPr kern="1200"/>
            </a:defPPr>
            <a:lvl1pPr>
              <a:defRPr sz="1712"/>
            </a:lvl1pPr>
            <a:lvl2pPr>
              <a:defRPr sz="1466"/>
            </a:lvl2pPr>
            <a:lvl3pPr>
              <a:defRPr sz="1222"/>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a:defPPr>
            <a:lvl1pPr>
              <a:defRPr/>
            </a:lvl1pPr>
          </a:lstStyle>
          <a:p>
            <a:pPr>
              <a:defRPr/>
            </a:pPr>
            <a:fld id="{E7618C69-F50A-4456-BD00-30C7E9780917}" type="slidenum">
              <a:rPr lang="en-US"/>
              <a:pPr>
                <a:defRPr/>
              </a:pPr>
              <a:t>‹#›</a:t>
            </a:fld>
            <a:endParaRPr lang="en-US"/>
          </a:p>
        </p:txBody>
      </p:sp>
    </p:spTree>
    <p:extLst>
      <p:ext uri="{BB962C8B-B14F-4D97-AF65-F5344CB8AC3E}">
        <p14:creationId xmlns:p14="http://schemas.microsoft.com/office/powerpoint/2010/main" val="397989059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a:defPPr>
            <a:lvl1pPr>
              <a:defRPr/>
            </a:lvl1pPr>
          </a:lstStyle>
          <a:p>
            <a:r>
              <a:rPr lang="en-US"/>
              <a:t>Click to edit Master title style</a:t>
            </a:r>
          </a:p>
        </p:txBody>
      </p:sp>
      <p:sp>
        <p:nvSpPr>
          <p:cNvPr id="3" name="Text Placeholder 2"/>
          <p:cNvSpPr>
            <a:spLocks noGrp="1"/>
          </p:cNvSpPr>
          <p:nvPr>
            <p:ph type="body" idx="1"/>
          </p:nvPr>
        </p:nvSpPr>
        <p:spPr>
          <a:xfrm>
            <a:off x="1508326" y="4708086"/>
            <a:ext cx="13332618" cy="1961533"/>
          </a:xfrm>
        </p:spPr>
        <p:txBody>
          <a:bodyPr anchor="b"/>
          <a:lstStyle>
            <a:defPPr>
              <a:defRPr kern="1200"/>
            </a:defPPr>
            <a:lvl1pPr marL="0" indent="0">
              <a:buNone/>
              <a:defRPr sz="1466" b="1"/>
            </a:lvl1pPr>
            <a:lvl2pPr marL="279440" indent="0">
              <a:buNone/>
              <a:defRPr sz="1222" b="1"/>
            </a:lvl2pPr>
            <a:lvl3pPr marL="558879" indent="0">
              <a:buNone/>
              <a:defRPr sz="1100" b="1"/>
            </a:lvl3pPr>
            <a:lvl4pPr marL="838319" indent="0">
              <a:buNone/>
              <a:defRPr sz="979" b="1"/>
            </a:lvl4pPr>
            <a:lvl5pPr marL="1117759" indent="0">
              <a:buNone/>
              <a:defRPr sz="979" b="1"/>
            </a:lvl5pPr>
            <a:lvl6pPr marL="1397198" indent="0">
              <a:buNone/>
              <a:defRPr sz="979" b="1"/>
            </a:lvl6pPr>
            <a:lvl7pPr marL="1676637" indent="0">
              <a:buNone/>
              <a:defRPr sz="979" b="1"/>
            </a:lvl7pPr>
            <a:lvl8pPr marL="1956077" indent="0">
              <a:buNone/>
              <a:defRPr sz="979" b="1"/>
            </a:lvl8pPr>
            <a:lvl9pPr marL="2235517" indent="0">
              <a:buNone/>
              <a:defRPr sz="979" b="1"/>
            </a:lvl9pPr>
          </a:lstStyle>
          <a:p>
            <a:pPr lvl="0"/>
            <a:r>
              <a:rPr lang="en-US"/>
              <a:t>Click to edit Master text styles</a:t>
            </a:r>
          </a:p>
        </p:txBody>
      </p:sp>
      <p:sp>
        <p:nvSpPr>
          <p:cNvPr id="4" name="Content Placeholder 3"/>
          <p:cNvSpPr>
            <a:spLocks noGrp="1"/>
          </p:cNvSpPr>
          <p:nvPr>
            <p:ph sz="half" idx="2"/>
          </p:nvPr>
        </p:nvSpPr>
        <p:spPr>
          <a:xfrm>
            <a:off x="1508326" y="6669617"/>
            <a:ext cx="13332618" cy="12117079"/>
          </a:xfrm>
        </p:spPr>
        <p:txBody>
          <a:bodyPr/>
          <a:lstStyle>
            <a:defPPr>
              <a:defRPr kern="1200"/>
            </a:defPPr>
            <a:lvl1pPr>
              <a:defRPr sz="1466"/>
            </a:lvl1pPr>
            <a:lvl2pPr>
              <a:defRPr sz="1222"/>
            </a:lvl2pPr>
            <a:lvl3pPr>
              <a:defRPr sz="1100"/>
            </a:lvl3pPr>
            <a:lvl4pPr>
              <a:defRPr sz="979"/>
            </a:lvl4pPr>
            <a:lvl5pPr>
              <a:defRPr sz="979"/>
            </a:lvl5pPr>
            <a:lvl6pPr>
              <a:defRPr sz="979"/>
            </a:lvl6pPr>
            <a:lvl7pPr>
              <a:defRPr sz="979"/>
            </a:lvl7pPr>
            <a:lvl8pPr>
              <a:defRPr sz="979"/>
            </a:lvl8pPr>
            <a:lvl9pPr>
              <a:defRPr sz="97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5328800" y="4708086"/>
            <a:ext cx="13338078" cy="1961533"/>
          </a:xfrm>
        </p:spPr>
        <p:txBody>
          <a:bodyPr anchor="b"/>
          <a:lstStyle>
            <a:defPPr>
              <a:defRPr kern="1200"/>
            </a:defPPr>
            <a:lvl1pPr marL="0" indent="0">
              <a:buNone/>
              <a:defRPr sz="1466" b="1"/>
            </a:lvl1pPr>
            <a:lvl2pPr marL="279440" indent="0">
              <a:buNone/>
              <a:defRPr sz="1222" b="1"/>
            </a:lvl2pPr>
            <a:lvl3pPr marL="558879" indent="0">
              <a:buNone/>
              <a:defRPr sz="1100" b="1"/>
            </a:lvl3pPr>
            <a:lvl4pPr marL="838319" indent="0">
              <a:buNone/>
              <a:defRPr sz="979" b="1"/>
            </a:lvl4pPr>
            <a:lvl5pPr marL="1117759" indent="0">
              <a:buNone/>
              <a:defRPr sz="979" b="1"/>
            </a:lvl5pPr>
            <a:lvl6pPr marL="1397198" indent="0">
              <a:buNone/>
              <a:defRPr sz="979" b="1"/>
            </a:lvl6pPr>
            <a:lvl7pPr marL="1676637" indent="0">
              <a:buNone/>
              <a:defRPr sz="979" b="1"/>
            </a:lvl7pPr>
            <a:lvl8pPr marL="1956077" indent="0">
              <a:buNone/>
              <a:defRPr sz="979" b="1"/>
            </a:lvl8pPr>
            <a:lvl9pPr marL="2235517" indent="0">
              <a:buNone/>
              <a:defRPr sz="979" b="1"/>
            </a:lvl9pPr>
          </a:lstStyle>
          <a:p>
            <a:pPr lvl="0"/>
            <a:r>
              <a:rPr lang="en-US"/>
              <a:t>Click to edit Master text styles</a:t>
            </a:r>
          </a:p>
        </p:txBody>
      </p:sp>
      <p:sp>
        <p:nvSpPr>
          <p:cNvPr id="6" name="Content Placeholder 5"/>
          <p:cNvSpPr>
            <a:spLocks noGrp="1"/>
          </p:cNvSpPr>
          <p:nvPr>
            <p:ph sz="quarter" idx="4"/>
          </p:nvPr>
        </p:nvSpPr>
        <p:spPr>
          <a:xfrm>
            <a:off x="15328800" y="6669617"/>
            <a:ext cx="13338078" cy="12117079"/>
          </a:xfrm>
        </p:spPr>
        <p:txBody>
          <a:bodyPr/>
          <a:lstStyle>
            <a:defPPr>
              <a:defRPr kern="1200"/>
            </a:defPPr>
            <a:lvl1pPr>
              <a:defRPr sz="1466"/>
            </a:lvl1pPr>
            <a:lvl2pPr>
              <a:defRPr sz="1222"/>
            </a:lvl2pPr>
            <a:lvl3pPr>
              <a:defRPr sz="1100"/>
            </a:lvl3pPr>
            <a:lvl4pPr>
              <a:defRPr sz="979"/>
            </a:lvl4pPr>
            <a:lvl5pPr>
              <a:defRPr sz="979"/>
            </a:lvl5pPr>
            <a:lvl6pPr>
              <a:defRPr sz="979"/>
            </a:lvl6pPr>
            <a:lvl7pPr>
              <a:defRPr sz="979"/>
            </a:lvl7pPr>
            <a:lvl8pPr>
              <a:defRPr sz="979"/>
            </a:lvl8pPr>
            <a:lvl9pPr>
              <a:defRPr sz="97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8"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9" name="Rectangle 6"/>
          <p:cNvSpPr>
            <a:spLocks noGrp="1" noChangeArrowheads="1"/>
          </p:cNvSpPr>
          <p:nvPr>
            <p:ph type="sldNum" sz="quarter" idx="12"/>
          </p:nvPr>
        </p:nvSpPr>
        <p:spPr/>
        <p:txBody>
          <a:bodyPr/>
          <a:lstStyle>
            <a:defPPr>
              <a:defRPr kern="1200"/>
            </a:defPPr>
            <a:lvl1pPr>
              <a:defRPr/>
            </a:lvl1pPr>
          </a:lstStyle>
          <a:p>
            <a:pPr>
              <a:defRPr/>
            </a:pPr>
            <a:fld id="{41BE4E77-EB76-40B2-97CB-56BAD62ADA5F}" type="slidenum">
              <a:rPr lang="en-US"/>
              <a:pPr>
                <a:defRPr/>
              </a:pPr>
              <a:t>‹#›</a:t>
            </a:fld>
            <a:endParaRPr lang="en-US"/>
          </a:p>
        </p:txBody>
      </p:sp>
    </p:spTree>
    <p:extLst>
      <p:ext uri="{BB962C8B-B14F-4D97-AF65-F5344CB8AC3E}">
        <p14:creationId xmlns:p14="http://schemas.microsoft.com/office/powerpoint/2010/main" val="294088900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a:defPPr>
          </a:lstStyle>
          <a:p>
            <a:r>
              <a:rPr lang="en-US"/>
              <a:t>Click to edit Master title style</a:t>
            </a:r>
          </a:p>
        </p:txBody>
      </p:sp>
      <p:sp>
        <p:nvSpPr>
          <p:cNvPr id="3"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4"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5" name="Rectangle 6"/>
          <p:cNvSpPr>
            <a:spLocks noGrp="1" noChangeArrowheads="1"/>
          </p:cNvSpPr>
          <p:nvPr>
            <p:ph type="sldNum" sz="quarter" idx="12"/>
          </p:nvPr>
        </p:nvSpPr>
        <p:spPr/>
        <p:txBody>
          <a:bodyPr/>
          <a:lstStyle>
            <a:defPPr>
              <a:defRPr kern="1200"/>
            </a:defPPr>
            <a:lvl1pPr>
              <a:defRPr/>
            </a:lvl1pPr>
          </a:lstStyle>
          <a:p>
            <a:pPr>
              <a:defRPr/>
            </a:pPr>
            <a:fld id="{AFD85181-2ED8-4C66-A6CF-204895276074}" type="slidenum">
              <a:rPr lang="en-US"/>
              <a:pPr>
                <a:defRPr/>
              </a:pPr>
              <a:t>‹#›</a:t>
            </a:fld>
            <a:endParaRPr lang="en-US"/>
          </a:p>
        </p:txBody>
      </p:sp>
    </p:spTree>
    <p:extLst>
      <p:ext uri="{BB962C8B-B14F-4D97-AF65-F5344CB8AC3E}">
        <p14:creationId xmlns:p14="http://schemas.microsoft.com/office/powerpoint/2010/main" val="86244740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3"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4" name="Rectangle 6"/>
          <p:cNvSpPr>
            <a:spLocks noGrp="1" noChangeArrowheads="1"/>
          </p:cNvSpPr>
          <p:nvPr>
            <p:ph type="sldNum" sz="quarter" idx="12"/>
          </p:nvPr>
        </p:nvSpPr>
        <p:spPr/>
        <p:txBody>
          <a:bodyPr/>
          <a:lstStyle>
            <a:defPPr>
              <a:defRPr kern="1200"/>
            </a:defPPr>
            <a:lvl1pPr>
              <a:defRPr/>
            </a:lvl1pPr>
          </a:lstStyle>
          <a:p>
            <a:pPr>
              <a:defRPr/>
            </a:pPr>
            <a:fld id="{FD4797FD-DFC2-4481-9B76-E30C0158C422}" type="slidenum">
              <a:rPr lang="en-US"/>
              <a:pPr>
                <a:defRPr/>
              </a:pPr>
              <a:t>‹#›</a:t>
            </a:fld>
            <a:endParaRPr lang="en-US"/>
          </a:p>
        </p:txBody>
      </p:sp>
    </p:spTree>
    <p:extLst>
      <p:ext uri="{BB962C8B-B14F-4D97-AF65-F5344CB8AC3E}">
        <p14:creationId xmlns:p14="http://schemas.microsoft.com/office/powerpoint/2010/main" val="290339500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08324" y="837760"/>
            <a:ext cx="9927432" cy="3563011"/>
          </a:xfrm>
        </p:spPr>
        <p:txBody>
          <a:bodyPr anchor="b"/>
          <a:lstStyle>
            <a:defPPr>
              <a:defRPr kern="1200"/>
            </a:defPPr>
            <a:lvl1pPr algn="l">
              <a:defRPr sz="1222" b="1"/>
            </a:lvl1pPr>
          </a:lstStyle>
          <a:p>
            <a:r>
              <a:rPr lang="en-US"/>
              <a:t>Click to edit Master title style</a:t>
            </a:r>
          </a:p>
        </p:txBody>
      </p:sp>
      <p:sp>
        <p:nvSpPr>
          <p:cNvPr id="3" name="Content Placeholder 2"/>
          <p:cNvSpPr>
            <a:spLocks noGrp="1"/>
          </p:cNvSpPr>
          <p:nvPr>
            <p:ph idx="1"/>
          </p:nvPr>
        </p:nvSpPr>
        <p:spPr>
          <a:xfrm>
            <a:off x="11798102" y="837761"/>
            <a:ext cx="16868775" cy="17948936"/>
          </a:xfrm>
        </p:spPr>
        <p:txBody>
          <a:bodyPr/>
          <a:lstStyle>
            <a:defPPr>
              <a:defRPr kern="1200"/>
            </a:defPPr>
            <a:lvl1pPr>
              <a:defRPr sz="1956"/>
            </a:lvl1pPr>
            <a:lvl2pPr>
              <a:defRPr sz="1712"/>
            </a:lvl2pPr>
            <a:lvl3pPr>
              <a:defRPr sz="1466"/>
            </a:lvl3pPr>
            <a:lvl4pPr>
              <a:defRPr sz="1222"/>
            </a:lvl4pPr>
            <a:lvl5pPr>
              <a:defRPr sz="1222"/>
            </a:lvl5pPr>
            <a:lvl6pPr>
              <a:defRPr sz="1222"/>
            </a:lvl6pPr>
            <a:lvl7pPr>
              <a:defRPr sz="1222"/>
            </a:lvl7pPr>
            <a:lvl8pPr>
              <a:defRPr sz="1222"/>
            </a:lvl8pPr>
            <a:lvl9pPr>
              <a:defRPr sz="12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508324" y="4400772"/>
            <a:ext cx="9927432" cy="14385925"/>
          </a:xfrm>
        </p:spPr>
        <p:txBody>
          <a:bodyPr/>
          <a:lstStyle>
            <a:defPPr>
              <a:defRPr kern="1200"/>
            </a:defPPr>
            <a:lvl1pPr marL="0" indent="0">
              <a:buNone/>
              <a:defRPr sz="855"/>
            </a:lvl1pPr>
            <a:lvl2pPr marL="279440" indent="0">
              <a:buNone/>
              <a:defRPr sz="733"/>
            </a:lvl2pPr>
            <a:lvl3pPr marL="558879" indent="0">
              <a:buNone/>
              <a:defRPr sz="611"/>
            </a:lvl3pPr>
            <a:lvl4pPr marL="838319" indent="0">
              <a:buNone/>
              <a:defRPr sz="550"/>
            </a:lvl4pPr>
            <a:lvl5pPr marL="1117759" indent="0">
              <a:buNone/>
              <a:defRPr sz="550"/>
            </a:lvl5pPr>
            <a:lvl6pPr marL="1397198" indent="0">
              <a:buNone/>
              <a:defRPr sz="550"/>
            </a:lvl6pPr>
            <a:lvl7pPr marL="1676637" indent="0">
              <a:buNone/>
              <a:defRPr sz="550"/>
            </a:lvl7pPr>
            <a:lvl8pPr marL="1956077" indent="0">
              <a:buNone/>
              <a:defRPr sz="550"/>
            </a:lvl8pPr>
            <a:lvl9pPr marL="2235517" indent="0">
              <a:buNone/>
              <a:defRPr sz="550"/>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a:defPPr>
            <a:lvl1pPr>
              <a:defRPr/>
            </a:lvl1pPr>
          </a:lstStyle>
          <a:p>
            <a:pPr>
              <a:defRPr/>
            </a:pPr>
            <a:fld id="{222DDFC5-19EE-4BC8-86F5-BE1753B3A49A}" type="slidenum">
              <a:rPr lang="en-US"/>
              <a:pPr>
                <a:defRPr/>
              </a:pPr>
              <a:t>‹#›</a:t>
            </a:fld>
            <a:endParaRPr lang="en-US"/>
          </a:p>
        </p:txBody>
      </p:sp>
    </p:spTree>
    <p:extLst>
      <p:ext uri="{BB962C8B-B14F-4D97-AF65-F5344CB8AC3E}">
        <p14:creationId xmlns:p14="http://schemas.microsoft.com/office/powerpoint/2010/main" val="217649673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14332" y="14721638"/>
            <a:ext cx="18105340" cy="1738400"/>
          </a:xfrm>
        </p:spPr>
        <p:txBody>
          <a:bodyPr anchor="b"/>
          <a:lstStyle>
            <a:defPPr>
              <a:defRPr kern="1200"/>
            </a:defPPr>
            <a:lvl1pPr algn="l">
              <a:defRPr sz="1222" b="1"/>
            </a:lvl1pPr>
          </a:lstStyle>
          <a:p>
            <a:r>
              <a:rPr lang="en-US"/>
              <a:t>Click to edit Master title style</a:t>
            </a:r>
          </a:p>
        </p:txBody>
      </p:sp>
      <p:sp>
        <p:nvSpPr>
          <p:cNvPr id="3" name="Picture Placeholder 2"/>
          <p:cNvSpPr>
            <a:spLocks noGrp="1"/>
          </p:cNvSpPr>
          <p:nvPr>
            <p:ph type="pic" idx="1"/>
          </p:nvPr>
        </p:nvSpPr>
        <p:spPr>
          <a:xfrm>
            <a:off x="5914332" y="1879382"/>
            <a:ext cx="18105340" cy="12618111"/>
          </a:xfrm>
        </p:spPr>
        <p:txBody>
          <a:bodyPr/>
          <a:lstStyle>
            <a:defPPr>
              <a:defRPr kern="1200"/>
            </a:defPPr>
            <a:lvl1pPr marL="0" indent="0">
              <a:buNone/>
              <a:defRPr sz="1956"/>
            </a:lvl1pPr>
            <a:lvl2pPr marL="279440" indent="0">
              <a:buNone/>
              <a:defRPr sz="1712"/>
            </a:lvl2pPr>
            <a:lvl3pPr marL="558879" indent="0">
              <a:buNone/>
              <a:defRPr sz="1466"/>
            </a:lvl3pPr>
            <a:lvl4pPr marL="838319" indent="0">
              <a:buNone/>
              <a:defRPr sz="1222"/>
            </a:lvl4pPr>
            <a:lvl5pPr marL="1117759" indent="0">
              <a:buNone/>
              <a:defRPr sz="1222"/>
            </a:lvl5pPr>
            <a:lvl6pPr marL="1397198" indent="0">
              <a:buNone/>
              <a:defRPr sz="1222"/>
            </a:lvl6pPr>
            <a:lvl7pPr marL="1676637" indent="0">
              <a:buNone/>
              <a:defRPr sz="1222"/>
            </a:lvl7pPr>
            <a:lvl8pPr marL="1956077" indent="0">
              <a:buNone/>
              <a:defRPr sz="1222"/>
            </a:lvl8pPr>
            <a:lvl9pPr marL="2235517" indent="0">
              <a:buNone/>
              <a:defRPr sz="1222"/>
            </a:lvl9pPr>
          </a:lstStyle>
          <a:p>
            <a:pPr lvl="0"/>
            <a:endParaRPr lang="en-US" noProof="0"/>
          </a:p>
        </p:txBody>
      </p:sp>
      <p:sp>
        <p:nvSpPr>
          <p:cNvPr id="4" name="Text Placeholder 3"/>
          <p:cNvSpPr>
            <a:spLocks noGrp="1"/>
          </p:cNvSpPr>
          <p:nvPr>
            <p:ph type="body" sz="half" idx="2"/>
          </p:nvPr>
        </p:nvSpPr>
        <p:spPr>
          <a:xfrm>
            <a:off x="5914332" y="16460040"/>
            <a:ext cx="18105340" cy="2467636"/>
          </a:xfrm>
        </p:spPr>
        <p:txBody>
          <a:bodyPr/>
          <a:lstStyle>
            <a:defPPr>
              <a:defRPr kern="1200"/>
            </a:defPPr>
            <a:lvl1pPr marL="0" indent="0">
              <a:buNone/>
              <a:defRPr sz="855"/>
            </a:lvl1pPr>
            <a:lvl2pPr marL="279440" indent="0">
              <a:buNone/>
              <a:defRPr sz="733"/>
            </a:lvl2pPr>
            <a:lvl3pPr marL="558879" indent="0">
              <a:buNone/>
              <a:defRPr sz="611"/>
            </a:lvl3pPr>
            <a:lvl4pPr marL="838319" indent="0">
              <a:buNone/>
              <a:defRPr sz="550"/>
            </a:lvl4pPr>
            <a:lvl5pPr marL="1117759" indent="0">
              <a:buNone/>
              <a:defRPr sz="550"/>
            </a:lvl5pPr>
            <a:lvl6pPr marL="1397198" indent="0">
              <a:buNone/>
              <a:defRPr sz="550"/>
            </a:lvl6pPr>
            <a:lvl7pPr marL="1676637" indent="0">
              <a:buNone/>
              <a:defRPr sz="550"/>
            </a:lvl7pPr>
            <a:lvl8pPr marL="1956077" indent="0">
              <a:buNone/>
              <a:defRPr sz="550"/>
            </a:lvl8pPr>
            <a:lvl9pPr marL="2235517" indent="0">
              <a:buNone/>
              <a:defRPr sz="550"/>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a:defPPr>
            <a:lvl1pPr>
              <a:defRPr/>
            </a:lvl1pPr>
          </a:lstStyle>
          <a:p>
            <a:pPr>
              <a:defRPr/>
            </a:pPr>
            <a:fld id="{A9B3B4E7-A2BC-4B2C-8917-8370A599FB41}" type="slidenum">
              <a:rPr lang="en-US"/>
              <a:pPr>
                <a:defRPr/>
              </a:pPr>
              <a:t>‹#›</a:t>
            </a:fld>
            <a:endParaRPr lang="en-US"/>
          </a:p>
        </p:txBody>
      </p:sp>
    </p:spTree>
    <p:extLst>
      <p:ext uri="{BB962C8B-B14F-4D97-AF65-F5344CB8AC3E}">
        <p14:creationId xmlns:p14="http://schemas.microsoft.com/office/powerpoint/2010/main" val="388340609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08325" y="841816"/>
            <a:ext cx="27158552"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9" tIns="235130" rIns="470259" bIns="235130" anchor="ctr" anchorCtr="0" compatLnSpc="1">
            <a:prstTxWarp prst="textNoShape">
              <a:avLst/>
            </a:prstTxWarp>
          </a:bodyPr>
          <a:lstStyle>
            <a:defPPr>
              <a:defRPr kern="1200"/>
            </a:defPPr>
          </a:lstStyle>
          <a:p>
            <a:pPr lvl="0"/>
            <a:r>
              <a:rPr lang="en-US"/>
              <a:t>Click to edit Master title style</a:t>
            </a:r>
          </a:p>
        </p:txBody>
      </p:sp>
      <p:sp>
        <p:nvSpPr>
          <p:cNvPr id="1027" name="Rectangle 3"/>
          <p:cNvSpPr>
            <a:spLocks noGrp="1" noChangeArrowheads="1"/>
          </p:cNvSpPr>
          <p:nvPr>
            <p:ph type="body" idx="1"/>
          </p:nvPr>
        </p:nvSpPr>
        <p:spPr bwMode="auto">
          <a:xfrm>
            <a:off x="1508325" y="4906876"/>
            <a:ext cx="27158552" cy="13880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9" tIns="235130" rIns="470259" bIns="235130" anchor="t" anchorCtr="0" compatLnSpc="1">
            <a:prstTxWarp prst="textNoShape">
              <a:avLst/>
            </a:prstTxWarp>
          </a:bodyPr>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1508324" y="19152836"/>
            <a:ext cx="7041754" cy="146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9" tIns="235130" rIns="470259" bIns="235130" anchor="t" anchorCtr="0" compatLnSpc="1">
            <a:prstTxWarp prst="textNoShape">
              <a:avLst/>
            </a:prstTxWarp>
          </a:bodyPr>
          <a:lstStyle>
            <a:defPPr>
              <a:defRPr kern="1200"/>
            </a:defPPr>
            <a:lvl1pPr defTabSz="2874930">
              <a:defRPr sz="4462" smtClean="0">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10309424" y="19152836"/>
            <a:ext cx="9556354" cy="146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9" tIns="235130" rIns="470259" bIns="235130" anchor="t" anchorCtr="0" compatLnSpc="1">
            <a:prstTxWarp prst="textNoShape">
              <a:avLst/>
            </a:prstTxWarp>
          </a:bodyPr>
          <a:lstStyle>
            <a:defPPr>
              <a:defRPr kern="1200"/>
            </a:defPPr>
            <a:lvl1pPr algn="ctr" defTabSz="2874930">
              <a:defRPr sz="4462" smtClean="0">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21625124" y="19152836"/>
            <a:ext cx="7041754" cy="146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9" tIns="235130" rIns="470259" bIns="235130" anchor="t" anchorCtr="0" compatLnSpc="1">
            <a:prstTxWarp prst="textNoShape">
              <a:avLst/>
            </a:prstTxWarp>
          </a:bodyPr>
          <a:lstStyle>
            <a:defPPr>
              <a:defRPr kern="1200"/>
            </a:defPPr>
            <a:lvl1pPr algn="r" defTabSz="2874930">
              <a:defRPr sz="4462" smtClean="0">
                <a:latin typeface="Arial" pitchFamily="34" charset="0"/>
              </a:defRPr>
            </a:lvl1pPr>
          </a:lstStyle>
          <a:p>
            <a:pPr>
              <a:defRPr/>
            </a:pPr>
            <a:fld id="{16CEF5F2-27D4-42FE-9AE6-E7F0659E0BA5}" type="slidenum">
              <a:rPr lang="en-US"/>
              <a:pPr>
                <a:defRPr/>
              </a:pPr>
              <a:t>‹#›</a:t>
            </a:fld>
            <a:endParaRPr lang="en-US"/>
          </a:p>
        </p:txBody>
      </p:sp>
      <p:pic>
        <p:nvPicPr>
          <p:cNvPr id="1031" name="New picture"/>
          <p:cNvPicPr/>
          <p:nvPr/>
        </p:nvPicPr>
        <p:blipFill>
          <a:blip r:embed="rId13"/>
          <a:stretch>
            <a:fillRect/>
          </a:stretch>
        </p:blipFill>
        <p:spPr>
          <a:xfrm rot="16200000">
            <a:off x="-10448924" y="10597622"/>
            <a:ext cx="13680017" cy="3608917"/>
          </a:xfrm>
          <a:prstGeom prst="rect">
            <a:avLst/>
          </a:prstGeom>
        </p:spPr>
      </p:pic>
      <p:pic>
        <p:nvPicPr>
          <p:cNvPr id="1032" name="New picture"/>
          <p:cNvPicPr/>
          <p:nvPr/>
        </p:nvPicPr>
        <p:blipFill>
          <a:blip r:embed="rId13"/>
          <a:stretch>
            <a:fillRect/>
          </a:stretch>
        </p:blipFill>
        <p:spPr>
          <a:xfrm rot="5400000">
            <a:off x="26944109" y="10597622"/>
            <a:ext cx="13680017" cy="3608917"/>
          </a:xfrm>
          <a:prstGeom prst="rect">
            <a:avLst/>
          </a:prstGeom>
        </p:spPr>
      </p:pic>
      <p:pic>
        <p:nvPicPr>
          <p:cNvPr id="1033" name="New picture"/>
          <p:cNvPicPr/>
          <p:nvPr/>
        </p:nvPicPr>
        <p:blipFill>
          <a:blip r:embed="rId14"/>
          <a:stretch>
            <a:fillRect/>
          </a:stretch>
        </p:blipFill>
        <p:spPr>
          <a:xfrm>
            <a:off x="1338793" y="21518034"/>
            <a:ext cx="27497617" cy="1387475"/>
          </a:xfrm>
          <a:prstGeom prst="rect">
            <a:avLst/>
          </a:prstGeom>
        </p:spPr>
      </p:pic>
      <p:sp>
        <p:nvSpPr>
          <p:cNvPr id="1034" name="New shape"/>
          <p:cNvSpPr/>
          <p:nvPr/>
        </p:nvSpPr>
        <p:spPr>
          <a:xfrm>
            <a:off x="1338791" y="22065721"/>
            <a:ext cx="15087600" cy="12170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4180">
                <a:solidFill>
                  <a:srgbClr val="808080"/>
                </a:solidFill>
              </a:rPr>
              <a:t>Template ID: debatingdenim  Size: 36x24</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defPPr>
        <a:defRPr kern="1200"/>
      </a:defPPr>
      <a:lvl1pPr algn="ctr" defTabSz="2874930" rtl="0" eaLnBrk="0" fontAlgn="base" hangingPunct="0">
        <a:spcBef>
          <a:spcPct val="0"/>
        </a:spcBef>
        <a:spcAft>
          <a:spcPct val="0"/>
        </a:spcAft>
        <a:defRPr sz="13936">
          <a:solidFill>
            <a:schemeClr val="tx2"/>
          </a:solidFill>
          <a:latin typeface="+mj-lt"/>
          <a:ea typeface="+mj-ea"/>
          <a:cs typeface="+mj-cs"/>
        </a:defRPr>
      </a:lvl1pPr>
      <a:lvl2pPr algn="ctr" defTabSz="2874930" rtl="0" eaLnBrk="0" fontAlgn="base" hangingPunct="0">
        <a:spcBef>
          <a:spcPct val="0"/>
        </a:spcBef>
        <a:spcAft>
          <a:spcPct val="0"/>
        </a:spcAft>
        <a:defRPr sz="13936">
          <a:solidFill>
            <a:schemeClr val="tx2"/>
          </a:solidFill>
          <a:latin typeface="Arial" pitchFamily="34" charset="0"/>
        </a:defRPr>
      </a:lvl2pPr>
      <a:lvl3pPr algn="ctr" defTabSz="2874930" rtl="0" eaLnBrk="0" fontAlgn="base" hangingPunct="0">
        <a:spcBef>
          <a:spcPct val="0"/>
        </a:spcBef>
        <a:spcAft>
          <a:spcPct val="0"/>
        </a:spcAft>
        <a:defRPr sz="13936">
          <a:solidFill>
            <a:schemeClr val="tx2"/>
          </a:solidFill>
          <a:latin typeface="Arial" pitchFamily="34" charset="0"/>
        </a:defRPr>
      </a:lvl3pPr>
      <a:lvl4pPr algn="ctr" defTabSz="2874930" rtl="0" eaLnBrk="0" fontAlgn="base" hangingPunct="0">
        <a:spcBef>
          <a:spcPct val="0"/>
        </a:spcBef>
        <a:spcAft>
          <a:spcPct val="0"/>
        </a:spcAft>
        <a:defRPr sz="13936">
          <a:solidFill>
            <a:schemeClr val="tx2"/>
          </a:solidFill>
          <a:latin typeface="Arial" pitchFamily="34" charset="0"/>
        </a:defRPr>
      </a:lvl4pPr>
      <a:lvl5pPr algn="ctr" defTabSz="2874930" rtl="0" eaLnBrk="0" fontAlgn="base" hangingPunct="0">
        <a:spcBef>
          <a:spcPct val="0"/>
        </a:spcBef>
        <a:spcAft>
          <a:spcPct val="0"/>
        </a:spcAft>
        <a:defRPr sz="13936">
          <a:solidFill>
            <a:schemeClr val="tx2"/>
          </a:solidFill>
          <a:latin typeface="Arial" pitchFamily="34" charset="0"/>
        </a:defRPr>
      </a:lvl5pPr>
      <a:lvl6pPr marL="279440" algn="ctr" defTabSz="2874930" rtl="0" fontAlgn="base">
        <a:spcBef>
          <a:spcPct val="0"/>
        </a:spcBef>
        <a:spcAft>
          <a:spcPct val="0"/>
        </a:spcAft>
        <a:defRPr sz="13936">
          <a:solidFill>
            <a:schemeClr val="tx2"/>
          </a:solidFill>
          <a:latin typeface="Arial" pitchFamily="34" charset="0"/>
        </a:defRPr>
      </a:lvl6pPr>
      <a:lvl7pPr marL="558879" algn="ctr" defTabSz="2874930" rtl="0" fontAlgn="base">
        <a:spcBef>
          <a:spcPct val="0"/>
        </a:spcBef>
        <a:spcAft>
          <a:spcPct val="0"/>
        </a:spcAft>
        <a:defRPr sz="13936">
          <a:solidFill>
            <a:schemeClr val="tx2"/>
          </a:solidFill>
          <a:latin typeface="Arial" pitchFamily="34" charset="0"/>
        </a:defRPr>
      </a:lvl7pPr>
      <a:lvl8pPr marL="838319" algn="ctr" defTabSz="2874930" rtl="0" fontAlgn="base">
        <a:spcBef>
          <a:spcPct val="0"/>
        </a:spcBef>
        <a:spcAft>
          <a:spcPct val="0"/>
        </a:spcAft>
        <a:defRPr sz="13936">
          <a:solidFill>
            <a:schemeClr val="tx2"/>
          </a:solidFill>
          <a:latin typeface="Arial" pitchFamily="34" charset="0"/>
        </a:defRPr>
      </a:lvl8pPr>
      <a:lvl9pPr marL="1117759" algn="ctr" defTabSz="2874930" rtl="0" fontAlgn="base">
        <a:spcBef>
          <a:spcPct val="0"/>
        </a:spcBef>
        <a:spcAft>
          <a:spcPct val="0"/>
        </a:spcAft>
        <a:defRPr sz="13936">
          <a:solidFill>
            <a:schemeClr val="tx2"/>
          </a:solidFill>
          <a:latin typeface="Arial" pitchFamily="34" charset="0"/>
        </a:defRPr>
      </a:lvl9pPr>
    </p:titleStyle>
    <p:bodyStyle>
      <a:defPPr>
        <a:defRPr kern="1200"/>
      </a:defPPr>
      <a:lvl1pPr marL="1079918" indent="-1079918" algn="l" defTabSz="2874930" rtl="0" eaLnBrk="0" fontAlgn="base" hangingPunct="0">
        <a:spcBef>
          <a:spcPct val="20000"/>
        </a:spcBef>
        <a:spcAft>
          <a:spcPct val="0"/>
        </a:spcAft>
        <a:buChar char="•"/>
        <a:defRPr sz="10024">
          <a:solidFill>
            <a:schemeClr val="tx1"/>
          </a:solidFill>
          <a:latin typeface="+mn-lt"/>
          <a:ea typeface="+mn-ea"/>
          <a:cs typeface="+mn-cs"/>
        </a:defRPr>
      </a:lvl1pPr>
      <a:lvl2pPr marL="2336425" indent="-899446" algn="l" defTabSz="2874930" rtl="0" eaLnBrk="0" fontAlgn="base" hangingPunct="0">
        <a:spcBef>
          <a:spcPct val="20000"/>
        </a:spcBef>
        <a:spcAft>
          <a:spcPct val="0"/>
        </a:spcAft>
        <a:buChar char="–"/>
        <a:defRPr sz="8801">
          <a:solidFill>
            <a:schemeClr val="tx1"/>
          </a:solidFill>
          <a:latin typeface="+mn-lt"/>
        </a:defRPr>
      </a:lvl2pPr>
      <a:lvl3pPr marL="3593904" indent="-718975" algn="l" defTabSz="2874930" rtl="0" eaLnBrk="0" fontAlgn="base" hangingPunct="0">
        <a:spcBef>
          <a:spcPct val="20000"/>
        </a:spcBef>
        <a:spcAft>
          <a:spcPct val="0"/>
        </a:spcAft>
        <a:buChar char="•"/>
        <a:defRPr sz="7579">
          <a:solidFill>
            <a:schemeClr val="tx1"/>
          </a:solidFill>
          <a:latin typeface="+mn-lt"/>
        </a:defRPr>
      </a:lvl3pPr>
      <a:lvl4pPr marL="5029914" indent="-718005" algn="l" defTabSz="2874930" rtl="0" eaLnBrk="0" fontAlgn="base" hangingPunct="0">
        <a:spcBef>
          <a:spcPct val="20000"/>
        </a:spcBef>
        <a:spcAft>
          <a:spcPct val="0"/>
        </a:spcAft>
        <a:buChar char="–"/>
        <a:defRPr sz="6356">
          <a:solidFill>
            <a:schemeClr val="tx1"/>
          </a:solidFill>
          <a:latin typeface="+mn-lt"/>
        </a:defRPr>
      </a:lvl4pPr>
      <a:lvl5pPr marL="6466895" indent="-718975" algn="l" defTabSz="2874930" rtl="0" eaLnBrk="0" fontAlgn="base" hangingPunct="0">
        <a:spcBef>
          <a:spcPct val="20000"/>
        </a:spcBef>
        <a:spcAft>
          <a:spcPct val="0"/>
        </a:spcAft>
        <a:buChar char="»"/>
        <a:defRPr sz="6356">
          <a:solidFill>
            <a:schemeClr val="tx1"/>
          </a:solidFill>
          <a:latin typeface="+mn-lt"/>
        </a:defRPr>
      </a:lvl5pPr>
      <a:lvl6pPr marL="6746333" indent="-718975" algn="l" defTabSz="2874930" rtl="0" fontAlgn="base">
        <a:spcBef>
          <a:spcPct val="20000"/>
        </a:spcBef>
        <a:spcAft>
          <a:spcPct val="0"/>
        </a:spcAft>
        <a:buChar char="»"/>
        <a:defRPr sz="6356">
          <a:solidFill>
            <a:schemeClr val="tx1"/>
          </a:solidFill>
          <a:latin typeface="+mn-lt"/>
        </a:defRPr>
      </a:lvl6pPr>
      <a:lvl7pPr marL="7025774" indent="-718975" algn="l" defTabSz="2874930" rtl="0" fontAlgn="base">
        <a:spcBef>
          <a:spcPct val="20000"/>
        </a:spcBef>
        <a:spcAft>
          <a:spcPct val="0"/>
        </a:spcAft>
        <a:buChar char="»"/>
        <a:defRPr sz="6356">
          <a:solidFill>
            <a:schemeClr val="tx1"/>
          </a:solidFill>
          <a:latin typeface="+mn-lt"/>
        </a:defRPr>
      </a:lvl7pPr>
      <a:lvl8pPr marL="7305212" indent="-718975" algn="l" defTabSz="2874930" rtl="0" fontAlgn="base">
        <a:spcBef>
          <a:spcPct val="20000"/>
        </a:spcBef>
        <a:spcAft>
          <a:spcPct val="0"/>
        </a:spcAft>
        <a:buChar char="»"/>
        <a:defRPr sz="6356">
          <a:solidFill>
            <a:schemeClr val="tx1"/>
          </a:solidFill>
          <a:latin typeface="+mn-lt"/>
        </a:defRPr>
      </a:lvl8pPr>
      <a:lvl9pPr marL="7584653" indent="-718975" algn="l" defTabSz="2874930" rtl="0" fontAlgn="base">
        <a:spcBef>
          <a:spcPct val="20000"/>
        </a:spcBef>
        <a:spcAft>
          <a:spcPct val="0"/>
        </a:spcAft>
        <a:buChar char="»"/>
        <a:defRPr sz="6356">
          <a:solidFill>
            <a:schemeClr val="tx1"/>
          </a:solidFill>
          <a:latin typeface="+mn-lt"/>
        </a:defRPr>
      </a:lvl9pPr>
    </p:bodyStyle>
    <p:otherStyle>
      <a:defPPr>
        <a:defRPr lang="en-US"/>
      </a:defPPr>
      <a:lvl1pPr marL="0" algn="l" defTabSz="558879" rtl="0" eaLnBrk="1" latinLnBrk="0" hangingPunct="1">
        <a:defRPr sz="1100" kern="1200">
          <a:solidFill>
            <a:schemeClr val="tx1"/>
          </a:solidFill>
          <a:latin typeface="+mn-lt"/>
          <a:ea typeface="+mn-ea"/>
          <a:cs typeface="+mn-cs"/>
        </a:defRPr>
      </a:lvl1pPr>
      <a:lvl2pPr marL="279440" algn="l" defTabSz="558879" rtl="0" eaLnBrk="1" latinLnBrk="0" hangingPunct="1">
        <a:defRPr sz="1100" kern="1200">
          <a:solidFill>
            <a:schemeClr val="tx1"/>
          </a:solidFill>
          <a:latin typeface="+mn-lt"/>
          <a:ea typeface="+mn-ea"/>
          <a:cs typeface="+mn-cs"/>
        </a:defRPr>
      </a:lvl2pPr>
      <a:lvl3pPr marL="558879" algn="l" defTabSz="558879" rtl="0" eaLnBrk="1" latinLnBrk="0" hangingPunct="1">
        <a:defRPr sz="1100" kern="1200">
          <a:solidFill>
            <a:schemeClr val="tx1"/>
          </a:solidFill>
          <a:latin typeface="+mn-lt"/>
          <a:ea typeface="+mn-ea"/>
          <a:cs typeface="+mn-cs"/>
        </a:defRPr>
      </a:lvl3pPr>
      <a:lvl4pPr marL="838319" algn="l" defTabSz="558879" rtl="0" eaLnBrk="1" latinLnBrk="0" hangingPunct="1">
        <a:defRPr sz="1100" kern="1200">
          <a:solidFill>
            <a:schemeClr val="tx1"/>
          </a:solidFill>
          <a:latin typeface="+mn-lt"/>
          <a:ea typeface="+mn-ea"/>
          <a:cs typeface="+mn-cs"/>
        </a:defRPr>
      </a:lvl4pPr>
      <a:lvl5pPr marL="1117759" algn="l" defTabSz="558879" rtl="0" eaLnBrk="1" latinLnBrk="0" hangingPunct="1">
        <a:defRPr sz="1100" kern="1200">
          <a:solidFill>
            <a:schemeClr val="tx1"/>
          </a:solidFill>
          <a:latin typeface="+mn-lt"/>
          <a:ea typeface="+mn-ea"/>
          <a:cs typeface="+mn-cs"/>
        </a:defRPr>
      </a:lvl5pPr>
      <a:lvl6pPr marL="1397198" algn="l" defTabSz="558879" rtl="0" eaLnBrk="1" latinLnBrk="0" hangingPunct="1">
        <a:defRPr sz="1100" kern="1200">
          <a:solidFill>
            <a:schemeClr val="tx1"/>
          </a:solidFill>
          <a:latin typeface="+mn-lt"/>
          <a:ea typeface="+mn-ea"/>
          <a:cs typeface="+mn-cs"/>
        </a:defRPr>
      </a:lvl6pPr>
      <a:lvl7pPr marL="1676637" algn="l" defTabSz="558879" rtl="0" eaLnBrk="1" latinLnBrk="0" hangingPunct="1">
        <a:defRPr sz="1100" kern="1200">
          <a:solidFill>
            <a:schemeClr val="tx1"/>
          </a:solidFill>
          <a:latin typeface="+mn-lt"/>
          <a:ea typeface="+mn-ea"/>
          <a:cs typeface="+mn-cs"/>
        </a:defRPr>
      </a:lvl7pPr>
      <a:lvl8pPr marL="1956077" algn="l" defTabSz="558879" rtl="0" eaLnBrk="1" latinLnBrk="0" hangingPunct="1">
        <a:defRPr sz="1100" kern="1200">
          <a:solidFill>
            <a:schemeClr val="tx1"/>
          </a:solidFill>
          <a:latin typeface="+mn-lt"/>
          <a:ea typeface="+mn-ea"/>
          <a:cs typeface="+mn-cs"/>
        </a:defRPr>
      </a:lvl8pPr>
      <a:lvl9pPr marL="2235517" algn="l" defTabSz="558879" rtl="0" eaLnBrk="1" latinLnBrk="0" hangingPunct="1">
        <a:defRPr sz="1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4"/>
          <p:cNvSpPr>
            <a:spLocks noChangeArrowheads="1"/>
          </p:cNvSpPr>
          <p:nvPr/>
        </p:nvSpPr>
        <p:spPr bwMode="auto">
          <a:xfrm>
            <a:off x="602074" y="308348"/>
            <a:ext cx="29163863" cy="3897200"/>
          </a:xfrm>
          <a:prstGeom prst="roundRect">
            <a:avLst/>
          </a:prstGeom>
          <a:solidFill>
            <a:srgbClr val="2A4A70"/>
          </a:solidFill>
          <a:ln>
            <a:noFill/>
          </a:ln>
        </p:spPr>
        <p:txBody>
          <a:bodyPr lIns="125730" tIns="62865" rIns="125730" bIns="62865" anchor="ctr"/>
          <a:lstStyle>
            <a:defPPr>
              <a:defRPr kern="1200"/>
            </a:defPPr>
          </a:lstStyle>
          <a:p>
            <a:pPr algn="ctr" defTabSz="2874930">
              <a:lnSpc>
                <a:spcPct val="90000"/>
              </a:lnSpc>
            </a:pPr>
            <a:endParaRPr lang="en-US" sz="2996" i="1"/>
          </a:p>
        </p:txBody>
      </p:sp>
      <p:sp>
        <p:nvSpPr>
          <p:cNvPr id="17" name="Text Placeholder 5">
            <a:extLst>
              <a:ext uri="{FF2B5EF4-FFF2-40B4-BE49-F238E27FC236}">
                <a16:creationId xmlns:a16="http://schemas.microsoft.com/office/drawing/2014/main" id="{4264D35B-B8F4-4A85-9FEE-EA091C5FF1BF}"/>
              </a:ext>
            </a:extLst>
          </p:cNvPr>
          <p:cNvSpPr txBox="1"/>
          <p:nvPr/>
        </p:nvSpPr>
        <p:spPr>
          <a:xfrm>
            <a:off x="3911601" y="480432"/>
            <a:ext cx="22352000" cy="1795102"/>
          </a:xfrm>
          <a:prstGeom prst="rect">
            <a:avLst/>
          </a:prstGeom>
        </p:spPr>
        <p:txBody>
          <a:bodyPr lIns="0" tIns="0" rIns="0" bIns="0">
            <a:noAutofit/>
          </a:bodyPr>
          <a:lstStyle>
            <a:defPPr>
              <a:defRPr kern="1200"/>
            </a:defPPr>
            <a:lvl1pPr marL="0" marR="0" indent="0" algn="l" defTabSz="3783013" rtl="0" eaLnBrk="1" fontAlgn="auto" latinLnBrk="0" hangingPunct="1">
              <a:lnSpc>
                <a:spcPct val="100000"/>
              </a:lnSpc>
              <a:spcBef>
                <a:spcPts val="600"/>
              </a:spcBef>
              <a:spcAft>
                <a:spcPct val="0"/>
              </a:spcAft>
              <a:buClrTx/>
              <a:buSzTx/>
              <a:buFontTx/>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defTabSz="2298768">
              <a:spcBef>
                <a:spcPct val="20000"/>
              </a:spcBef>
              <a:defRPr/>
            </a:pPr>
            <a:r>
              <a:rPr lang="en-US" sz="8801" dirty="0">
                <a:solidFill>
                  <a:schemeClr val="bg1"/>
                </a:solidFill>
                <a:latin typeface="Amaranth" panose="02000503050000020004" pitchFamily="2" charset="0"/>
              </a:rPr>
              <a:t>Smart Blind Guider</a:t>
            </a:r>
          </a:p>
        </p:txBody>
      </p:sp>
      <p:sp>
        <p:nvSpPr>
          <p:cNvPr id="18" name="Text Placeholder 5">
            <a:extLst>
              <a:ext uri="{FF2B5EF4-FFF2-40B4-BE49-F238E27FC236}">
                <a16:creationId xmlns:a16="http://schemas.microsoft.com/office/drawing/2014/main" id="{ED235A1B-42BF-4F24-80BC-47A0B3B251F1}"/>
              </a:ext>
            </a:extLst>
          </p:cNvPr>
          <p:cNvSpPr txBox="1"/>
          <p:nvPr/>
        </p:nvSpPr>
        <p:spPr>
          <a:xfrm>
            <a:off x="4390538" y="1946112"/>
            <a:ext cx="22154776" cy="2443746"/>
          </a:xfrm>
          <a:prstGeom prst="rect">
            <a:avLst/>
          </a:prstGeom>
        </p:spPr>
        <p:txBody>
          <a:bodyPr wrap="square" lIns="0" tIns="0" rIns="0" bIns="0" anchor="t">
            <a:spAutoFit/>
          </a:bodyPr>
          <a:lstStyle>
            <a:defPPr>
              <a:defRPr kern="1200"/>
            </a:defPPr>
            <a:lvl1pPr marL="0" marR="0" indent="0" algn="l" defTabSz="3761086" rtl="0" eaLnBrk="1" fontAlgn="auto" latinLnBrk="0" hangingPunct="1">
              <a:lnSpc>
                <a:spcPct val="100000"/>
              </a:lnSpc>
              <a:spcBef>
                <a:spcPct val="20000"/>
              </a:spcBef>
              <a:spcAft>
                <a:spcPct val="0"/>
              </a:spcAft>
              <a:buClrTx/>
              <a:buSzTx/>
              <a:buFont typeface="Arial" pitchFamily="34" charset="0"/>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defRPr/>
            </a:pPr>
            <a:r>
              <a:rPr lang="en-US" sz="3400" dirty="0">
                <a:solidFill>
                  <a:schemeClr val="bg1"/>
                </a:solidFill>
                <a:latin typeface="Amaranth" panose="020B0604020202020204" charset="0"/>
                <a:cs typeface="Arial"/>
              </a:rPr>
              <a:t>Omar </a:t>
            </a:r>
            <a:r>
              <a:rPr lang="en-US" sz="3400" dirty="0" err="1">
                <a:solidFill>
                  <a:schemeClr val="bg1"/>
                </a:solidFill>
                <a:latin typeface="Amaranth" panose="020B0604020202020204" charset="0"/>
                <a:cs typeface="Arial"/>
              </a:rPr>
              <a:t>Alraies</a:t>
            </a:r>
            <a:r>
              <a:rPr lang="en-US" sz="3400" dirty="0">
                <a:solidFill>
                  <a:schemeClr val="bg1"/>
                </a:solidFill>
                <a:latin typeface="Amaranth" panose="020B0604020202020204" charset="0"/>
                <a:cs typeface="Arial"/>
              </a:rPr>
              <a:t>                Abdulrahman Al Qahtani         </a:t>
            </a:r>
            <a:r>
              <a:rPr lang="en-US" sz="3400" dirty="0" err="1">
                <a:solidFill>
                  <a:schemeClr val="bg1"/>
                </a:solidFill>
                <a:latin typeface="Amaranth" panose="020B0604020202020204" charset="0"/>
                <a:cs typeface="Arial"/>
              </a:rPr>
              <a:t>Osamah</a:t>
            </a:r>
            <a:r>
              <a:rPr lang="en-US" sz="3400" dirty="0">
                <a:solidFill>
                  <a:schemeClr val="bg1"/>
                </a:solidFill>
                <a:latin typeface="Amaranth" panose="020B0604020202020204" charset="0"/>
                <a:cs typeface="Arial"/>
              </a:rPr>
              <a:t> </a:t>
            </a:r>
            <a:r>
              <a:rPr lang="en-US" sz="3400" dirty="0" err="1">
                <a:solidFill>
                  <a:schemeClr val="bg1"/>
                </a:solidFill>
                <a:latin typeface="Amaranth" panose="020B0604020202020204" charset="0"/>
                <a:cs typeface="Arial"/>
              </a:rPr>
              <a:t>Alhamdan</a:t>
            </a:r>
            <a:r>
              <a:rPr lang="en-US" sz="3400" dirty="0">
                <a:solidFill>
                  <a:schemeClr val="bg1"/>
                </a:solidFill>
                <a:latin typeface="Amaranth" panose="020B0604020202020204" charset="0"/>
                <a:cs typeface="Arial"/>
              </a:rPr>
              <a:t>       Malik Alharbi          Abdulkarim Alhussaini</a:t>
            </a:r>
          </a:p>
          <a:p>
            <a:pPr>
              <a:defRPr/>
            </a:pPr>
            <a:r>
              <a:rPr lang="en-US" sz="3400" dirty="0">
                <a:solidFill>
                  <a:schemeClr val="bg1"/>
                </a:solidFill>
                <a:latin typeface="Amaranth" panose="020B0604020202020204" charset="0"/>
                <a:cs typeface="Arial"/>
              </a:rPr>
              <a:t>       ME	                   ME	                               CS                               EE                                      ISE</a:t>
            </a:r>
          </a:p>
          <a:p>
            <a:pPr>
              <a:defRPr/>
            </a:pPr>
            <a:r>
              <a:rPr lang="en-US" sz="3400" dirty="0">
                <a:solidFill>
                  <a:schemeClr val="bg1"/>
                </a:solidFill>
                <a:latin typeface="Amaranth" panose="020B0604020202020204" charset="0"/>
                <a:cs typeface="Arial"/>
              </a:rPr>
              <a:t> 201955790                            201955230                             201971070                  201930430                        201949190</a:t>
            </a:r>
          </a:p>
          <a:p>
            <a:pPr>
              <a:defRPr/>
            </a:pPr>
            <a:endParaRPr lang="en-US" sz="3400" dirty="0">
              <a:solidFill>
                <a:schemeClr val="bg1"/>
              </a:solidFill>
              <a:latin typeface="Amaranth" panose="020B0604020202020204" charset="0"/>
              <a:cs typeface="Arial" pitchFamily="34" charset="0"/>
            </a:endParaRPr>
          </a:p>
        </p:txBody>
      </p:sp>
      <p:grpSp>
        <p:nvGrpSpPr>
          <p:cNvPr id="4" name="Group 3">
            <a:extLst>
              <a:ext uri="{FF2B5EF4-FFF2-40B4-BE49-F238E27FC236}">
                <a16:creationId xmlns:a16="http://schemas.microsoft.com/office/drawing/2014/main" id="{69DA6868-859E-4342-976E-822157DE2D15}"/>
              </a:ext>
            </a:extLst>
          </p:cNvPr>
          <p:cNvGrpSpPr/>
          <p:nvPr/>
        </p:nvGrpSpPr>
        <p:grpSpPr>
          <a:xfrm>
            <a:off x="602075" y="5007240"/>
            <a:ext cx="3280111" cy="707887"/>
            <a:chOff x="619432" y="7936247"/>
            <a:chExt cx="5367452" cy="1158360"/>
          </a:xfrm>
        </p:grpSpPr>
        <p:sp>
          <p:nvSpPr>
            <p:cNvPr id="35" name="TextBox 34">
              <a:extLst>
                <a:ext uri="{FF2B5EF4-FFF2-40B4-BE49-F238E27FC236}">
                  <a16:creationId xmlns:a16="http://schemas.microsoft.com/office/drawing/2014/main" id="{17220CD8-CD1F-4561-B6F6-872F8B351FDE}"/>
                </a:ext>
              </a:extLst>
            </p:cNvPr>
            <p:cNvSpPr txBox="1"/>
            <p:nvPr/>
          </p:nvSpPr>
          <p:spPr>
            <a:xfrm>
              <a:off x="1066797" y="7936249"/>
              <a:ext cx="4920087" cy="1158358"/>
            </a:xfrm>
            <a:prstGeom prst="rect">
              <a:avLst/>
            </a:prstGeom>
            <a:ln>
              <a:noFill/>
            </a:ln>
            <a:effectLst/>
          </p:spPr>
          <p:style>
            <a:lnRef idx="2">
              <a:schemeClr val="dk1"/>
            </a:lnRef>
            <a:fillRef idx="1">
              <a:schemeClr val="lt1"/>
            </a:fillRef>
            <a:effectRef idx="0">
              <a:schemeClr val="dk1"/>
            </a:effectRef>
            <a:fontRef idx="minor">
              <a:schemeClr val="dk1"/>
            </a:fontRef>
          </p:style>
          <p:txBody>
            <a:bodyPr wrap="none" lIns="167640" rIns="167640" rtlCol="0">
              <a:spAutoFit/>
            </a:bodyPr>
            <a:lstStyle/>
            <a:p>
              <a:pPr defTabSz="2874211">
                <a:defRPr/>
              </a:pPr>
              <a:r>
                <a:rPr lang="en-US" sz="4000" dirty="0">
                  <a:solidFill>
                    <a:srgbClr val="6E4D99"/>
                  </a:solidFill>
                  <a:latin typeface="Amaranth" panose="02000503050000020004" pitchFamily="2" charset="0"/>
                </a:rPr>
                <a:t>Introduction</a:t>
              </a:r>
            </a:p>
          </p:txBody>
        </p:sp>
        <p:sp>
          <p:nvSpPr>
            <p:cNvPr id="24" name="Rectangle 23">
              <a:extLst>
                <a:ext uri="{FF2B5EF4-FFF2-40B4-BE49-F238E27FC236}">
                  <a16:creationId xmlns:a16="http://schemas.microsoft.com/office/drawing/2014/main" id="{269B7A80-A037-4811-AA81-3FB99CEB6B45}"/>
                </a:ext>
              </a:extLst>
            </p:cNvPr>
            <p:cNvSpPr/>
            <p:nvPr/>
          </p:nvSpPr>
          <p:spPr bwMode="auto">
            <a:xfrm>
              <a:off x="619432" y="7936247"/>
              <a:ext cx="457200" cy="646331"/>
            </a:xfrm>
            <a:prstGeom prst="rect">
              <a:avLst/>
            </a:prstGeom>
            <a:solidFill>
              <a:srgbClr val="6E4D99"/>
            </a:solidFill>
            <a:ln w="9525" cap="flat" cmpd="sng" algn="ctr">
              <a:noFill/>
              <a:prstDash val="solid"/>
              <a:round/>
              <a:headEnd type="none" w="med" len="med"/>
              <a:tailEnd type="none" w="med" len="med"/>
            </a:ln>
            <a:effectLst/>
          </p:spPr>
          <p:txBody>
            <a:bodyPr rot="0" spcFirstLastPara="0" vertOverflow="overflow" horzOverflow="overflow" vert="horz" wrap="square" lIns="55880" tIns="27940" rIns="55880" bIns="27940" numCol="1" spcCol="0" rtlCol="0" fromWordArt="0" anchor="t" anchorCtr="0" forceAA="0" compatLnSpc="1">
              <a:prstTxWarp prst="textNoShape">
                <a:avLst/>
              </a:prstTxWarp>
              <a:noAutofit/>
            </a:bodyPr>
            <a:lstStyle/>
            <a:p>
              <a:pPr defTabSz="2874930"/>
              <a:endParaRPr lang="en-US" sz="4000">
                <a:latin typeface="Arial" pitchFamily="34" charset="0"/>
              </a:endParaRPr>
            </a:p>
          </p:txBody>
        </p:sp>
      </p:grpSp>
      <p:grpSp>
        <p:nvGrpSpPr>
          <p:cNvPr id="5" name="Group 4">
            <a:extLst>
              <a:ext uri="{FF2B5EF4-FFF2-40B4-BE49-F238E27FC236}">
                <a16:creationId xmlns:a16="http://schemas.microsoft.com/office/drawing/2014/main" id="{628E0EA1-F584-4FE4-81F7-2DFD4FB88DA2}"/>
              </a:ext>
            </a:extLst>
          </p:cNvPr>
          <p:cNvGrpSpPr/>
          <p:nvPr/>
        </p:nvGrpSpPr>
        <p:grpSpPr>
          <a:xfrm>
            <a:off x="9140204" y="4833620"/>
            <a:ext cx="6552915" cy="769570"/>
            <a:chOff x="11205841" y="8465075"/>
            <a:chExt cx="9806329" cy="1259296"/>
          </a:xfrm>
        </p:grpSpPr>
        <p:sp>
          <p:nvSpPr>
            <p:cNvPr id="36" name="TextBox 35">
              <a:extLst>
                <a:ext uri="{FF2B5EF4-FFF2-40B4-BE49-F238E27FC236}">
                  <a16:creationId xmlns:a16="http://schemas.microsoft.com/office/drawing/2014/main" id="{F9744332-409D-4E13-8004-F1FC2BA8831D}"/>
                </a:ext>
              </a:extLst>
            </p:cNvPr>
            <p:cNvSpPr txBox="1"/>
            <p:nvPr/>
          </p:nvSpPr>
          <p:spPr>
            <a:xfrm>
              <a:off x="11994763" y="8465075"/>
              <a:ext cx="9017407" cy="1259296"/>
            </a:xfrm>
            <a:prstGeom prst="rect">
              <a:avLst/>
            </a:prstGeom>
            <a:ln>
              <a:noFill/>
            </a:ln>
            <a:effectLst/>
          </p:spPr>
          <p:style>
            <a:lnRef idx="2">
              <a:schemeClr val="dk1"/>
            </a:lnRef>
            <a:fillRef idx="1">
              <a:schemeClr val="lt1"/>
            </a:fillRef>
            <a:effectRef idx="0">
              <a:schemeClr val="dk1"/>
            </a:effectRef>
            <a:fontRef idx="minor">
              <a:schemeClr val="dk1"/>
            </a:fontRef>
          </p:style>
          <p:txBody>
            <a:bodyPr wrap="square" lIns="167640" rIns="167640" rtlCol="0">
              <a:spAutoFit/>
            </a:bodyPr>
            <a:lstStyle/>
            <a:p>
              <a:pPr defTabSz="2874211">
                <a:defRPr/>
              </a:pPr>
              <a:r>
                <a:rPr lang="en-US" sz="4401" dirty="0">
                  <a:solidFill>
                    <a:srgbClr val="679955"/>
                  </a:solidFill>
                  <a:latin typeface="Amaranth" panose="02000503050000020004" pitchFamily="2" charset="0"/>
                </a:rPr>
                <a:t>Prototype</a:t>
              </a:r>
            </a:p>
          </p:txBody>
        </p:sp>
        <p:sp>
          <p:nvSpPr>
            <p:cNvPr id="26" name="Rectangle 25">
              <a:extLst>
                <a:ext uri="{FF2B5EF4-FFF2-40B4-BE49-F238E27FC236}">
                  <a16:creationId xmlns:a16="http://schemas.microsoft.com/office/drawing/2014/main" id="{C2540629-E07F-4524-B7B0-8AD50B9CA383}"/>
                </a:ext>
              </a:extLst>
            </p:cNvPr>
            <p:cNvSpPr/>
            <p:nvPr/>
          </p:nvSpPr>
          <p:spPr bwMode="auto">
            <a:xfrm>
              <a:off x="11205841" y="8552738"/>
              <a:ext cx="457200" cy="646331"/>
            </a:xfrm>
            <a:prstGeom prst="rect">
              <a:avLst/>
            </a:prstGeom>
            <a:solidFill>
              <a:srgbClr val="679955"/>
            </a:solidFill>
            <a:ln w="9525" cap="flat" cmpd="sng" algn="ctr">
              <a:noFill/>
              <a:prstDash val="solid"/>
              <a:round/>
              <a:headEnd type="none" w="med" len="med"/>
              <a:tailEnd type="none" w="med" len="med"/>
            </a:ln>
            <a:effectLst/>
          </p:spPr>
          <p:txBody>
            <a:bodyPr rot="0" spcFirstLastPara="0" vertOverflow="overflow" horzOverflow="overflow" vert="horz" wrap="square" lIns="55880" tIns="27940" rIns="55880" bIns="27940" numCol="1" spcCol="0" rtlCol="0" fromWordArt="0" anchor="t" anchorCtr="0" forceAA="0" compatLnSpc="1">
              <a:prstTxWarp prst="textNoShape">
                <a:avLst/>
              </a:prstTxWarp>
              <a:noAutofit/>
            </a:bodyPr>
            <a:lstStyle/>
            <a:p>
              <a:pPr defTabSz="2874930"/>
              <a:endParaRPr lang="en-US" sz="4000" dirty="0">
                <a:latin typeface="Arial" pitchFamily="34" charset="0"/>
              </a:endParaRPr>
            </a:p>
          </p:txBody>
        </p:sp>
      </p:grpSp>
      <p:grpSp>
        <p:nvGrpSpPr>
          <p:cNvPr id="7" name="Group 6">
            <a:extLst>
              <a:ext uri="{FF2B5EF4-FFF2-40B4-BE49-F238E27FC236}">
                <a16:creationId xmlns:a16="http://schemas.microsoft.com/office/drawing/2014/main" id="{1BB9306F-3280-4FFD-A286-DCBADFD49E3F}"/>
              </a:ext>
            </a:extLst>
          </p:cNvPr>
          <p:cNvGrpSpPr/>
          <p:nvPr/>
        </p:nvGrpSpPr>
        <p:grpSpPr>
          <a:xfrm>
            <a:off x="24397091" y="5002325"/>
            <a:ext cx="2887804" cy="707887"/>
            <a:chOff x="32576216" y="7936247"/>
            <a:chExt cx="4725499" cy="1158360"/>
          </a:xfrm>
        </p:grpSpPr>
        <p:sp>
          <p:nvSpPr>
            <p:cNvPr id="40" name="TextBox 39">
              <a:extLst>
                <a:ext uri="{FF2B5EF4-FFF2-40B4-BE49-F238E27FC236}">
                  <a16:creationId xmlns:a16="http://schemas.microsoft.com/office/drawing/2014/main" id="{9486D635-9884-427F-9A27-F0D207FACB9C}"/>
                </a:ext>
              </a:extLst>
            </p:cNvPr>
            <p:cNvSpPr txBox="1"/>
            <p:nvPr/>
          </p:nvSpPr>
          <p:spPr>
            <a:xfrm>
              <a:off x="33033414" y="7936249"/>
              <a:ext cx="4268301" cy="1158358"/>
            </a:xfrm>
            <a:prstGeom prst="rect">
              <a:avLst/>
            </a:prstGeom>
            <a:ln>
              <a:noFill/>
            </a:ln>
            <a:effectLst/>
          </p:spPr>
          <p:style>
            <a:lnRef idx="2">
              <a:schemeClr val="dk1"/>
            </a:lnRef>
            <a:fillRef idx="1">
              <a:schemeClr val="lt1"/>
            </a:fillRef>
            <a:effectRef idx="0">
              <a:schemeClr val="dk1"/>
            </a:effectRef>
            <a:fontRef idx="minor">
              <a:schemeClr val="dk1"/>
            </a:fontRef>
          </p:style>
          <p:txBody>
            <a:bodyPr wrap="none" lIns="167640" rIns="167640" rtlCol="0">
              <a:spAutoFit/>
            </a:bodyPr>
            <a:lstStyle/>
            <a:p>
              <a:pPr defTabSz="2874211">
                <a:defRPr/>
              </a:pPr>
              <a:r>
                <a:rPr lang="en-US" sz="4000" dirty="0">
                  <a:solidFill>
                    <a:srgbClr val="00B050"/>
                  </a:solidFill>
                  <a:latin typeface="Amaranth" panose="02000503050000020004" pitchFamily="2" charset="0"/>
                </a:rPr>
                <a:t>Validation</a:t>
              </a:r>
            </a:p>
          </p:txBody>
        </p:sp>
        <p:sp>
          <p:nvSpPr>
            <p:cNvPr id="30" name="Rectangle 29">
              <a:extLst>
                <a:ext uri="{FF2B5EF4-FFF2-40B4-BE49-F238E27FC236}">
                  <a16:creationId xmlns:a16="http://schemas.microsoft.com/office/drawing/2014/main" id="{99702F2A-8E0E-4D1A-A866-FC61F70C5522}"/>
                </a:ext>
              </a:extLst>
            </p:cNvPr>
            <p:cNvSpPr/>
            <p:nvPr/>
          </p:nvSpPr>
          <p:spPr bwMode="auto">
            <a:xfrm>
              <a:off x="32576216" y="7936247"/>
              <a:ext cx="457200" cy="646331"/>
            </a:xfrm>
            <a:prstGeom prst="rect">
              <a:avLst/>
            </a:prstGeom>
            <a:solidFill>
              <a:srgbClr val="00B050"/>
            </a:solidFill>
            <a:ln w="9525" cap="flat" cmpd="sng" algn="ctr">
              <a:noFill/>
              <a:prstDash val="solid"/>
              <a:round/>
              <a:headEnd type="none" w="med" len="med"/>
              <a:tailEnd type="none" w="med" len="med"/>
            </a:ln>
            <a:effectLst/>
          </p:spPr>
          <p:txBody>
            <a:bodyPr rot="0" spcFirstLastPara="0" vertOverflow="overflow" horzOverflow="overflow" vert="horz" wrap="square" lIns="55880" tIns="27940" rIns="55880" bIns="27940" numCol="1" spcCol="0" rtlCol="0" fromWordArt="0" anchor="t" anchorCtr="0" forceAA="0" compatLnSpc="1">
              <a:prstTxWarp prst="textNoShape">
                <a:avLst/>
              </a:prstTxWarp>
              <a:noAutofit/>
            </a:bodyPr>
            <a:lstStyle/>
            <a:p>
              <a:pPr defTabSz="2874930"/>
              <a:endParaRPr lang="en-US" sz="4000">
                <a:latin typeface="Arial" pitchFamily="34" charset="0"/>
              </a:endParaRPr>
            </a:p>
          </p:txBody>
        </p:sp>
      </p:grpSp>
      <p:grpSp>
        <p:nvGrpSpPr>
          <p:cNvPr id="8" name="Group 7">
            <a:extLst>
              <a:ext uri="{FF2B5EF4-FFF2-40B4-BE49-F238E27FC236}">
                <a16:creationId xmlns:a16="http://schemas.microsoft.com/office/drawing/2014/main" id="{8A48DC6E-5C6A-4A57-8A78-B09BE503F40B}"/>
              </a:ext>
            </a:extLst>
          </p:cNvPr>
          <p:cNvGrpSpPr/>
          <p:nvPr/>
        </p:nvGrpSpPr>
        <p:grpSpPr>
          <a:xfrm>
            <a:off x="602073" y="8836375"/>
            <a:ext cx="4799867" cy="707886"/>
            <a:chOff x="619432" y="19087285"/>
            <a:chExt cx="7854329" cy="1158355"/>
          </a:xfrm>
        </p:grpSpPr>
        <p:sp>
          <p:nvSpPr>
            <p:cNvPr id="37" name="TextBox 36">
              <a:extLst>
                <a:ext uri="{FF2B5EF4-FFF2-40B4-BE49-F238E27FC236}">
                  <a16:creationId xmlns:a16="http://schemas.microsoft.com/office/drawing/2014/main" id="{2AE133AC-1DFE-4D6E-B1A3-31B930A6602E}"/>
                </a:ext>
              </a:extLst>
            </p:cNvPr>
            <p:cNvSpPr txBox="1"/>
            <p:nvPr/>
          </p:nvSpPr>
          <p:spPr>
            <a:xfrm>
              <a:off x="1076630" y="19087285"/>
              <a:ext cx="7397131" cy="1158355"/>
            </a:xfrm>
            <a:prstGeom prst="rect">
              <a:avLst/>
            </a:prstGeom>
            <a:ln>
              <a:noFill/>
            </a:ln>
            <a:effectLst/>
          </p:spPr>
          <p:style>
            <a:lnRef idx="2">
              <a:schemeClr val="dk1"/>
            </a:lnRef>
            <a:fillRef idx="1">
              <a:schemeClr val="lt1"/>
            </a:fillRef>
            <a:effectRef idx="0">
              <a:schemeClr val="dk1"/>
            </a:effectRef>
            <a:fontRef idx="minor">
              <a:schemeClr val="dk1"/>
            </a:fontRef>
          </p:style>
          <p:txBody>
            <a:bodyPr wrap="none" lIns="167640" rIns="167640" rtlCol="0">
              <a:spAutoFit/>
            </a:bodyPr>
            <a:lstStyle/>
            <a:p>
              <a:pPr defTabSz="2874211">
                <a:defRPr/>
              </a:pPr>
              <a:r>
                <a:rPr lang="en-US" sz="4000" dirty="0">
                  <a:solidFill>
                    <a:srgbClr val="A33B3B"/>
                  </a:solidFill>
                  <a:latin typeface="Amaranth" panose="02000503050000020004" pitchFamily="2" charset="0"/>
                </a:rPr>
                <a:t>Problem Statement</a:t>
              </a:r>
            </a:p>
          </p:txBody>
        </p:sp>
        <p:sp>
          <p:nvSpPr>
            <p:cNvPr id="32" name="Rectangle 31">
              <a:extLst>
                <a:ext uri="{FF2B5EF4-FFF2-40B4-BE49-F238E27FC236}">
                  <a16:creationId xmlns:a16="http://schemas.microsoft.com/office/drawing/2014/main" id="{F1C45890-5A72-41A6-9C21-8464F46D0E48}"/>
                </a:ext>
              </a:extLst>
            </p:cNvPr>
            <p:cNvSpPr/>
            <p:nvPr/>
          </p:nvSpPr>
          <p:spPr bwMode="auto">
            <a:xfrm>
              <a:off x="619432" y="19087912"/>
              <a:ext cx="457200" cy="646331"/>
            </a:xfrm>
            <a:prstGeom prst="rect">
              <a:avLst/>
            </a:prstGeom>
            <a:solidFill>
              <a:srgbClr val="A33B3B"/>
            </a:solidFill>
            <a:ln w="9525" cap="flat" cmpd="sng" algn="ctr">
              <a:noFill/>
              <a:prstDash val="solid"/>
              <a:round/>
              <a:headEnd type="none" w="med" len="med"/>
              <a:tailEnd type="none" w="med" len="med"/>
            </a:ln>
            <a:effectLst/>
          </p:spPr>
          <p:txBody>
            <a:bodyPr rot="0" spcFirstLastPara="0" vertOverflow="overflow" horzOverflow="overflow" vert="horz" wrap="square" lIns="55880" tIns="27940" rIns="55880" bIns="27940" numCol="1" spcCol="0" rtlCol="0" fromWordArt="0" anchor="t" anchorCtr="0" forceAA="0" compatLnSpc="1">
              <a:prstTxWarp prst="textNoShape">
                <a:avLst/>
              </a:prstTxWarp>
              <a:noAutofit/>
            </a:bodyPr>
            <a:lstStyle/>
            <a:p>
              <a:pPr defTabSz="2874930"/>
              <a:endParaRPr lang="en-US" sz="4000">
                <a:latin typeface="Arial" pitchFamily="34" charset="0"/>
              </a:endParaRPr>
            </a:p>
          </p:txBody>
        </p:sp>
      </p:grpSp>
      <p:sp>
        <p:nvSpPr>
          <p:cNvPr id="13" name="TextBox 12">
            <a:extLst>
              <a:ext uri="{FF2B5EF4-FFF2-40B4-BE49-F238E27FC236}">
                <a16:creationId xmlns:a16="http://schemas.microsoft.com/office/drawing/2014/main" id="{50C4F17A-98FF-52D4-9C52-DBD33DC9C2FF}"/>
              </a:ext>
            </a:extLst>
          </p:cNvPr>
          <p:cNvSpPr txBox="1"/>
          <p:nvPr/>
        </p:nvSpPr>
        <p:spPr>
          <a:xfrm>
            <a:off x="0" y="5674091"/>
            <a:ext cx="7063581" cy="3046988"/>
          </a:xfrm>
          <a:prstGeom prst="rect">
            <a:avLst/>
          </a:prstGeom>
          <a:noFill/>
        </p:spPr>
        <p:txBody>
          <a:bodyPr wrap="square" rtlCol="0">
            <a:spAutoFit/>
          </a:bodyPr>
          <a:lstStyle/>
          <a:p>
            <a:pPr algn="just"/>
            <a:r>
              <a:rPr lang="en-US" sz="3200" dirty="0">
                <a:solidFill>
                  <a:srgbClr val="0D0D0D"/>
                </a:solidFill>
                <a:highlight>
                  <a:srgbClr val="FFFFFF"/>
                </a:highlight>
                <a:latin typeface="Amaranth" panose="020B0604020202020204" charset="0"/>
              </a:rPr>
              <a:t>The Smart Blind Guider enhances mobility for visually impaired individuals by integrating AI, sensors, GPS, and audio feedback. It detects obstacles in real-time, providing safe and ergonomic navigation.</a:t>
            </a:r>
          </a:p>
        </p:txBody>
      </p:sp>
      <p:sp>
        <p:nvSpPr>
          <p:cNvPr id="14" name="TextBox 13">
            <a:extLst>
              <a:ext uri="{FF2B5EF4-FFF2-40B4-BE49-F238E27FC236}">
                <a16:creationId xmlns:a16="http://schemas.microsoft.com/office/drawing/2014/main" id="{B9040211-9F4D-778F-0D12-C505241D2547}"/>
              </a:ext>
            </a:extLst>
          </p:cNvPr>
          <p:cNvSpPr txBox="1"/>
          <p:nvPr/>
        </p:nvSpPr>
        <p:spPr>
          <a:xfrm>
            <a:off x="-24876" y="9433932"/>
            <a:ext cx="7063580" cy="2554545"/>
          </a:xfrm>
          <a:prstGeom prst="rect">
            <a:avLst/>
          </a:prstGeom>
          <a:noFill/>
        </p:spPr>
        <p:txBody>
          <a:bodyPr wrap="square" rtlCol="0">
            <a:spAutoFit/>
          </a:bodyPr>
          <a:lstStyle/>
          <a:p>
            <a:r>
              <a:rPr lang="en-US" sz="3200" dirty="0">
                <a:solidFill>
                  <a:srgbClr val="0D0D0D"/>
                </a:solidFill>
                <a:highlight>
                  <a:srgbClr val="FFFFFF"/>
                </a:highlight>
                <a:latin typeface="Amaranth" panose="020B0604020202020204" charset="0"/>
              </a:rPr>
              <a:t>Visually impaired individuals face challenges in navigating independently due to limited effective assistive tools. A smarter, safer, and more user-friendly solution is essential.</a:t>
            </a:r>
          </a:p>
        </p:txBody>
      </p:sp>
      <p:grpSp>
        <p:nvGrpSpPr>
          <p:cNvPr id="34" name="Group 33">
            <a:extLst>
              <a:ext uri="{FF2B5EF4-FFF2-40B4-BE49-F238E27FC236}">
                <a16:creationId xmlns:a16="http://schemas.microsoft.com/office/drawing/2014/main" id="{05F49260-55E1-B5A5-F86D-A49B1D486311}"/>
              </a:ext>
            </a:extLst>
          </p:cNvPr>
          <p:cNvGrpSpPr/>
          <p:nvPr/>
        </p:nvGrpSpPr>
        <p:grpSpPr>
          <a:xfrm>
            <a:off x="602075" y="12398046"/>
            <a:ext cx="2890774" cy="707887"/>
            <a:chOff x="619432" y="7936247"/>
            <a:chExt cx="4730359" cy="1158360"/>
          </a:xfrm>
        </p:grpSpPr>
        <p:sp>
          <p:nvSpPr>
            <p:cNvPr id="42" name="TextBox 41">
              <a:extLst>
                <a:ext uri="{FF2B5EF4-FFF2-40B4-BE49-F238E27FC236}">
                  <a16:creationId xmlns:a16="http://schemas.microsoft.com/office/drawing/2014/main" id="{02D5CCB3-DF80-9176-6492-9394201D0122}"/>
                </a:ext>
              </a:extLst>
            </p:cNvPr>
            <p:cNvSpPr txBox="1"/>
            <p:nvPr/>
          </p:nvSpPr>
          <p:spPr>
            <a:xfrm>
              <a:off x="1066799" y="7936249"/>
              <a:ext cx="4282992" cy="1158358"/>
            </a:xfrm>
            <a:prstGeom prst="rect">
              <a:avLst/>
            </a:prstGeom>
            <a:ln>
              <a:noFill/>
            </a:ln>
            <a:effectLst/>
          </p:spPr>
          <p:style>
            <a:lnRef idx="2">
              <a:schemeClr val="dk1"/>
            </a:lnRef>
            <a:fillRef idx="1">
              <a:schemeClr val="lt1"/>
            </a:fillRef>
            <a:effectRef idx="0">
              <a:schemeClr val="dk1"/>
            </a:effectRef>
            <a:fontRef idx="minor">
              <a:schemeClr val="dk1"/>
            </a:fontRef>
          </p:style>
          <p:txBody>
            <a:bodyPr wrap="none" lIns="167640" rIns="167640" rtlCol="0">
              <a:spAutoFit/>
            </a:bodyPr>
            <a:lstStyle/>
            <a:p>
              <a:pPr defTabSz="2874211">
                <a:defRPr/>
              </a:pPr>
              <a:r>
                <a:rPr lang="en-US" sz="4000" dirty="0">
                  <a:solidFill>
                    <a:srgbClr val="C00000"/>
                  </a:solidFill>
                  <a:latin typeface="Amaranth" panose="02000503050000020004" pitchFamily="2" charset="0"/>
                </a:rPr>
                <a:t>Constrains</a:t>
              </a:r>
            </a:p>
          </p:txBody>
        </p:sp>
        <p:sp>
          <p:nvSpPr>
            <p:cNvPr id="43" name="Rectangle 42">
              <a:extLst>
                <a:ext uri="{FF2B5EF4-FFF2-40B4-BE49-F238E27FC236}">
                  <a16:creationId xmlns:a16="http://schemas.microsoft.com/office/drawing/2014/main" id="{DB570E2C-A5EE-2277-AA97-00812CBC6334}"/>
                </a:ext>
              </a:extLst>
            </p:cNvPr>
            <p:cNvSpPr/>
            <p:nvPr/>
          </p:nvSpPr>
          <p:spPr bwMode="auto">
            <a:xfrm>
              <a:off x="619432" y="7936247"/>
              <a:ext cx="457200" cy="646331"/>
            </a:xfrm>
            <a:prstGeom prst="rect">
              <a:avLst/>
            </a:prstGeom>
            <a:solidFill>
              <a:srgbClr val="C00000"/>
            </a:solidFill>
            <a:ln w="9525" cap="flat" cmpd="sng" algn="ctr">
              <a:solidFill>
                <a:srgbClr val="002060"/>
              </a:solidFill>
              <a:prstDash val="solid"/>
              <a:round/>
              <a:headEnd type="none" w="med" len="med"/>
              <a:tailEnd type="none" w="med" len="med"/>
            </a:ln>
            <a:effectLst/>
          </p:spPr>
          <p:txBody>
            <a:bodyPr rot="0" spcFirstLastPara="0" vertOverflow="overflow" horzOverflow="overflow" vert="horz" wrap="square" lIns="55880" tIns="27940" rIns="55880" bIns="27940" numCol="1" spcCol="0" rtlCol="0" fromWordArt="0" anchor="t" anchorCtr="0" forceAA="0" compatLnSpc="1">
              <a:prstTxWarp prst="textNoShape">
                <a:avLst/>
              </a:prstTxWarp>
              <a:noAutofit/>
            </a:bodyPr>
            <a:lstStyle/>
            <a:p>
              <a:pPr defTabSz="2874930"/>
              <a:endParaRPr lang="en-US" sz="4000">
                <a:solidFill>
                  <a:srgbClr val="002060"/>
                </a:solidFill>
                <a:latin typeface="Arial" pitchFamily="34" charset="0"/>
              </a:endParaRPr>
            </a:p>
          </p:txBody>
        </p:sp>
      </p:grpSp>
      <p:sp>
        <p:nvSpPr>
          <p:cNvPr id="44" name="TextBox 43">
            <a:extLst>
              <a:ext uri="{FF2B5EF4-FFF2-40B4-BE49-F238E27FC236}">
                <a16:creationId xmlns:a16="http://schemas.microsoft.com/office/drawing/2014/main" id="{AEA5E3EF-B032-B8A2-C7B6-1D75B7258893}"/>
              </a:ext>
            </a:extLst>
          </p:cNvPr>
          <p:cNvSpPr txBox="1"/>
          <p:nvPr/>
        </p:nvSpPr>
        <p:spPr>
          <a:xfrm>
            <a:off x="0" y="13177490"/>
            <a:ext cx="7063579" cy="2894639"/>
          </a:xfrm>
          <a:prstGeom prst="rect">
            <a:avLst/>
          </a:prstGeom>
          <a:noFill/>
        </p:spPr>
        <p:txBody>
          <a:bodyPr wrap="square" rtlCol="0">
            <a:spAutoFit/>
          </a:bodyPr>
          <a:lstStyle/>
          <a:p>
            <a:pPr marL="514379" marR="0" indent="-514379">
              <a:lnSpc>
                <a:spcPct val="107000"/>
              </a:lnSpc>
              <a:buFont typeface="+mj-lt"/>
              <a:buAutoNum type="arabicPeriod"/>
            </a:pPr>
            <a:r>
              <a:rPr lang="en-US" dirty="0">
                <a:latin typeface="Amaranth" panose="020B0604020202020204" charset="0"/>
              </a:rPr>
              <a:t>Cost &lt;=4000​​</a:t>
            </a:r>
          </a:p>
          <a:p>
            <a:pPr marL="514379" indent="-514379">
              <a:buFont typeface="+mj-lt"/>
              <a:buAutoNum type="arabicPeriod"/>
            </a:pPr>
            <a:r>
              <a:rPr lang="en-US" dirty="0">
                <a:latin typeface="Amaranth" panose="020B0604020202020204" charset="0"/>
              </a:rPr>
              <a:t>Camera should detect objects in both various lighting conditions.</a:t>
            </a:r>
          </a:p>
          <a:p>
            <a:pPr marL="514379" indent="-514379">
              <a:buFont typeface="+mj-lt"/>
              <a:buAutoNum type="arabicPeriod"/>
            </a:pPr>
            <a:r>
              <a:rPr lang="en-US" dirty="0">
                <a:latin typeface="Amaranth" panose="020B0604020202020204" charset="0"/>
              </a:rPr>
              <a:t>operate effectively in various weather conditions.</a:t>
            </a:r>
          </a:p>
          <a:p>
            <a:pPr marL="514379" indent="-514379">
              <a:buFont typeface="+mj-lt"/>
              <a:buAutoNum type="arabicPeriod"/>
            </a:pPr>
            <a:endParaRPr lang="en-US" dirty="0">
              <a:latin typeface="Amaranth" panose="020B0604020202020204" charset="0"/>
            </a:endParaRPr>
          </a:p>
        </p:txBody>
      </p:sp>
      <p:grpSp>
        <p:nvGrpSpPr>
          <p:cNvPr id="45" name="Group 44">
            <a:extLst>
              <a:ext uri="{FF2B5EF4-FFF2-40B4-BE49-F238E27FC236}">
                <a16:creationId xmlns:a16="http://schemas.microsoft.com/office/drawing/2014/main" id="{6C0F9D60-5D53-1719-BD79-7844F8EBEC2F}"/>
              </a:ext>
            </a:extLst>
          </p:cNvPr>
          <p:cNvGrpSpPr/>
          <p:nvPr/>
        </p:nvGrpSpPr>
        <p:grpSpPr>
          <a:xfrm>
            <a:off x="602074" y="15645715"/>
            <a:ext cx="5149277" cy="707887"/>
            <a:chOff x="619432" y="7936247"/>
            <a:chExt cx="8426087" cy="1158360"/>
          </a:xfrm>
        </p:grpSpPr>
        <p:sp>
          <p:nvSpPr>
            <p:cNvPr id="46" name="TextBox 45">
              <a:extLst>
                <a:ext uri="{FF2B5EF4-FFF2-40B4-BE49-F238E27FC236}">
                  <a16:creationId xmlns:a16="http://schemas.microsoft.com/office/drawing/2014/main" id="{0B3C7A3F-450F-A5C4-11B7-1B60DB2A717A}"/>
                </a:ext>
              </a:extLst>
            </p:cNvPr>
            <p:cNvSpPr txBox="1"/>
            <p:nvPr/>
          </p:nvSpPr>
          <p:spPr>
            <a:xfrm>
              <a:off x="1066797" y="7936249"/>
              <a:ext cx="7978722" cy="1158358"/>
            </a:xfrm>
            <a:prstGeom prst="rect">
              <a:avLst/>
            </a:prstGeom>
            <a:ln>
              <a:noFill/>
            </a:ln>
            <a:effectLst/>
          </p:spPr>
          <p:style>
            <a:lnRef idx="2">
              <a:schemeClr val="dk1"/>
            </a:lnRef>
            <a:fillRef idx="1">
              <a:schemeClr val="lt1"/>
            </a:fillRef>
            <a:effectRef idx="0">
              <a:schemeClr val="dk1"/>
            </a:effectRef>
            <a:fontRef idx="minor">
              <a:schemeClr val="dk1"/>
            </a:fontRef>
          </p:style>
          <p:txBody>
            <a:bodyPr wrap="none" lIns="167640" rIns="167640" rtlCol="0">
              <a:spAutoFit/>
            </a:bodyPr>
            <a:lstStyle/>
            <a:p>
              <a:pPr defTabSz="2874211">
                <a:defRPr/>
              </a:pPr>
              <a:r>
                <a:rPr lang="en-US" sz="4000" dirty="0">
                  <a:solidFill>
                    <a:srgbClr val="0070C0"/>
                  </a:solidFill>
                  <a:latin typeface="Amaranth" panose="02000503050000020004" pitchFamily="2" charset="0"/>
                </a:rPr>
                <a:t>Target Specifications</a:t>
              </a:r>
            </a:p>
          </p:txBody>
        </p:sp>
        <p:sp>
          <p:nvSpPr>
            <p:cNvPr id="47" name="Rectangle 46">
              <a:extLst>
                <a:ext uri="{FF2B5EF4-FFF2-40B4-BE49-F238E27FC236}">
                  <a16:creationId xmlns:a16="http://schemas.microsoft.com/office/drawing/2014/main" id="{6681C469-6EAB-28CA-8A3D-A94496344672}"/>
                </a:ext>
              </a:extLst>
            </p:cNvPr>
            <p:cNvSpPr/>
            <p:nvPr/>
          </p:nvSpPr>
          <p:spPr bwMode="auto">
            <a:xfrm>
              <a:off x="619432" y="7936247"/>
              <a:ext cx="457200" cy="646331"/>
            </a:xfrm>
            <a:prstGeom prst="rect">
              <a:avLst/>
            </a:prstGeom>
            <a:solidFill>
              <a:srgbClr val="0070C0"/>
            </a:solidFill>
            <a:ln w="9525" cap="flat" cmpd="sng" algn="ctr">
              <a:noFill/>
              <a:prstDash val="solid"/>
              <a:round/>
              <a:headEnd type="none" w="med" len="med"/>
              <a:tailEnd type="none" w="med" len="med"/>
            </a:ln>
            <a:effectLst/>
          </p:spPr>
          <p:txBody>
            <a:bodyPr rot="0" spcFirstLastPara="0" vertOverflow="overflow" horzOverflow="overflow" vert="horz" wrap="square" lIns="55880" tIns="27940" rIns="55880" bIns="27940" numCol="1" spcCol="0" rtlCol="0" fromWordArt="0" anchor="t" anchorCtr="0" forceAA="0" compatLnSpc="1">
              <a:prstTxWarp prst="textNoShape">
                <a:avLst/>
              </a:prstTxWarp>
              <a:noAutofit/>
            </a:bodyPr>
            <a:lstStyle/>
            <a:p>
              <a:pPr defTabSz="2874930"/>
              <a:endParaRPr lang="en-US" sz="4000">
                <a:latin typeface="Arial" pitchFamily="34" charset="0"/>
              </a:endParaRPr>
            </a:p>
          </p:txBody>
        </p:sp>
      </p:grpSp>
      <p:grpSp>
        <p:nvGrpSpPr>
          <p:cNvPr id="53" name="Group 52">
            <a:extLst>
              <a:ext uri="{FF2B5EF4-FFF2-40B4-BE49-F238E27FC236}">
                <a16:creationId xmlns:a16="http://schemas.microsoft.com/office/drawing/2014/main" id="{99A1E5E6-42C5-2181-79DB-891430DFAF35}"/>
              </a:ext>
            </a:extLst>
          </p:cNvPr>
          <p:cNvGrpSpPr/>
          <p:nvPr/>
        </p:nvGrpSpPr>
        <p:grpSpPr>
          <a:xfrm>
            <a:off x="24397097" y="13830946"/>
            <a:ext cx="2940064" cy="707886"/>
            <a:chOff x="32576216" y="7936246"/>
            <a:chExt cx="4811013" cy="1158360"/>
          </a:xfrm>
        </p:grpSpPr>
        <p:sp>
          <p:nvSpPr>
            <p:cNvPr id="54" name="TextBox 53">
              <a:extLst>
                <a:ext uri="{FF2B5EF4-FFF2-40B4-BE49-F238E27FC236}">
                  <a16:creationId xmlns:a16="http://schemas.microsoft.com/office/drawing/2014/main" id="{F9673561-64B2-2CE8-F9A3-8669B0180464}"/>
                </a:ext>
              </a:extLst>
            </p:cNvPr>
            <p:cNvSpPr txBox="1"/>
            <p:nvPr/>
          </p:nvSpPr>
          <p:spPr>
            <a:xfrm>
              <a:off x="33033414" y="7936246"/>
              <a:ext cx="4353815" cy="1158360"/>
            </a:xfrm>
            <a:prstGeom prst="rect">
              <a:avLst/>
            </a:prstGeom>
            <a:ln>
              <a:noFill/>
            </a:ln>
            <a:effectLst/>
          </p:spPr>
          <p:style>
            <a:lnRef idx="2">
              <a:schemeClr val="dk1"/>
            </a:lnRef>
            <a:fillRef idx="1">
              <a:schemeClr val="lt1"/>
            </a:fillRef>
            <a:effectRef idx="0">
              <a:schemeClr val="dk1"/>
            </a:effectRef>
            <a:fontRef idx="minor">
              <a:schemeClr val="dk1"/>
            </a:fontRef>
          </p:style>
          <p:txBody>
            <a:bodyPr wrap="none" lIns="167640" rIns="167640" rtlCol="0">
              <a:spAutoFit/>
            </a:bodyPr>
            <a:lstStyle/>
            <a:p>
              <a:pPr defTabSz="2874211">
                <a:defRPr/>
              </a:pPr>
              <a:r>
                <a:rPr lang="en-US" sz="4000">
                  <a:solidFill>
                    <a:schemeClr val="accent6">
                      <a:lumMod val="75000"/>
                    </a:schemeClr>
                  </a:solidFill>
                  <a:latin typeface="Amaranth" panose="02000503050000020004" pitchFamily="2" charset="0"/>
                </a:rPr>
                <a:t>Conclusion</a:t>
              </a:r>
            </a:p>
          </p:txBody>
        </p:sp>
        <p:sp>
          <p:nvSpPr>
            <p:cNvPr id="55" name="Rectangle 54">
              <a:extLst>
                <a:ext uri="{FF2B5EF4-FFF2-40B4-BE49-F238E27FC236}">
                  <a16:creationId xmlns:a16="http://schemas.microsoft.com/office/drawing/2014/main" id="{259501E2-9441-144E-C0D4-F2EA43011648}"/>
                </a:ext>
              </a:extLst>
            </p:cNvPr>
            <p:cNvSpPr/>
            <p:nvPr/>
          </p:nvSpPr>
          <p:spPr bwMode="auto">
            <a:xfrm>
              <a:off x="32576216" y="7936247"/>
              <a:ext cx="457200" cy="646331"/>
            </a:xfrm>
            <a:prstGeom prst="rect">
              <a:avLst/>
            </a:prstGeom>
            <a:solidFill>
              <a:schemeClr val="accent6">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55880" tIns="27940" rIns="55880" bIns="27940" numCol="1" spcCol="0" rtlCol="0" fromWordArt="0" anchor="t" anchorCtr="0" forceAA="0" compatLnSpc="1">
              <a:prstTxWarp prst="textNoShape">
                <a:avLst/>
              </a:prstTxWarp>
              <a:noAutofit/>
            </a:bodyPr>
            <a:lstStyle/>
            <a:p>
              <a:pPr defTabSz="2874930"/>
              <a:endParaRPr lang="en-US" sz="4000">
                <a:latin typeface="Arial" pitchFamily="34" charset="0"/>
              </a:endParaRPr>
            </a:p>
          </p:txBody>
        </p:sp>
      </p:grpSp>
      <p:sp>
        <p:nvSpPr>
          <p:cNvPr id="56" name="TextBox 55">
            <a:extLst>
              <a:ext uri="{FF2B5EF4-FFF2-40B4-BE49-F238E27FC236}">
                <a16:creationId xmlns:a16="http://schemas.microsoft.com/office/drawing/2014/main" id="{9483E967-210F-6694-640E-28DBD703CD30}"/>
              </a:ext>
            </a:extLst>
          </p:cNvPr>
          <p:cNvSpPr txBox="1"/>
          <p:nvPr/>
        </p:nvSpPr>
        <p:spPr>
          <a:xfrm>
            <a:off x="23168992" y="5719641"/>
            <a:ext cx="6752645" cy="3208442"/>
          </a:xfrm>
          <a:prstGeom prst="rect">
            <a:avLst/>
          </a:prstGeom>
          <a:noFill/>
        </p:spPr>
        <p:txBody>
          <a:bodyPr wrap="square" rtlCol="0">
            <a:spAutoFit/>
          </a:bodyPr>
          <a:lstStyle/>
          <a:p>
            <a:pPr marL="514379" indent="-514379">
              <a:lnSpc>
                <a:spcPct val="114000"/>
              </a:lnSpc>
              <a:buFont typeface="Wingdings" panose="05000000000000000000" pitchFamily="2" charset="2"/>
              <a:buChar char="ü"/>
            </a:pPr>
            <a:r>
              <a:rPr lang="en-US" dirty="0">
                <a:latin typeface="Amaranth" panose="020B0604020202020204" charset="0"/>
              </a:rPr>
              <a:t>accuracy of the camera object detection &gt;90%  .</a:t>
            </a:r>
          </a:p>
          <a:p>
            <a:pPr marL="514379" indent="-514379">
              <a:lnSpc>
                <a:spcPct val="114000"/>
              </a:lnSpc>
              <a:buFont typeface="Wingdings" panose="05000000000000000000" pitchFamily="2" charset="2"/>
              <a:buChar char="ü"/>
            </a:pPr>
            <a:r>
              <a:rPr lang="en-US" dirty="0">
                <a:latin typeface="Amaranth" panose="020B0604020202020204" charset="0"/>
              </a:rPr>
              <a:t>Ultrasonic for obstacle detection, range up to 2 meters.</a:t>
            </a:r>
          </a:p>
          <a:p>
            <a:pPr marL="514379" indent="-514379">
              <a:lnSpc>
                <a:spcPct val="114000"/>
              </a:lnSpc>
              <a:buFont typeface="Wingdings" panose="05000000000000000000" pitchFamily="2" charset="2"/>
              <a:buChar char="ü"/>
            </a:pPr>
            <a:r>
              <a:rPr lang="en-US" dirty="0">
                <a:latin typeface="Amaranth" panose="020B0604020202020204" charset="0"/>
              </a:rPr>
              <a:t>battery with 3.5-hour runtime.</a:t>
            </a:r>
          </a:p>
          <a:p>
            <a:pPr marL="514379" indent="-514379">
              <a:lnSpc>
                <a:spcPct val="114000"/>
              </a:lnSpc>
              <a:buFont typeface="Wingdings" panose="05000000000000000000" pitchFamily="2" charset="2"/>
              <a:buChar char="ü"/>
            </a:pPr>
            <a:r>
              <a:rPr lang="en-US" dirty="0">
                <a:latin typeface="Amaranth" panose="020B0604020202020204" charset="0"/>
              </a:rPr>
              <a:t>Moves at speed of 2.8 km/h.</a:t>
            </a:r>
          </a:p>
        </p:txBody>
      </p:sp>
      <p:sp>
        <p:nvSpPr>
          <p:cNvPr id="60" name="TextBox 59">
            <a:extLst>
              <a:ext uri="{FF2B5EF4-FFF2-40B4-BE49-F238E27FC236}">
                <a16:creationId xmlns:a16="http://schemas.microsoft.com/office/drawing/2014/main" id="{DBC64B4E-4E29-9101-BA3C-E564825D6D81}"/>
              </a:ext>
            </a:extLst>
          </p:cNvPr>
          <p:cNvSpPr txBox="1"/>
          <p:nvPr/>
        </p:nvSpPr>
        <p:spPr>
          <a:xfrm>
            <a:off x="23168995" y="14589839"/>
            <a:ext cx="6596942" cy="6463308"/>
          </a:xfrm>
          <a:prstGeom prst="rect">
            <a:avLst/>
          </a:prstGeom>
          <a:noFill/>
        </p:spPr>
        <p:txBody>
          <a:bodyPr wrap="square" rtlCol="0">
            <a:spAutoFit/>
          </a:bodyPr>
          <a:lstStyle/>
          <a:p>
            <a:endParaRPr lang="en-US" sz="3200" dirty="0">
              <a:solidFill>
                <a:srgbClr val="0D0D0D"/>
              </a:solidFill>
              <a:highlight>
                <a:srgbClr val="FFFFFF"/>
              </a:highlight>
              <a:latin typeface="Amaranth" panose="020B0604020202020204" charset="0"/>
            </a:endParaRPr>
          </a:p>
          <a:p>
            <a:r>
              <a:rPr lang="en-US" sz="3200" dirty="0">
                <a:solidFill>
                  <a:srgbClr val="0D0D0D"/>
                </a:solidFill>
                <a:highlight>
                  <a:srgbClr val="FFFFFF"/>
                </a:highlight>
                <a:latin typeface="Amaranth" panose="020B0604020202020204" charset="0"/>
              </a:rPr>
              <a:t>The Smart Blind Guider represents a transformative approach to assistive technology for the visually impaired. By leveraging advanced AI, sensor integration, and ergonomic design, the device empowers users to navigate independently and safely. This innovation not only improves the quality of life for individuals but also contributes to a more inclusive society, where mobility and autonomy are accessible to all.</a:t>
            </a:r>
          </a:p>
        </p:txBody>
      </p:sp>
      <p:cxnSp>
        <p:nvCxnSpPr>
          <p:cNvPr id="9" name="Straight Connector 8">
            <a:extLst>
              <a:ext uri="{FF2B5EF4-FFF2-40B4-BE49-F238E27FC236}">
                <a16:creationId xmlns:a16="http://schemas.microsoft.com/office/drawing/2014/main" id="{CF3D7E4F-CA2F-5ABA-A763-CFC0399CC857}"/>
              </a:ext>
            </a:extLst>
          </p:cNvPr>
          <p:cNvCxnSpPr/>
          <p:nvPr/>
        </p:nvCxnSpPr>
        <p:spPr bwMode="auto">
          <a:xfrm flipV="1">
            <a:off x="7215944" y="5684628"/>
            <a:ext cx="0" cy="14093469"/>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10" name="Straight Connector 9">
            <a:extLst>
              <a:ext uri="{FF2B5EF4-FFF2-40B4-BE49-F238E27FC236}">
                <a16:creationId xmlns:a16="http://schemas.microsoft.com/office/drawing/2014/main" id="{08F8244C-79BD-194A-2D89-837238EB7771}"/>
              </a:ext>
            </a:extLst>
          </p:cNvPr>
          <p:cNvCxnSpPr>
            <a:cxnSpLocks/>
          </p:cNvCxnSpPr>
          <p:nvPr/>
        </p:nvCxnSpPr>
        <p:spPr bwMode="auto">
          <a:xfrm flipV="1">
            <a:off x="23007601" y="5703287"/>
            <a:ext cx="0" cy="14093469"/>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grpSp>
        <p:nvGrpSpPr>
          <p:cNvPr id="11" name="Group 10">
            <a:extLst>
              <a:ext uri="{FF2B5EF4-FFF2-40B4-BE49-F238E27FC236}">
                <a16:creationId xmlns:a16="http://schemas.microsoft.com/office/drawing/2014/main" id="{85ADAC0F-D9F5-B749-09E7-455242FCBF45}"/>
              </a:ext>
            </a:extLst>
          </p:cNvPr>
          <p:cNvGrpSpPr/>
          <p:nvPr/>
        </p:nvGrpSpPr>
        <p:grpSpPr>
          <a:xfrm>
            <a:off x="24402597" y="10045561"/>
            <a:ext cx="3722008" cy="707887"/>
            <a:chOff x="32576216" y="7936247"/>
            <a:chExt cx="6090558" cy="1158360"/>
          </a:xfrm>
        </p:grpSpPr>
        <p:sp>
          <p:nvSpPr>
            <p:cNvPr id="12" name="TextBox 11">
              <a:extLst>
                <a:ext uri="{FF2B5EF4-FFF2-40B4-BE49-F238E27FC236}">
                  <a16:creationId xmlns:a16="http://schemas.microsoft.com/office/drawing/2014/main" id="{6623C776-C196-AB01-DE1D-A22253E37128}"/>
                </a:ext>
              </a:extLst>
            </p:cNvPr>
            <p:cNvSpPr txBox="1"/>
            <p:nvPr/>
          </p:nvSpPr>
          <p:spPr>
            <a:xfrm>
              <a:off x="33033414" y="7936249"/>
              <a:ext cx="5633360" cy="1158358"/>
            </a:xfrm>
            <a:prstGeom prst="rect">
              <a:avLst/>
            </a:prstGeom>
            <a:ln>
              <a:noFill/>
            </a:ln>
            <a:effectLst/>
          </p:spPr>
          <p:style>
            <a:lnRef idx="2">
              <a:schemeClr val="dk1"/>
            </a:lnRef>
            <a:fillRef idx="1">
              <a:schemeClr val="lt1"/>
            </a:fillRef>
            <a:effectRef idx="0">
              <a:schemeClr val="dk1"/>
            </a:effectRef>
            <a:fontRef idx="minor">
              <a:schemeClr val="dk1"/>
            </a:fontRef>
          </p:style>
          <p:txBody>
            <a:bodyPr wrap="none" lIns="167640" rIns="167640" rtlCol="0">
              <a:spAutoFit/>
            </a:bodyPr>
            <a:lstStyle/>
            <a:p>
              <a:pPr defTabSz="2874211">
                <a:defRPr/>
              </a:pPr>
              <a:r>
                <a:rPr lang="en-US" sz="4000" dirty="0">
                  <a:solidFill>
                    <a:schemeClr val="accent1">
                      <a:lumMod val="75000"/>
                    </a:schemeClr>
                  </a:solidFill>
                  <a:latin typeface="Amaranth" panose="02000503050000020004" pitchFamily="2" charset="0"/>
                </a:rPr>
                <a:t>Project Impact</a:t>
              </a:r>
            </a:p>
          </p:txBody>
        </p:sp>
        <p:sp>
          <p:nvSpPr>
            <p:cNvPr id="15" name="Rectangle 14">
              <a:extLst>
                <a:ext uri="{FF2B5EF4-FFF2-40B4-BE49-F238E27FC236}">
                  <a16:creationId xmlns:a16="http://schemas.microsoft.com/office/drawing/2014/main" id="{8A4AC6DB-F0B2-5423-35D3-8865842F0CEB}"/>
                </a:ext>
              </a:extLst>
            </p:cNvPr>
            <p:cNvSpPr/>
            <p:nvPr/>
          </p:nvSpPr>
          <p:spPr bwMode="auto">
            <a:xfrm>
              <a:off x="32576216" y="7936247"/>
              <a:ext cx="457200" cy="646331"/>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55880" tIns="27940" rIns="55880" bIns="27940" numCol="1" spcCol="0" rtlCol="0" fromWordArt="0" anchor="t" anchorCtr="0" forceAA="0" compatLnSpc="1">
              <a:prstTxWarp prst="textNoShape">
                <a:avLst/>
              </a:prstTxWarp>
              <a:noAutofit/>
            </a:bodyPr>
            <a:lstStyle/>
            <a:p>
              <a:pPr defTabSz="2874930"/>
              <a:endParaRPr lang="en-US" sz="4000">
                <a:solidFill>
                  <a:schemeClr val="accent1">
                    <a:lumMod val="75000"/>
                  </a:schemeClr>
                </a:solidFill>
                <a:latin typeface="Arial" pitchFamily="34" charset="0"/>
              </a:endParaRPr>
            </a:p>
          </p:txBody>
        </p:sp>
      </p:grpSp>
      <p:sp>
        <p:nvSpPr>
          <p:cNvPr id="16" name="TextBox 15">
            <a:extLst>
              <a:ext uri="{FF2B5EF4-FFF2-40B4-BE49-F238E27FC236}">
                <a16:creationId xmlns:a16="http://schemas.microsoft.com/office/drawing/2014/main" id="{80496130-5AB8-C9AD-C08F-FDBEA6B2AFCF}"/>
              </a:ext>
            </a:extLst>
          </p:cNvPr>
          <p:cNvSpPr txBox="1"/>
          <p:nvPr/>
        </p:nvSpPr>
        <p:spPr>
          <a:xfrm>
            <a:off x="23168992" y="10631695"/>
            <a:ext cx="6596944" cy="2779094"/>
          </a:xfrm>
          <a:prstGeom prst="rect">
            <a:avLst/>
          </a:prstGeom>
          <a:noFill/>
        </p:spPr>
        <p:txBody>
          <a:bodyPr wrap="square" rtlCol="0">
            <a:spAutoFit/>
          </a:bodyPr>
          <a:lstStyle/>
          <a:p>
            <a:pPr marL="514379" indent="-514379">
              <a:lnSpc>
                <a:spcPct val="150000"/>
              </a:lnSpc>
              <a:buFont typeface="Wingdings" panose="05000000000000000000" pitchFamily="2" charset="2"/>
              <a:buChar char="Ø"/>
            </a:pPr>
            <a:r>
              <a:rPr lang="en-US" dirty="0">
                <a:latin typeface="Amaranth" panose="020B0604020202020204" charset="0"/>
              </a:rPr>
              <a:t>Economic.</a:t>
            </a:r>
          </a:p>
          <a:p>
            <a:pPr marL="457200" indent="-457200">
              <a:lnSpc>
                <a:spcPct val="150000"/>
              </a:lnSpc>
              <a:buFont typeface="Wingdings" panose="05000000000000000000" pitchFamily="2" charset="2"/>
              <a:buChar char="Ø"/>
            </a:pPr>
            <a:r>
              <a:rPr lang="en-US" dirty="0">
                <a:latin typeface="Amaranth" panose="020B0604020202020204" charset="0"/>
              </a:rPr>
              <a:t>Social</a:t>
            </a:r>
          </a:p>
          <a:p>
            <a:pPr marL="457200" indent="-457200">
              <a:lnSpc>
                <a:spcPct val="150000"/>
              </a:lnSpc>
              <a:buFont typeface="Wingdings" panose="05000000000000000000" pitchFamily="2" charset="2"/>
              <a:buChar char="Ø"/>
            </a:pPr>
            <a:r>
              <a:rPr lang="en-US" dirty="0">
                <a:latin typeface="Amaranth" panose="020B0604020202020204" charset="0"/>
              </a:rPr>
              <a:t>Global.</a:t>
            </a:r>
          </a:p>
          <a:p>
            <a:pPr marL="457200" indent="-457200">
              <a:lnSpc>
                <a:spcPct val="150000"/>
              </a:lnSpc>
              <a:buFont typeface="Wingdings" panose="05000000000000000000" pitchFamily="2" charset="2"/>
              <a:buChar char="Ø"/>
            </a:pPr>
            <a:r>
              <a:rPr lang="en-US" dirty="0">
                <a:latin typeface="Amaranth" panose="020B0604020202020204" charset="0"/>
              </a:rPr>
              <a:t>Environmental.</a:t>
            </a:r>
          </a:p>
        </p:txBody>
      </p:sp>
      <p:pic>
        <p:nvPicPr>
          <p:cNvPr id="20" name="Picture 19" descr="A logo with a hexagon and text&#10;&#10;Description automatically generated">
            <a:extLst>
              <a:ext uri="{FF2B5EF4-FFF2-40B4-BE49-F238E27FC236}">
                <a16:creationId xmlns:a16="http://schemas.microsoft.com/office/drawing/2014/main" id="{D1C3DF79-305B-02CB-8AE1-5F76161FB50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918676" y="21031200"/>
            <a:ext cx="4762500" cy="4807803"/>
          </a:xfrm>
          <a:prstGeom prst="rect">
            <a:avLst/>
          </a:prstGeom>
        </p:spPr>
      </p:pic>
      <p:pic>
        <p:nvPicPr>
          <p:cNvPr id="25" name="Picture 24" descr="A green and white hexagon with text&#10;&#10;Description automatically generated">
            <a:extLst>
              <a:ext uri="{FF2B5EF4-FFF2-40B4-BE49-F238E27FC236}">
                <a16:creationId xmlns:a16="http://schemas.microsoft.com/office/drawing/2014/main" id="{98BC2D2B-0834-7933-ED53-C66380E7BEA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40261" y="308347"/>
            <a:ext cx="3810000" cy="3810000"/>
          </a:xfrm>
          <a:prstGeom prst="rect">
            <a:avLst/>
          </a:prstGeom>
        </p:spPr>
      </p:pic>
      <p:pic>
        <p:nvPicPr>
          <p:cNvPr id="31" name="Picture 30">
            <a:extLst>
              <a:ext uri="{FF2B5EF4-FFF2-40B4-BE49-F238E27FC236}">
                <a16:creationId xmlns:a16="http://schemas.microsoft.com/office/drawing/2014/main" id="{41E9168B-82FD-BC31-1B8E-7794B6C46C0C}"/>
              </a:ext>
            </a:extLst>
          </p:cNvPr>
          <p:cNvPicPr>
            <a:picLocks noChangeAspect="1"/>
          </p:cNvPicPr>
          <p:nvPr/>
        </p:nvPicPr>
        <p:blipFill>
          <a:blip r:embed="rId5"/>
          <a:stretch>
            <a:fillRect/>
          </a:stretch>
        </p:blipFill>
        <p:spPr>
          <a:xfrm>
            <a:off x="26311140" y="451098"/>
            <a:ext cx="3223799" cy="3431461"/>
          </a:xfrm>
          <a:prstGeom prst="rect">
            <a:avLst/>
          </a:prstGeom>
        </p:spPr>
      </p:pic>
      <p:sp>
        <p:nvSpPr>
          <p:cNvPr id="19" name="Rectangle 18" descr="Empty Battery">
            <a:extLst>
              <a:ext uri="{FF2B5EF4-FFF2-40B4-BE49-F238E27FC236}">
                <a16:creationId xmlns:a16="http://schemas.microsoft.com/office/drawing/2014/main" id="{03E906E4-F887-1B2F-88AA-3CB6344B73F3}"/>
              </a:ext>
            </a:extLst>
          </p:cNvPr>
          <p:cNvSpPr/>
          <p:nvPr/>
        </p:nvSpPr>
        <p:spPr>
          <a:xfrm>
            <a:off x="3876628" y="19009692"/>
            <a:ext cx="528770" cy="528770"/>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a:p>
        </p:txBody>
      </p:sp>
      <p:pic>
        <p:nvPicPr>
          <p:cNvPr id="33" name="Picture 32" descr="A circular object with numbers and symbols&#10;&#10;Description automatically generated">
            <a:extLst>
              <a:ext uri="{FF2B5EF4-FFF2-40B4-BE49-F238E27FC236}">
                <a16:creationId xmlns:a16="http://schemas.microsoft.com/office/drawing/2014/main" id="{D0C8E898-F192-19FA-13CA-3C398BF8ADEB}"/>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36175" y="16353602"/>
            <a:ext cx="3426794" cy="2216270"/>
          </a:xfrm>
          <a:prstGeom prst="rect">
            <a:avLst/>
          </a:prstGeom>
        </p:spPr>
      </p:pic>
      <p:pic>
        <p:nvPicPr>
          <p:cNvPr id="48" name="Picture 47" descr="A logo of a camera&#10;&#10;Description automatically generated">
            <a:extLst>
              <a:ext uri="{FF2B5EF4-FFF2-40B4-BE49-F238E27FC236}">
                <a16:creationId xmlns:a16="http://schemas.microsoft.com/office/drawing/2014/main" id="{47681770-9B7C-AF61-4D3B-E18388F6C956}"/>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3683872" y="16353602"/>
            <a:ext cx="3426794" cy="2246769"/>
          </a:xfrm>
          <a:prstGeom prst="rect">
            <a:avLst/>
          </a:prstGeom>
        </p:spPr>
      </p:pic>
      <p:pic>
        <p:nvPicPr>
          <p:cNvPr id="59" name="Picture 58" descr="A colorful speedometer with a needle and a red and blue arrow&#10;&#10;Description automatically generated">
            <a:extLst>
              <a:ext uri="{FF2B5EF4-FFF2-40B4-BE49-F238E27FC236}">
                <a16:creationId xmlns:a16="http://schemas.microsoft.com/office/drawing/2014/main" id="{AA9C730F-595D-141B-3F0B-C7BEF1F21957}"/>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33891" y="18736473"/>
            <a:ext cx="3596855" cy="2214249"/>
          </a:xfrm>
          <a:prstGeom prst="rect">
            <a:avLst/>
          </a:prstGeom>
        </p:spPr>
      </p:pic>
      <p:pic>
        <p:nvPicPr>
          <p:cNvPr id="62" name="Picture 61" descr="A battery with a clock and a light blue background&#10;&#10;Description automatically generated with medium confidence">
            <a:extLst>
              <a:ext uri="{FF2B5EF4-FFF2-40B4-BE49-F238E27FC236}">
                <a16:creationId xmlns:a16="http://schemas.microsoft.com/office/drawing/2014/main" id="{F6453F1C-E7E0-D094-CACC-29E1FC5F092B}"/>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3683872" y="18766973"/>
            <a:ext cx="3386519" cy="2214248"/>
          </a:xfrm>
          <a:prstGeom prst="rect">
            <a:avLst/>
          </a:prstGeom>
        </p:spPr>
      </p:pic>
      <p:pic>
        <p:nvPicPr>
          <p:cNvPr id="6" name="Picture 5">
            <a:extLst>
              <a:ext uri="{FF2B5EF4-FFF2-40B4-BE49-F238E27FC236}">
                <a16:creationId xmlns:a16="http://schemas.microsoft.com/office/drawing/2014/main" id="{0FDFECC3-2D9C-C43D-F407-A71097749478}"/>
              </a:ext>
            </a:extLst>
          </p:cNvPr>
          <p:cNvPicPr>
            <a:picLocks noChangeAspect="1"/>
          </p:cNvPicPr>
          <p:nvPr/>
        </p:nvPicPr>
        <p:blipFill>
          <a:blip r:embed="rId12"/>
          <a:stretch>
            <a:fillRect/>
          </a:stretch>
        </p:blipFill>
        <p:spPr>
          <a:xfrm>
            <a:off x="7620634" y="6100525"/>
            <a:ext cx="7660789" cy="596865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8" name="Picture 27">
            <a:extLst>
              <a:ext uri="{FF2B5EF4-FFF2-40B4-BE49-F238E27FC236}">
                <a16:creationId xmlns:a16="http://schemas.microsoft.com/office/drawing/2014/main" id="{4BF03F77-FB49-4C1C-20DD-03612EE7C0BC}"/>
              </a:ext>
            </a:extLst>
          </p:cNvPr>
          <p:cNvPicPr>
            <a:picLocks noChangeAspect="1"/>
          </p:cNvPicPr>
          <p:nvPr/>
        </p:nvPicPr>
        <p:blipFill>
          <a:blip r:embed="rId13"/>
          <a:stretch>
            <a:fillRect/>
          </a:stretch>
        </p:blipFill>
        <p:spPr>
          <a:xfrm>
            <a:off x="7548572" y="13324375"/>
            <a:ext cx="8295274" cy="676717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grpSp>
        <p:nvGrpSpPr>
          <p:cNvPr id="61" name="Group 60">
            <a:extLst>
              <a:ext uri="{FF2B5EF4-FFF2-40B4-BE49-F238E27FC236}">
                <a16:creationId xmlns:a16="http://schemas.microsoft.com/office/drawing/2014/main" id="{D7D7A182-3998-5E16-FADE-58E98CBC67ED}"/>
              </a:ext>
            </a:extLst>
          </p:cNvPr>
          <p:cNvGrpSpPr/>
          <p:nvPr/>
        </p:nvGrpSpPr>
        <p:grpSpPr>
          <a:xfrm>
            <a:off x="16907685" y="12595536"/>
            <a:ext cx="4615522" cy="707887"/>
            <a:chOff x="32576216" y="7936247"/>
            <a:chExt cx="7552665" cy="1158360"/>
          </a:xfrm>
        </p:grpSpPr>
        <p:sp>
          <p:nvSpPr>
            <p:cNvPr id="63" name="TextBox 62">
              <a:extLst>
                <a:ext uri="{FF2B5EF4-FFF2-40B4-BE49-F238E27FC236}">
                  <a16:creationId xmlns:a16="http://schemas.microsoft.com/office/drawing/2014/main" id="{F5AE622F-82E2-F6CE-4CAD-30BDD3E7777E}"/>
                </a:ext>
              </a:extLst>
            </p:cNvPr>
            <p:cNvSpPr txBox="1"/>
            <p:nvPr/>
          </p:nvSpPr>
          <p:spPr>
            <a:xfrm>
              <a:off x="33033414" y="7936249"/>
              <a:ext cx="7095467" cy="1158358"/>
            </a:xfrm>
            <a:prstGeom prst="rect">
              <a:avLst/>
            </a:prstGeom>
            <a:ln>
              <a:noFill/>
            </a:ln>
            <a:effectLst/>
          </p:spPr>
          <p:style>
            <a:lnRef idx="2">
              <a:schemeClr val="dk1"/>
            </a:lnRef>
            <a:fillRef idx="1">
              <a:schemeClr val="lt1"/>
            </a:fillRef>
            <a:effectRef idx="0">
              <a:schemeClr val="dk1"/>
            </a:effectRef>
            <a:fontRef idx="minor">
              <a:schemeClr val="dk1"/>
            </a:fontRef>
          </p:style>
          <p:txBody>
            <a:bodyPr wrap="none" lIns="167640" rIns="167640" rtlCol="0">
              <a:spAutoFit/>
            </a:bodyPr>
            <a:lstStyle/>
            <a:p>
              <a:pPr defTabSz="2874211">
                <a:defRPr/>
              </a:pPr>
              <a:r>
                <a:rPr lang="en-US" sz="4000" dirty="0">
                  <a:solidFill>
                    <a:schemeClr val="accent1">
                      <a:lumMod val="75000"/>
                    </a:schemeClr>
                  </a:solidFill>
                  <a:latin typeface="Amaranth" panose="02000503050000020004" pitchFamily="2" charset="0"/>
                </a:rPr>
                <a:t>Camera Detection </a:t>
              </a:r>
            </a:p>
          </p:txBody>
        </p:sp>
        <p:sp>
          <p:nvSpPr>
            <p:cNvPr id="1024" name="Rectangle 1023">
              <a:extLst>
                <a:ext uri="{FF2B5EF4-FFF2-40B4-BE49-F238E27FC236}">
                  <a16:creationId xmlns:a16="http://schemas.microsoft.com/office/drawing/2014/main" id="{E3173EBD-C26F-417B-0FDC-0A8D9C97A0DD}"/>
                </a:ext>
              </a:extLst>
            </p:cNvPr>
            <p:cNvSpPr/>
            <p:nvPr/>
          </p:nvSpPr>
          <p:spPr bwMode="auto">
            <a:xfrm>
              <a:off x="32576216" y="7936247"/>
              <a:ext cx="457200" cy="646331"/>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55880" tIns="27940" rIns="55880" bIns="27940" numCol="1" spcCol="0" rtlCol="0" fromWordArt="0" anchor="t" anchorCtr="0" forceAA="0" compatLnSpc="1">
              <a:prstTxWarp prst="textNoShape">
                <a:avLst/>
              </a:prstTxWarp>
              <a:noAutofit/>
            </a:bodyPr>
            <a:lstStyle/>
            <a:p>
              <a:pPr defTabSz="2874930"/>
              <a:endParaRPr lang="en-US" sz="4000">
                <a:solidFill>
                  <a:schemeClr val="accent1">
                    <a:lumMod val="75000"/>
                  </a:schemeClr>
                </a:solidFill>
                <a:latin typeface="Arial" pitchFamily="34" charset="0"/>
              </a:endParaRPr>
            </a:p>
          </p:txBody>
        </p:sp>
      </p:grpSp>
      <p:pic>
        <p:nvPicPr>
          <p:cNvPr id="1028" name="Picture 1027">
            <a:extLst>
              <a:ext uri="{FF2B5EF4-FFF2-40B4-BE49-F238E27FC236}">
                <a16:creationId xmlns:a16="http://schemas.microsoft.com/office/drawing/2014/main" id="{0AE06C1A-9A71-3859-2AE3-50DCF3425FF9}"/>
              </a:ext>
            </a:extLst>
          </p:cNvPr>
          <p:cNvPicPr>
            <a:picLocks noChangeAspect="1"/>
          </p:cNvPicPr>
          <p:nvPr/>
        </p:nvPicPr>
        <p:blipFill>
          <a:blip r:embed="rId14"/>
          <a:stretch>
            <a:fillRect/>
          </a:stretch>
        </p:blipFill>
        <p:spPr>
          <a:xfrm>
            <a:off x="16305379" y="13410789"/>
            <a:ext cx="6596943" cy="6463308"/>
          </a:xfrm>
          <a:prstGeom prst="rect">
            <a:avLst/>
          </a:prstGeom>
        </p:spPr>
      </p:pic>
      <p:pic>
        <p:nvPicPr>
          <p:cNvPr id="1039" name="Picture 1038">
            <a:extLst>
              <a:ext uri="{FF2B5EF4-FFF2-40B4-BE49-F238E27FC236}">
                <a16:creationId xmlns:a16="http://schemas.microsoft.com/office/drawing/2014/main" id="{FAEB250E-79DC-F2A6-81D5-95BB06D59E0A}"/>
              </a:ext>
            </a:extLst>
          </p:cNvPr>
          <p:cNvPicPr>
            <a:picLocks noChangeAspect="1"/>
          </p:cNvPicPr>
          <p:nvPr/>
        </p:nvPicPr>
        <p:blipFill>
          <a:blip r:embed="rId15"/>
          <a:stretch>
            <a:fillRect/>
          </a:stretch>
        </p:blipFill>
        <p:spPr>
          <a:xfrm>
            <a:off x="15843846" y="6100525"/>
            <a:ext cx="7091174" cy="591022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22.04.14"/>
  <p:tag name="AS_TITLE" val="Aspose.Slides for .NET 4.0 Client Profile"/>
  <p:tag name="AS_VERSION" val="22.4"/>
  <p:tag name="POSTERNERDTEMPLATE" val="debatingdenim|08-2022"/>
</p:tagLst>
</file>

<file path=ppt/theme/theme1.xml><?xml version="1.0" encoding="utf-8"?>
<a:theme xmlns:a="http://schemas.openxmlformats.org/drawingml/2006/main" name="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703763" rtl="0" eaLnBrk="1" fontAlgn="base" latinLnBrk="0" hangingPunct="1">
          <a:lnSpc>
            <a:spcPct val="100000"/>
          </a:lnSpc>
          <a:spcBef>
            <a:spcPct val="0"/>
          </a:spcBef>
          <a:spcAft>
            <a:spcPct val="0"/>
          </a:spcAft>
          <a:buClrTx/>
          <a:buSzTx/>
          <a:buFontTx/>
          <a:buNone/>
          <a:tabLst/>
          <a:defRPr kumimoji="0" lang="en-US" sz="45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703763" rtl="0" eaLnBrk="1" fontAlgn="base" latinLnBrk="0" hangingPunct="1">
          <a:lnSpc>
            <a:spcPct val="100000"/>
          </a:lnSpc>
          <a:spcBef>
            <a:spcPct val="0"/>
          </a:spcBef>
          <a:spcAft>
            <a:spcPct val="0"/>
          </a:spcAft>
          <a:buClrTx/>
          <a:buSzTx/>
          <a:buFontTx/>
          <a:buNone/>
          <a:tabLst/>
          <a:defRPr kumimoji="0" lang="en-US" sz="45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5a4ac38e-5b39-4f46-b833-51c4e561ef6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7294DE44F81CE4099EFFBFE5D1CFE4F" ma:contentTypeVersion="15" ma:contentTypeDescription="Create a new document." ma:contentTypeScope="" ma:versionID="9799eecb33aadf087250c177d7b73efe">
  <xsd:schema xmlns:xsd="http://www.w3.org/2001/XMLSchema" xmlns:xs="http://www.w3.org/2001/XMLSchema" xmlns:p="http://schemas.microsoft.com/office/2006/metadata/properties" xmlns:ns3="5a4ac38e-5b39-4f46-b833-51c4e561ef6f" xmlns:ns4="1aa2c1f5-10df-4771-9ee1-67ec336def41" targetNamespace="http://schemas.microsoft.com/office/2006/metadata/properties" ma:root="true" ma:fieldsID="6f32fee49013870db0c930109e28b790" ns3:_="" ns4:_="">
    <xsd:import namespace="5a4ac38e-5b39-4f46-b833-51c4e561ef6f"/>
    <xsd:import namespace="1aa2c1f5-10df-4771-9ee1-67ec336def41"/>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element ref="ns3:MediaLengthInSeconds"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4ac38e-5b39-4f46-b833-51c4e561ef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aa2c1f5-10df-4771-9ee1-67ec336def4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9A3CCE5-4524-48E7-AE4F-96C6870BDA47}">
  <ds:schemaRefs>
    <ds:schemaRef ds:uri="1aa2c1f5-10df-4771-9ee1-67ec336def41"/>
    <ds:schemaRef ds:uri="http://www.w3.org/XML/1998/namespace"/>
    <ds:schemaRef ds:uri="http://purl.org/dc/elements/1.1/"/>
    <ds:schemaRef ds:uri="http://schemas.microsoft.com/office/2006/documentManagement/types"/>
    <ds:schemaRef ds:uri="http://schemas.microsoft.com/office/infopath/2007/PartnerControls"/>
    <ds:schemaRef ds:uri="http://purl.org/dc/terms/"/>
    <ds:schemaRef ds:uri="http://schemas.microsoft.com/office/2006/metadata/properties"/>
    <ds:schemaRef ds:uri="http://schemas.openxmlformats.org/package/2006/metadata/core-properties"/>
    <ds:schemaRef ds:uri="5a4ac38e-5b39-4f46-b833-51c4e561ef6f"/>
    <ds:schemaRef ds:uri="http://purl.org/dc/dcmitype/"/>
  </ds:schemaRefs>
</ds:datastoreItem>
</file>

<file path=customXml/itemProps2.xml><?xml version="1.0" encoding="utf-8"?>
<ds:datastoreItem xmlns:ds="http://schemas.openxmlformats.org/officeDocument/2006/customXml" ds:itemID="{D868FCD1-C4AE-41DC-B83C-4B6B347FDF11}">
  <ds:schemaRefs>
    <ds:schemaRef ds:uri="http://schemas.microsoft.com/sharepoint/v3/contenttype/forms"/>
  </ds:schemaRefs>
</ds:datastoreItem>
</file>

<file path=customXml/itemProps3.xml><?xml version="1.0" encoding="utf-8"?>
<ds:datastoreItem xmlns:ds="http://schemas.openxmlformats.org/officeDocument/2006/customXml" ds:itemID="{75E06113-BB44-4E59-A8B3-B0C0DD38AD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4ac38e-5b39-4f46-b833-51c4e561ef6f"/>
    <ds:schemaRef ds:uri="1aa2c1f5-10df-4771-9ee1-67ec336def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368</TotalTime>
  <Words>235</Words>
  <Application>Microsoft Office PowerPoint</Application>
  <PresentationFormat>Custom</PresentationFormat>
  <Paragraphs>29</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Wingdings</vt:lpstr>
      <vt:lpstr>Arial</vt:lpstr>
      <vt:lpstr>Aptos</vt:lpstr>
      <vt:lpstr>Amaranth</vt:lpstr>
      <vt:lpstr>Default Design</vt:lpstr>
      <vt:lpstr>PowerPoint Presentation</vt:lpstr>
    </vt:vector>
  </TitlesOfParts>
  <Company>Graphicsland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research poster</dc:title>
  <dc:subject>Free Poster Presentation Example</dc:subject>
  <dc:creator>Graphicsland/MakeSigns.com</dc:creator>
  <cp:keywords>scientific, research, template, custom, poster, presentation, symposium, printing, PowerPoint, create, design, example, sample, download</cp:keywords>
  <dc:description>We offer free PowerPoint poster templates to help you design your very own scientific poster presentation.</dc:description>
  <cp:lastModifiedBy>Alhussaini Abdulkarim</cp:lastModifiedBy>
  <cp:revision>12</cp:revision>
  <dcterms:modified xsi:type="dcterms:W3CDTF">2024-12-05T20:02:10Z</dcterms:modified>
  <cp:category>templates for scientific poster</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0x010100F7294DE44F81CE4099EFFBFE5D1CFE4F</vt:lpwstr>
  </property>
  <property fmtid="{D5CDD505-2E9C-101B-9397-08002B2CF9AE}" pid="3" name="MediaServiceImageTags">
    <vt:lpwstr/>
  </property>
</Properties>
</file>