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8388"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39A"/>
    <a:srgbClr val="CDCF7C"/>
    <a:srgbClr val="8CB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showGuides="1">
      <p:cViewPr>
        <p:scale>
          <a:sx n="40" d="100"/>
          <a:sy n="40" d="100"/>
        </p:scale>
        <p:origin x="38" y="-1378"/>
      </p:cViewPr>
      <p:guideLst>
        <p:guide orient="horz" pos="9536"/>
        <p:guide pos="67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4954765"/>
            <a:ext cx="18180130" cy="10540259"/>
          </a:xfrm>
        </p:spPr>
        <p:txBody>
          <a:bodyPr anchor="b"/>
          <a:lstStyle>
            <a:lvl1pPr algn="ctr">
              <a:defRPr sz="14035"/>
            </a:lvl1pPr>
          </a:lstStyle>
          <a:p>
            <a:r>
              <a:rPr lang="en-US"/>
              <a:t>Click to edit Master title style</a:t>
            </a:r>
            <a:endParaRPr lang="en-US" dirty="0"/>
          </a:p>
        </p:txBody>
      </p:sp>
      <p:sp>
        <p:nvSpPr>
          <p:cNvPr id="3" name="Subtitle 2"/>
          <p:cNvSpPr>
            <a:spLocks noGrp="1"/>
          </p:cNvSpPr>
          <p:nvPr>
            <p:ph type="subTitle" idx="1"/>
          </p:nvPr>
        </p:nvSpPr>
        <p:spPr>
          <a:xfrm>
            <a:off x="2673549" y="15901497"/>
            <a:ext cx="16041291" cy="7309499"/>
          </a:xfrm>
        </p:spPr>
        <p:txBody>
          <a:bodyPr/>
          <a:lstStyle>
            <a:lvl1pPr marL="0" indent="0" algn="ctr">
              <a:buNone/>
              <a:defRPr sz="5614"/>
            </a:lvl1pPr>
            <a:lvl2pPr marL="1069437" indent="0" algn="ctr">
              <a:buNone/>
              <a:defRPr sz="4678"/>
            </a:lvl2pPr>
            <a:lvl3pPr marL="2138873" indent="0" algn="ctr">
              <a:buNone/>
              <a:defRPr sz="4210"/>
            </a:lvl3pPr>
            <a:lvl4pPr marL="3208310" indent="0" algn="ctr">
              <a:buNone/>
              <a:defRPr sz="3743"/>
            </a:lvl4pPr>
            <a:lvl5pPr marL="4277746" indent="0" algn="ctr">
              <a:buNone/>
              <a:defRPr sz="3743"/>
            </a:lvl5pPr>
            <a:lvl6pPr marL="5347183" indent="0" algn="ctr">
              <a:buNone/>
              <a:defRPr sz="3743"/>
            </a:lvl6pPr>
            <a:lvl7pPr marL="6416619" indent="0" algn="ctr">
              <a:buNone/>
              <a:defRPr sz="3743"/>
            </a:lvl7pPr>
            <a:lvl8pPr marL="7486056" indent="0" algn="ctr">
              <a:buNone/>
              <a:defRPr sz="3743"/>
            </a:lvl8pPr>
            <a:lvl9pPr marL="8555492" indent="0" algn="ctr">
              <a:buNone/>
              <a:defRPr sz="374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295947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420751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6066" y="1611875"/>
            <a:ext cx="461187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453" y="1611875"/>
            <a:ext cx="13568259"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28686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327247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313" y="7547788"/>
            <a:ext cx="18447485" cy="12593645"/>
          </a:xfrm>
        </p:spPr>
        <p:txBody>
          <a:bodyPr anchor="b"/>
          <a:lstStyle>
            <a:lvl1pPr>
              <a:defRPr sz="14035"/>
            </a:lvl1pPr>
          </a:lstStyle>
          <a:p>
            <a:r>
              <a:rPr lang="en-US"/>
              <a:t>Click to edit Master title style</a:t>
            </a:r>
            <a:endParaRPr lang="en-US" dirty="0"/>
          </a:p>
        </p:txBody>
      </p:sp>
      <p:sp>
        <p:nvSpPr>
          <p:cNvPr id="3" name="Text Placeholder 2"/>
          <p:cNvSpPr>
            <a:spLocks noGrp="1"/>
          </p:cNvSpPr>
          <p:nvPr>
            <p:ph type="body" idx="1"/>
          </p:nvPr>
        </p:nvSpPr>
        <p:spPr>
          <a:xfrm>
            <a:off x="1459313" y="20260574"/>
            <a:ext cx="18447485" cy="6622701"/>
          </a:xfrm>
        </p:spPr>
        <p:txBody>
          <a:bodyPr/>
          <a:lstStyle>
            <a:lvl1pPr marL="0" indent="0">
              <a:buNone/>
              <a:defRPr sz="5614">
                <a:solidFill>
                  <a:schemeClr val="tx1"/>
                </a:solidFill>
              </a:defRPr>
            </a:lvl1pPr>
            <a:lvl2pPr marL="1069437" indent="0">
              <a:buNone/>
              <a:defRPr sz="4678">
                <a:solidFill>
                  <a:schemeClr val="tx1">
                    <a:tint val="75000"/>
                  </a:schemeClr>
                </a:solidFill>
              </a:defRPr>
            </a:lvl2pPr>
            <a:lvl3pPr marL="2138873" indent="0">
              <a:buNone/>
              <a:defRPr sz="4210">
                <a:solidFill>
                  <a:schemeClr val="tx1">
                    <a:tint val="75000"/>
                  </a:schemeClr>
                </a:solidFill>
              </a:defRPr>
            </a:lvl3pPr>
            <a:lvl4pPr marL="3208310" indent="0">
              <a:buNone/>
              <a:defRPr sz="3743">
                <a:solidFill>
                  <a:schemeClr val="tx1">
                    <a:tint val="75000"/>
                  </a:schemeClr>
                </a:solidFill>
              </a:defRPr>
            </a:lvl4pPr>
            <a:lvl5pPr marL="4277746" indent="0">
              <a:buNone/>
              <a:defRPr sz="3743">
                <a:solidFill>
                  <a:schemeClr val="tx1">
                    <a:tint val="75000"/>
                  </a:schemeClr>
                </a:solidFill>
              </a:defRPr>
            </a:lvl5pPr>
            <a:lvl6pPr marL="5347183" indent="0">
              <a:buNone/>
              <a:defRPr sz="3743">
                <a:solidFill>
                  <a:schemeClr val="tx1">
                    <a:tint val="75000"/>
                  </a:schemeClr>
                </a:solidFill>
              </a:defRPr>
            </a:lvl6pPr>
            <a:lvl7pPr marL="6416619" indent="0">
              <a:buNone/>
              <a:defRPr sz="3743">
                <a:solidFill>
                  <a:schemeClr val="tx1">
                    <a:tint val="75000"/>
                  </a:schemeClr>
                </a:solidFill>
              </a:defRPr>
            </a:lvl7pPr>
            <a:lvl8pPr marL="7486056" indent="0">
              <a:buNone/>
              <a:defRPr sz="3743">
                <a:solidFill>
                  <a:schemeClr val="tx1">
                    <a:tint val="75000"/>
                  </a:schemeClr>
                </a:solidFill>
              </a:defRPr>
            </a:lvl8pPr>
            <a:lvl9pPr marL="8555492" indent="0">
              <a:buNone/>
              <a:defRPr sz="37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12793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452" y="8059374"/>
            <a:ext cx="9090065"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7871" y="8059374"/>
            <a:ext cx="9090065"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248314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237" y="1611882"/>
            <a:ext cx="18447485"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240" y="7421634"/>
            <a:ext cx="9048289" cy="3637228"/>
          </a:xfrm>
        </p:spPr>
        <p:txBody>
          <a:bodyPr anchor="b"/>
          <a:lstStyle>
            <a:lvl1pPr marL="0" indent="0">
              <a:buNone/>
              <a:defRPr sz="5614" b="1"/>
            </a:lvl1pPr>
            <a:lvl2pPr marL="1069437" indent="0">
              <a:buNone/>
              <a:defRPr sz="4678" b="1"/>
            </a:lvl2pPr>
            <a:lvl3pPr marL="2138873" indent="0">
              <a:buNone/>
              <a:defRPr sz="4210" b="1"/>
            </a:lvl3pPr>
            <a:lvl4pPr marL="3208310" indent="0">
              <a:buNone/>
              <a:defRPr sz="3743" b="1"/>
            </a:lvl4pPr>
            <a:lvl5pPr marL="4277746" indent="0">
              <a:buNone/>
              <a:defRPr sz="3743" b="1"/>
            </a:lvl5pPr>
            <a:lvl6pPr marL="5347183" indent="0">
              <a:buNone/>
              <a:defRPr sz="3743" b="1"/>
            </a:lvl6pPr>
            <a:lvl7pPr marL="6416619" indent="0">
              <a:buNone/>
              <a:defRPr sz="3743" b="1"/>
            </a:lvl7pPr>
            <a:lvl8pPr marL="7486056" indent="0">
              <a:buNone/>
              <a:defRPr sz="3743" b="1"/>
            </a:lvl8pPr>
            <a:lvl9pPr marL="8555492" indent="0">
              <a:buNone/>
              <a:defRPr sz="3743" b="1"/>
            </a:lvl9pPr>
          </a:lstStyle>
          <a:p>
            <a:pPr lvl="0"/>
            <a:r>
              <a:rPr lang="en-US"/>
              <a:t>Edit Master text styles</a:t>
            </a:r>
          </a:p>
        </p:txBody>
      </p:sp>
      <p:sp>
        <p:nvSpPr>
          <p:cNvPr id="4" name="Content Placeholder 3"/>
          <p:cNvSpPr>
            <a:spLocks noGrp="1"/>
          </p:cNvSpPr>
          <p:nvPr>
            <p:ph sz="half" idx="2"/>
          </p:nvPr>
        </p:nvSpPr>
        <p:spPr>
          <a:xfrm>
            <a:off x="1473240" y="11058863"/>
            <a:ext cx="9048289"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7872" y="7421634"/>
            <a:ext cx="9092851" cy="3637228"/>
          </a:xfrm>
        </p:spPr>
        <p:txBody>
          <a:bodyPr anchor="b"/>
          <a:lstStyle>
            <a:lvl1pPr marL="0" indent="0">
              <a:buNone/>
              <a:defRPr sz="5614" b="1"/>
            </a:lvl1pPr>
            <a:lvl2pPr marL="1069437" indent="0">
              <a:buNone/>
              <a:defRPr sz="4678" b="1"/>
            </a:lvl2pPr>
            <a:lvl3pPr marL="2138873" indent="0">
              <a:buNone/>
              <a:defRPr sz="4210" b="1"/>
            </a:lvl3pPr>
            <a:lvl4pPr marL="3208310" indent="0">
              <a:buNone/>
              <a:defRPr sz="3743" b="1"/>
            </a:lvl4pPr>
            <a:lvl5pPr marL="4277746" indent="0">
              <a:buNone/>
              <a:defRPr sz="3743" b="1"/>
            </a:lvl5pPr>
            <a:lvl6pPr marL="5347183" indent="0">
              <a:buNone/>
              <a:defRPr sz="3743" b="1"/>
            </a:lvl6pPr>
            <a:lvl7pPr marL="6416619" indent="0">
              <a:buNone/>
              <a:defRPr sz="3743" b="1"/>
            </a:lvl7pPr>
            <a:lvl8pPr marL="7486056" indent="0">
              <a:buNone/>
              <a:defRPr sz="3743" b="1"/>
            </a:lvl8pPr>
            <a:lvl9pPr marL="8555492" indent="0">
              <a:buNone/>
              <a:defRPr sz="3743" b="1"/>
            </a:lvl9pPr>
          </a:lstStyle>
          <a:p>
            <a:pPr lvl="0"/>
            <a:r>
              <a:rPr lang="en-US"/>
              <a:t>Edit Master text styles</a:t>
            </a:r>
          </a:p>
        </p:txBody>
      </p:sp>
      <p:sp>
        <p:nvSpPr>
          <p:cNvPr id="6" name="Content Placeholder 5"/>
          <p:cNvSpPr>
            <a:spLocks noGrp="1"/>
          </p:cNvSpPr>
          <p:nvPr>
            <p:ph sz="quarter" idx="4"/>
          </p:nvPr>
        </p:nvSpPr>
        <p:spPr>
          <a:xfrm>
            <a:off x="10827872" y="11058863"/>
            <a:ext cx="9092851"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233542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94075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371840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237" y="2018348"/>
            <a:ext cx="6898312" cy="7064216"/>
          </a:xfrm>
        </p:spPr>
        <p:txBody>
          <a:bodyPr anchor="b"/>
          <a:lstStyle>
            <a:lvl1pPr>
              <a:defRPr sz="7485"/>
            </a:lvl1pPr>
          </a:lstStyle>
          <a:p>
            <a:r>
              <a:rPr lang="en-US"/>
              <a:t>Click to edit Master title style</a:t>
            </a:r>
            <a:endParaRPr lang="en-US" dirty="0"/>
          </a:p>
        </p:txBody>
      </p:sp>
      <p:sp>
        <p:nvSpPr>
          <p:cNvPr id="3" name="Content Placeholder 2"/>
          <p:cNvSpPr>
            <a:spLocks noGrp="1"/>
          </p:cNvSpPr>
          <p:nvPr>
            <p:ph idx="1"/>
          </p:nvPr>
        </p:nvSpPr>
        <p:spPr>
          <a:xfrm>
            <a:off x="9092851" y="4359077"/>
            <a:ext cx="10827871" cy="21515024"/>
          </a:xfrm>
        </p:spPr>
        <p:txBody>
          <a:bodyPr/>
          <a:lstStyle>
            <a:lvl1pPr>
              <a:defRPr sz="7485"/>
            </a:lvl1pPr>
            <a:lvl2pPr>
              <a:defRPr sz="6549"/>
            </a:lvl2pPr>
            <a:lvl3pPr>
              <a:defRPr sz="5614"/>
            </a:lvl3pPr>
            <a:lvl4pPr>
              <a:defRPr sz="4678"/>
            </a:lvl4pPr>
            <a:lvl5pPr>
              <a:defRPr sz="4678"/>
            </a:lvl5pPr>
            <a:lvl6pPr>
              <a:defRPr sz="4678"/>
            </a:lvl6pPr>
            <a:lvl7pPr>
              <a:defRPr sz="4678"/>
            </a:lvl7pPr>
            <a:lvl8pPr>
              <a:defRPr sz="4678"/>
            </a:lvl8pPr>
            <a:lvl9pPr>
              <a:defRPr sz="467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237" y="9082564"/>
            <a:ext cx="6898312" cy="16826573"/>
          </a:xfrm>
        </p:spPr>
        <p:txBody>
          <a:bodyPr/>
          <a:lstStyle>
            <a:lvl1pPr marL="0" indent="0">
              <a:buNone/>
              <a:defRPr sz="3743"/>
            </a:lvl1pPr>
            <a:lvl2pPr marL="1069437" indent="0">
              <a:buNone/>
              <a:defRPr sz="3275"/>
            </a:lvl2pPr>
            <a:lvl3pPr marL="2138873" indent="0">
              <a:buNone/>
              <a:defRPr sz="2807"/>
            </a:lvl3pPr>
            <a:lvl4pPr marL="3208310" indent="0">
              <a:buNone/>
              <a:defRPr sz="2339"/>
            </a:lvl4pPr>
            <a:lvl5pPr marL="4277746" indent="0">
              <a:buNone/>
              <a:defRPr sz="2339"/>
            </a:lvl5pPr>
            <a:lvl6pPr marL="5347183" indent="0">
              <a:buNone/>
              <a:defRPr sz="2339"/>
            </a:lvl6pPr>
            <a:lvl7pPr marL="6416619" indent="0">
              <a:buNone/>
              <a:defRPr sz="2339"/>
            </a:lvl7pPr>
            <a:lvl8pPr marL="7486056" indent="0">
              <a:buNone/>
              <a:defRPr sz="2339"/>
            </a:lvl8pPr>
            <a:lvl9pPr marL="8555492"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36941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237" y="2018348"/>
            <a:ext cx="6898312" cy="7064216"/>
          </a:xfrm>
        </p:spPr>
        <p:txBody>
          <a:bodyPr anchor="b"/>
          <a:lstStyle>
            <a:lvl1pPr>
              <a:defRPr sz="7485"/>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2851" y="4359077"/>
            <a:ext cx="10827871" cy="21515024"/>
          </a:xfrm>
        </p:spPr>
        <p:txBody>
          <a:bodyPr anchor="t"/>
          <a:lstStyle>
            <a:lvl1pPr marL="0" indent="0">
              <a:buNone/>
              <a:defRPr sz="7485"/>
            </a:lvl1pPr>
            <a:lvl2pPr marL="1069437" indent="0">
              <a:buNone/>
              <a:defRPr sz="6549"/>
            </a:lvl2pPr>
            <a:lvl3pPr marL="2138873" indent="0">
              <a:buNone/>
              <a:defRPr sz="5614"/>
            </a:lvl3pPr>
            <a:lvl4pPr marL="3208310" indent="0">
              <a:buNone/>
              <a:defRPr sz="4678"/>
            </a:lvl4pPr>
            <a:lvl5pPr marL="4277746" indent="0">
              <a:buNone/>
              <a:defRPr sz="4678"/>
            </a:lvl5pPr>
            <a:lvl6pPr marL="5347183" indent="0">
              <a:buNone/>
              <a:defRPr sz="4678"/>
            </a:lvl6pPr>
            <a:lvl7pPr marL="6416619" indent="0">
              <a:buNone/>
              <a:defRPr sz="4678"/>
            </a:lvl7pPr>
            <a:lvl8pPr marL="7486056" indent="0">
              <a:buNone/>
              <a:defRPr sz="4678"/>
            </a:lvl8pPr>
            <a:lvl9pPr marL="8555492" indent="0">
              <a:buNone/>
              <a:defRPr sz="4678"/>
            </a:lvl9pPr>
          </a:lstStyle>
          <a:p>
            <a:r>
              <a:rPr lang="en-US" dirty="0"/>
              <a:t>Click icon to add picture</a:t>
            </a:r>
          </a:p>
        </p:txBody>
      </p:sp>
      <p:sp>
        <p:nvSpPr>
          <p:cNvPr id="4" name="Text Placeholder 3"/>
          <p:cNvSpPr>
            <a:spLocks noGrp="1"/>
          </p:cNvSpPr>
          <p:nvPr>
            <p:ph type="body" sz="half" idx="2"/>
          </p:nvPr>
        </p:nvSpPr>
        <p:spPr>
          <a:xfrm>
            <a:off x="1473237" y="9082564"/>
            <a:ext cx="6898312" cy="16826573"/>
          </a:xfrm>
        </p:spPr>
        <p:txBody>
          <a:bodyPr/>
          <a:lstStyle>
            <a:lvl1pPr marL="0" indent="0">
              <a:buNone/>
              <a:defRPr sz="3743"/>
            </a:lvl1pPr>
            <a:lvl2pPr marL="1069437" indent="0">
              <a:buNone/>
              <a:defRPr sz="3275"/>
            </a:lvl2pPr>
            <a:lvl3pPr marL="2138873" indent="0">
              <a:buNone/>
              <a:defRPr sz="2807"/>
            </a:lvl3pPr>
            <a:lvl4pPr marL="3208310" indent="0">
              <a:buNone/>
              <a:defRPr sz="2339"/>
            </a:lvl4pPr>
            <a:lvl5pPr marL="4277746" indent="0">
              <a:buNone/>
              <a:defRPr sz="2339"/>
            </a:lvl5pPr>
            <a:lvl6pPr marL="5347183" indent="0">
              <a:buNone/>
              <a:defRPr sz="2339"/>
            </a:lvl6pPr>
            <a:lvl7pPr marL="6416619" indent="0">
              <a:buNone/>
              <a:defRPr sz="2339"/>
            </a:lvl7pPr>
            <a:lvl8pPr marL="7486056" indent="0">
              <a:buNone/>
              <a:defRPr sz="2339"/>
            </a:lvl8pPr>
            <a:lvl9pPr marL="8555492"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dirty="0"/>
          </a:p>
        </p:txBody>
      </p:sp>
    </p:spTree>
    <p:extLst>
      <p:ext uri="{BB962C8B-B14F-4D97-AF65-F5344CB8AC3E}">
        <p14:creationId xmlns:p14="http://schemas.microsoft.com/office/powerpoint/2010/main" val="106732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452" y="1611882"/>
            <a:ext cx="18447485"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452" y="8059374"/>
            <a:ext cx="18447485"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452" y="28060644"/>
            <a:ext cx="4812387" cy="1611875"/>
          </a:xfrm>
          <a:prstGeom prst="rect">
            <a:avLst/>
          </a:prstGeom>
        </p:spPr>
        <p:txBody>
          <a:bodyPr vert="horz" lIns="91440" tIns="45720" rIns="91440" bIns="45720" rtlCol="0" anchor="ctr"/>
          <a:lstStyle>
            <a:lvl1pPr algn="l">
              <a:defRPr sz="2807">
                <a:solidFill>
                  <a:schemeClr val="tx1">
                    <a:tint val="75000"/>
                  </a:schemeClr>
                </a:solidFill>
              </a:defRPr>
            </a:lvl1pPr>
          </a:lstStyle>
          <a:p>
            <a:fld id="{BF379E88-DE07-472B-A6FA-DD49010A3946}" type="datetimeFigureOut">
              <a:rPr lang="en-US" smtClean="0"/>
              <a:t>5/9/2024</a:t>
            </a:fld>
            <a:endParaRPr lang="en-US" dirty="0"/>
          </a:p>
        </p:txBody>
      </p:sp>
      <p:sp>
        <p:nvSpPr>
          <p:cNvPr id="5" name="Footer Placeholder 4"/>
          <p:cNvSpPr>
            <a:spLocks noGrp="1"/>
          </p:cNvSpPr>
          <p:nvPr>
            <p:ph type="ftr" sz="quarter" idx="3"/>
          </p:nvPr>
        </p:nvSpPr>
        <p:spPr>
          <a:xfrm>
            <a:off x="7084904" y="28060644"/>
            <a:ext cx="7218581" cy="1611875"/>
          </a:xfrm>
          <a:prstGeom prst="rect">
            <a:avLst/>
          </a:prstGeom>
        </p:spPr>
        <p:txBody>
          <a:bodyPr vert="horz" lIns="91440" tIns="45720" rIns="91440" bIns="45720" rtlCol="0" anchor="ctr"/>
          <a:lstStyle>
            <a:lvl1pPr algn="ctr">
              <a:defRPr sz="28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105549" y="28060644"/>
            <a:ext cx="4812387" cy="1611875"/>
          </a:xfrm>
          <a:prstGeom prst="rect">
            <a:avLst/>
          </a:prstGeom>
        </p:spPr>
        <p:txBody>
          <a:bodyPr vert="horz" lIns="91440" tIns="45720" rIns="91440" bIns="45720" rtlCol="0" anchor="ctr"/>
          <a:lstStyle>
            <a:lvl1pPr algn="r">
              <a:defRPr sz="2807">
                <a:solidFill>
                  <a:schemeClr val="tx1">
                    <a:tint val="75000"/>
                  </a:schemeClr>
                </a:solidFill>
              </a:defRPr>
            </a:lvl1pPr>
          </a:lstStyle>
          <a:p>
            <a:fld id="{623B7A92-D4AC-4CF9-B7A1-DC061756AA54}" type="slidenum">
              <a:rPr lang="en-US" smtClean="0"/>
              <a:t>‹#›</a:t>
            </a:fld>
            <a:endParaRPr lang="en-US" dirty="0"/>
          </a:p>
        </p:txBody>
      </p:sp>
    </p:spTree>
    <p:extLst>
      <p:ext uri="{BB962C8B-B14F-4D97-AF65-F5344CB8AC3E}">
        <p14:creationId xmlns:p14="http://schemas.microsoft.com/office/powerpoint/2010/main" val="11156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873" rtl="0" eaLnBrk="1" latinLnBrk="0" hangingPunct="1">
        <a:lnSpc>
          <a:spcPct val="90000"/>
        </a:lnSpc>
        <a:spcBef>
          <a:spcPct val="0"/>
        </a:spcBef>
        <a:buNone/>
        <a:defRPr sz="10292" kern="1200">
          <a:solidFill>
            <a:schemeClr val="tx1"/>
          </a:solidFill>
          <a:latin typeface="+mj-lt"/>
          <a:ea typeface="+mj-ea"/>
          <a:cs typeface="+mj-cs"/>
        </a:defRPr>
      </a:lvl1pPr>
    </p:titleStyle>
    <p:bodyStyle>
      <a:lvl1pPr marL="534718" indent="-534718" algn="l" defTabSz="2138873" rtl="0" eaLnBrk="1" latinLnBrk="0" hangingPunct="1">
        <a:lnSpc>
          <a:spcPct val="90000"/>
        </a:lnSpc>
        <a:spcBef>
          <a:spcPts val="2339"/>
        </a:spcBef>
        <a:buFont typeface="Arial" panose="020B0604020202020204" pitchFamily="34" charset="0"/>
        <a:buChar char="•"/>
        <a:defRPr sz="6549" kern="1200">
          <a:solidFill>
            <a:schemeClr val="tx1"/>
          </a:solidFill>
          <a:latin typeface="+mn-lt"/>
          <a:ea typeface="+mn-ea"/>
          <a:cs typeface="+mn-cs"/>
        </a:defRPr>
      </a:lvl1pPr>
      <a:lvl2pPr marL="1604155" indent="-534718" algn="l" defTabSz="2138873" rtl="0" eaLnBrk="1" latinLnBrk="0" hangingPunct="1">
        <a:lnSpc>
          <a:spcPct val="90000"/>
        </a:lnSpc>
        <a:spcBef>
          <a:spcPts val="1170"/>
        </a:spcBef>
        <a:buFont typeface="Arial" panose="020B0604020202020204" pitchFamily="34" charset="0"/>
        <a:buChar char="•"/>
        <a:defRPr sz="5614" kern="1200">
          <a:solidFill>
            <a:schemeClr val="tx1"/>
          </a:solidFill>
          <a:latin typeface="+mn-lt"/>
          <a:ea typeface="+mn-ea"/>
          <a:cs typeface="+mn-cs"/>
        </a:defRPr>
      </a:lvl2pPr>
      <a:lvl3pPr marL="2673591" indent="-534718" algn="l" defTabSz="2138873" rtl="0" eaLnBrk="1" latinLnBrk="0" hangingPunct="1">
        <a:lnSpc>
          <a:spcPct val="90000"/>
        </a:lnSpc>
        <a:spcBef>
          <a:spcPts val="1170"/>
        </a:spcBef>
        <a:buFont typeface="Arial" panose="020B0604020202020204" pitchFamily="34" charset="0"/>
        <a:buChar char="•"/>
        <a:defRPr sz="4678" kern="1200">
          <a:solidFill>
            <a:schemeClr val="tx1"/>
          </a:solidFill>
          <a:latin typeface="+mn-lt"/>
          <a:ea typeface="+mn-ea"/>
          <a:cs typeface="+mn-cs"/>
        </a:defRPr>
      </a:lvl3pPr>
      <a:lvl4pPr marL="3743028"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4pPr>
      <a:lvl5pPr marL="4812464"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5pPr>
      <a:lvl6pPr marL="5881901"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6pPr>
      <a:lvl7pPr marL="6951337"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7pPr>
      <a:lvl8pPr marL="8020774"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8pPr>
      <a:lvl9pPr marL="9090210" indent="-534718" algn="l" defTabSz="2138873"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9pPr>
    </p:bodyStyle>
    <p:otherStyle>
      <a:defPPr>
        <a:defRPr lang="en-US"/>
      </a:defPPr>
      <a:lvl1pPr marL="0" algn="l" defTabSz="2138873" rtl="0" eaLnBrk="1" latinLnBrk="0" hangingPunct="1">
        <a:defRPr sz="4210" kern="1200">
          <a:solidFill>
            <a:schemeClr val="tx1"/>
          </a:solidFill>
          <a:latin typeface="+mn-lt"/>
          <a:ea typeface="+mn-ea"/>
          <a:cs typeface="+mn-cs"/>
        </a:defRPr>
      </a:lvl1pPr>
      <a:lvl2pPr marL="1069437" algn="l" defTabSz="2138873" rtl="0" eaLnBrk="1" latinLnBrk="0" hangingPunct="1">
        <a:defRPr sz="4210" kern="1200">
          <a:solidFill>
            <a:schemeClr val="tx1"/>
          </a:solidFill>
          <a:latin typeface="+mn-lt"/>
          <a:ea typeface="+mn-ea"/>
          <a:cs typeface="+mn-cs"/>
        </a:defRPr>
      </a:lvl2pPr>
      <a:lvl3pPr marL="2138873" algn="l" defTabSz="2138873" rtl="0" eaLnBrk="1" latinLnBrk="0" hangingPunct="1">
        <a:defRPr sz="4210" kern="1200">
          <a:solidFill>
            <a:schemeClr val="tx1"/>
          </a:solidFill>
          <a:latin typeface="+mn-lt"/>
          <a:ea typeface="+mn-ea"/>
          <a:cs typeface="+mn-cs"/>
        </a:defRPr>
      </a:lvl3pPr>
      <a:lvl4pPr marL="3208310" algn="l" defTabSz="2138873" rtl="0" eaLnBrk="1" latinLnBrk="0" hangingPunct="1">
        <a:defRPr sz="4210" kern="1200">
          <a:solidFill>
            <a:schemeClr val="tx1"/>
          </a:solidFill>
          <a:latin typeface="+mn-lt"/>
          <a:ea typeface="+mn-ea"/>
          <a:cs typeface="+mn-cs"/>
        </a:defRPr>
      </a:lvl4pPr>
      <a:lvl5pPr marL="4277746" algn="l" defTabSz="2138873" rtl="0" eaLnBrk="1" latinLnBrk="0" hangingPunct="1">
        <a:defRPr sz="4210" kern="1200">
          <a:solidFill>
            <a:schemeClr val="tx1"/>
          </a:solidFill>
          <a:latin typeface="+mn-lt"/>
          <a:ea typeface="+mn-ea"/>
          <a:cs typeface="+mn-cs"/>
        </a:defRPr>
      </a:lvl5pPr>
      <a:lvl6pPr marL="5347183" algn="l" defTabSz="2138873" rtl="0" eaLnBrk="1" latinLnBrk="0" hangingPunct="1">
        <a:defRPr sz="4210" kern="1200">
          <a:solidFill>
            <a:schemeClr val="tx1"/>
          </a:solidFill>
          <a:latin typeface="+mn-lt"/>
          <a:ea typeface="+mn-ea"/>
          <a:cs typeface="+mn-cs"/>
        </a:defRPr>
      </a:lvl6pPr>
      <a:lvl7pPr marL="6416619" algn="l" defTabSz="2138873" rtl="0" eaLnBrk="1" latinLnBrk="0" hangingPunct="1">
        <a:defRPr sz="4210" kern="1200">
          <a:solidFill>
            <a:schemeClr val="tx1"/>
          </a:solidFill>
          <a:latin typeface="+mn-lt"/>
          <a:ea typeface="+mn-ea"/>
          <a:cs typeface="+mn-cs"/>
        </a:defRPr>
      </a:lvl7pPr>
      <a:lvl8pPr marL="7486056" algn="l" defTabSz="2138873" rtl="0" eaLnBrk="1" latinLnBrk="0" hangingPunct="1">
        <a:defRPr sz="4210" kern="1200">
          <a:solidFill>
            <a:schemeClr val="tx1"/>
          </a:solidFill>
          <a:latin typeface="+mn-lt"/>
          <a:ea typeface="+mn-ea"/>
          <a:cs typeface="+mn-cs"/>
        </a:defRPr>
      </a:lvl8pPr>
      <a:lvl9pPr marL="8555492" algn="l" defTabSz="2138873"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1656D-3084-4F52-826E-B4C8D6FC87BE}"/>
              </a:ext>
            </a:extLst>
          </p:cNvPr>
          <p:cNvSpPr>
            <a:spLocks noGrp="1"/>
          </p:cNvSpPr>
          <p:nvPr>
            <p:ph type="ctrTitle"/>
          </p:nvPr>
        </p:nvSpPr>
        <p:spPr>
          <a:xfrm>
            <a:off x="1604129" y="4925268"/>
            <a:ext cx="18180130" cy="10540259"/>
          </a:xfrm>
        </p:spPr>
        <p:txBody>
          <a:bodyPr/>
          <a:lstStyle/>
          <a:p>
            <a:endParaRPr lang="en-US" dirty="0"/>
          </a:p>
        </p:txBody>
      </p:sp>
      <p:sp>
        <p:nvSpPr>
          <p:cNvPr id="3" name="Subtitle 2">
            <a:extLst>
              <a:ext uri="{FF2B5EF4-FFF2-40B4-BE49-F238E27FC236}">
                <a16:creationId xmlns:a16="http://schemas.microsoft.com/office/drawing/2014/main" xmlns="" id="{A9FDFFBE-D2DE-49CA-A1BA-7752F24D2110}"/>
              </a:ext>
            </a:extLst>
          </p:cNvPr>
          <p:cNvSpPr>
            <a:spLocks noGrp="1"/>
          </p:cNvSpPr>
          <p:nvPr>
            <p:ph type="subTitle" idx="1"/>
          </p:nvPr>
        </p:nvSpPr>
        <p:spPr>
          <a:xfrm>
            <a:off x="2673549" y="15872000"/>
            <a:ext cx="16041291" cy="7309499"/>
          </a:xfrm>
        </p:spPr>
        <p:txBody>
          <a:bodyPr/>
          <a:lstStyle/>
          <a:p>
            <a:endParaRPr lang="en-US" dirty="0"/>
          </a:p>
        </p:txBody>
      </p:sp>
      <p:pic>
        <p:nvPicPr>
          <p:cNvPr id="5" name="Picture 4">
            <a:extLst>
              <a:ext uri="{FF2B5EF4-FFF2-40B4-BE49-F238E27FC236}">
                <a16:creationId xmlns:a16="http://schemas.microsoft.com/office/drawing/2014/main" xmlns="" id="{D0CF37BC-DAFA-464B-AEE9-67C2721E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1" y="38315"/>
            <a:ext cx="21384365" cy="30275213"/>
          </a:xfrm>
          <a:prstGeom prst="rect">
            <a:avLst/>
          </a:prstGeom>
        </p:spPr>
      </p:pic>
      <p:sp>
        <p:nvSpPr>
          <p:cNvPr id="31" name="Rectangle 30">
            <a:extLst>
              <a:ext uri="{FF2B5EF4-FFF2-40B4-BE49-F238E27FC236}">
                <a16:creationId xmlns:a16="http://schemas.microsoft.com/office/drawing/2014/main" xmlns="" id="{3B5B16E8-3B30-D2F2-91A9-7B8F5910CC48}"/>
              </a:ext>
            </a:extLst>
          </p:cNvPr>
          <p:cNvSpPr/>
          <p:nvPr/>
        </p:nvSpPr>
        <p:spPr>
          <a:xfrm>
            <a:off x="1840103" y="919711"/>
            <a:ext cx="15748204"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8000" b="0" dirty="0">
                <a:latin typeface="Calibri"/>
                <a:cs typeface="Calibri"/>
              </a:rPr>
              <a:t>Dual</a:t>
            </a:r>
            <a:r>
              <a:rPr lang="en-US" sz="8000" b="0" spc="-35" dirty="0">
                <a:latin typeface="Calibri"/>
                <a:cs typeface="Calibri"/>
              </a:rPr>
              <a:t> </a:t>
            </a:r>
            <a:r>
              <a:rPr lang="en-US" sz="8000" b="0" dirty="0">
                <a:latin typeface="Calibri"/>
                <a:cs typeface="Calibri"/>
              </a:rPr>
              <a:t>generation</a:t>
            </a:r>
            <a:r>
              <a:rPr lang="en-US" sz="8000" b="0" spc="-50" dirty="0">
                <a:latin typeface="Calibri"/>
                <a:cs typeface="Calibri"/>
              </a:rPr>
              <a:t> </a:t>
            </a:r>
            <a:r>
              <a:rPr lang="en-US" sz="8000" b="0" spc="-25" dirty="0">
                <a:latin typeface="Calibri"/>
                <a:cs typeface="Calibri"/>
              </a:rPr>
              <a:t>of </a:t>
            </a:r>
            <a:r>
              <a:rPr lang="en-US" sz="8000" b="0" dirty="0">
                <a:latin typeface="Calibri"/>
                <a:cs typeface="Calibri"/>
              </a:rPr>
              <a:t>hydrogen</a:t>
            </a:r>
            <a:r>
              <a:rPr lang="en-US" sz="8000" b="0" spc="-35" dirty="0">
                <a:latin typeface="Calibri"/>
                <a:cs typeface="Calibri"/>
              </a:rPr>
              <a:t> </a:t>
            </a:r>
            <a:r>
              <a:rPr lang="en-US" sz="8000" b="0" dirty="0">
                <a:latin typeface="Calibri"/>
                <a:cs typeface="Calibri"/>
              </a:rPr>
              <a:t>and</a:t>
            </a:r>
            <a:r>
              <a:rPr lang="en-US" sz="8000" b="0" spc="-20" dirty="0">
                <a:latin typeface="Calibri"/>
                <a:cs typeface="Calibri"/>
              </a:rPr>
              <a:t> </a:t>
            </a:r>
            <a:r>
              <a:rPr lang="en-US" sz="8000" b="0" spc="-10" dirty="0">
                <a:latin typeface="Calibri"/>
                <a:cs typeface="Calibri"/>
              </a:rPr>
              <a:t>ozone</a:t>
            </a:r>
            <a:endParaRPr lang="en-US" sz="8000" dirty="0">
              <a:ln w="0">
                <a:noFill/>
              </a:ln>
              <a:solidFill>
                <a:schemeClr val="bg1"/>
              </a:solidFill>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xmlns="" id="{8C6408D8-D53F-08B5-73C5-5AF5FF1BFB87}"/>
              </a:ext>
            </a:extLst>
          </p:cNvPr>
          <p:cNvSpPr txBox="1"/>
          <p:nvPr/>
        </p:nvSpPr>
        <p:spPr>
          <a:xfrm>
            <a:off x="6436214" y="4078932"/>
            <a:ext cx="15748204" cy="93871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x-none" sz="2200" dirty="0">
                <a:solidFill>
                  <a:schemeClr val="bg1"/>
                </a:solidFill>
              </a:rPr>
              <a:t>Team </a:t>
            </a:r>
            <a:r>
              <a:rPr lang="ar-SA" sz="2200" dirty="0">
                <a:solidFill>
                  <a:schemeClr val="bg1"/>
                </a:solidFill>
              </a:rPr>
              <a:t>128</a:t>
            </a:r>
            <a:endParaRPr lang="x-none" sz="2200" dirty="0">
              <a:solidFill>
                <a:schemeClr val="bg1"/>
              </a:solidFill>
            </a:endParaRPr>
          </a:p>
          <a:p>
            <a:r>
              <a:rPr lang="x-none" sz="2200" dirty="0">
                <a:solidFill>
                  <a:schemeClr val="bg1"/>
                </a:solidFill>
                <a:latin typeface="Calibri (Body)"/>
              </a:rPr>
              <a:t>CHE :</a:t>
            </a:r>
            <a:r>
              <a:rPr lang="en-US" sz="2200" dirty="0">
                <a:solidFill>
                  <a:schemeClr val="bg1"/>
                </a:solidFill>
                <a:latin typeface="Calibri (Body)"/>
              </a:rPr>
              <a:t>Bandar </a:t>
            </a:r>
            <a:r>
              <a:rPr lang="en-US" sz="2200" dirty="0" err="1">
                <a:solidFill>
                  <a:schemeClr val="bg1"/>
                </a:solidFill>
                <a:latin typeface="Calibri (Body)"/>
              </a:rPr>
              <a:t>Alshubiki</a:t>
            </a:r>
            <a:r>
              <a:rPr lang="x-none" sz="2200" dirty="0">
                <a:solidFill>
                  <a:schemeClr val="bg1"/>
                </a:solidFill>
                <a:latin typeface="Calibri (Body)"/>
              </a:rPr>
              <a:t> CHE:</a:t>
            </a:r>
            <a:r>
              <a:rPr lang="en-US" sz="2200" dirty="0">
                <a:solidFill>
                  <a:schemeClr val="bg1"/>
                </a:solidFill>
                <a:latin typeface="Calibri (Body)"/>
              </a:rPr>
              <a:t>Amjad </a:t>
            </a:r>
            <a:r>
              <a:rPr lang="en-US" sz="2200" dirty="0" err="1">
                <a:solidFill>
                  <a:schemeClr val="bg1"/>
                </a:solidFill>
                <a:latin typeface="Calibri (Body)"/>
              </a:rPr>
              <a:t>Hlway</a:t>
            </a:r>
            <a:r>
              <a:rPr lang="en-US" sz="2200" dirty="0">
                <a:solidFill>
                  <a:schemeClr val="bg1"/>
                </a:solidFill>
                <a:latin typeface="Calibri (Body)"/>
              </a:rPr>
              <a:t>   </a:t>
            </a:r>
            <a:r>
              <a:rPr lang="x-none" sz="2200" dirty="0">
                <a:solidFill>
                  <a:schemeClr val="bg1"/>
                </a:solidFill>
                <a:latin typeface="Calibri (Body)"/>
              </a:rPr>
              <a:t>ISE:</a:t>
            </a:r>
            <a:r>
              <a:rPr lang="en-US" sz="2200" dirty="0">
                <a:solidFill>
                  <a:schemeClr val="bg1"/>
                </a:solidFill>
                <a:latin typeface="Calibri (Body)"/>
              </a:rPr>
              <a:t>Khalid Asiri   ME</a:t>
            </a:r>
            <a:r>
              <a:rPr lang="x-none" sz="2200" dirty="0">
                <a:solidFill>
                  <a:schemeClr val="bg1"/>
                </a:solidFill>
                <a:latin typeface="Calibri (Body)"/>
              </a:rPr>
              <a:t>:</a:t>
            </a:r>
            <a:r>
              <a:rPr lang="en-US" sz="2200" dirty="0">
                <a:solidFill>
                  <a:schemeClr val="bg1"/>
                </a:solidFill>
                <a:latin typeface="Calibri (Body)"/>
              </a:rPr>
              <a:t>Omar </a:t>
            </a:r>
            <a:r>
              <a:rPr lang="en-US" sz="2200" dirty="0" err="1">
                <a:solidFill>
                  <a:schemeClr val="bg1"/>
                </a:solidFill>
                <a:latin typeface="Calibri (Body)"/>
              </a:rPr>
              <a:t>Otaibi</a:t>
            </a:r>
            <a:r>
              <a:rPr lang="en-US" sz="2200" dirty="0">
                <a:solidFill>
                  <a:schemeClr val="bg1"/>
                </a:solidFill>
                <a:latin typeface="Calibri (Body)"/>
                <a:cs typeface="Times New Roman" panose="02020603050405020304" pitchFamily="18" charset="0"/>
              </a:rPr>
              <a:t>   </a:t>
            </a:r>
            <a:r>
              <a:rPr lang="x-none" sz="2200" dirty="0">
                <a:solidFill>
                  <a:schemeClr val="bg1"/>
                </a:solidFill>
                <a:latin typeface="Calibri (Body)"/>
              </a:rPr>
              <a:t>EE:</a:t>
            </a:r>
            <a:r>
              <a:rPr lang="en-US" sz="2200" dirty="0">
                <a:solidFill>
                  <a:schemeClr val="bg1"/>
                </a:solidFill>
                <a:latin typeface="Calibri (Body)"/>
              </a:rPr>
              <a:t>Jawad </a:t>
            </a:r>
            <a:r>
              <a:rPr lang="en-US" sz="2200" dirty="0" err="1">
                <a:solidFill>
                  <a:schemeClr val="bg1"/>
                </a:solidFill>
                <a:latin typeface="Calibri (Body)"/>
              </a:rPr>
              <a:t>AlNasser</a:t>
            </a:r>
            <a:r>
              <a:rPr lang="en-US" sz="2200" dirty="0">
                <a:solidFill>
                  <a:schemeClr val="bg1"/>
                </a:solidFill>
                <a:latin typeface="Calibri (Body)"/>
              </a:rPr>
              <a:t>  </a:t>
            </a:r>
            <a:r>
              <a:rPr lang="en-US" sz="2200" dirty="0" err="1">
                <a:solidFill>
                  <a:schemeClr val="bg1"/>
                </a:solidFill>
                <a:latin typeface="Calibri (Body)"/>
              </a:rPr>
              <a:t>EE:Qassem</a:t>
            </a:r>
            <a:r>
              <a:rPr lang="en-US" sz="2200" dirty="0">
                <a:solidFill>
                  <a:schemeClr val="bg1"/>
                </a:solidFill>
                <a:latin typeface="Calibri (Body)"/>
              </a:rPr>
              <a:t> </a:t>
            </a:r>
            <a:r>
              <a:rPr lang="en-US" sz="2200" dirty="0" err="1">
                <a:solidFill>
                  <a:schemeClr val="bg1"/>
                </a:solidFill>
                <a:latin typeface="Calibri (Body)"/>
              </a:rPr>
              <a:t>Alwabari</a:t>
            </a:r>
            <a:r>
              <a:rPr lang="en-US" sz="2200" dirty="0">
                <a:solidFill>
                  <a:schemeClr val="bg1"/>
                </a:solidFill>
                <a:latin typeface="Calibri (Body)"/>
                <a:cs typeface="Times New Roman" panose="02020603050405020304" pitchFamily="18" charset="0"/>
              </a:rPr>
              <a:t> </a:t>
            </a:r>
            <a:endParaRPr lang="x-none" sz="2200" dirty="0">
              <a:solidFill>
                <a:schemeClr val="bg1"/>
              </a:solidFill>
              <a:latin typeface="Calibri (Body)"/>
            </a:endParaRPr>
          </a:p>
        </p:txBody>
      </p:sp>
      <p:sp>
        <p:nvSpPr>
          <p:cNvPr id="34" name="Rectangle 33">
            <a:extLst>
              <a:ext uri="{FF2B5EF4-FFF2-40B4-BE49-F238E27FC236}">
                <a16:creationId xmlns:a16="http://schemas.microsoft.com/office/drawing/2014/main" xmlns="" id="{0A82F367-4A6D-166D-EF94-76F6D1ED8C76}"/>
              </a:ext>
            </a:extLst>
          </p:cNvPr>
          <p:cNvSpPr/>
          <p:nvPr/>
        </p:nvSpPr>
        <p:spPr>
          <a:xfrm>
            <a:off x="348719" y="6082603"/>
            <a:ext cx="9180000" cy="9490843"/>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lnSpc>
                <a:spcPct val="114000"/>
              </a:lnSpc>
            </a:pPr>
            <a:r>
              <a:rPr lang="en-US" sz="2800" b="0" i="0" dirty="0">
                <a:solidFill>
                  <a:srgbClr val="0D0D0D"/>
                </a:solidFill>
                <a:effectLst/>
                <a:highlight>
                  <a:srgbClr val="FFFFFF"/>
                </a:highlight>
                <a:latin typeface="Söhne"/>
              </a:rPr>
              <a:t>The project aims to address the environmental challenge of CO2 emissions by developing a dual-generation system that simultaneously produces green hydrogen (H2) and ozone (O3). Utilizing solar-powered electrolysis for hydrogen and corona discharge for ozone, the system seeks to offer a sustainable alternative to conventional methods, leveraging non-toxic materials to enhance environmental sustainability and economic potential.</a:t>
            </a:r>
            <a:endParaRPr lang="en-US" sz="2500" dirty="0"/>
          </a:p>
        </p:txBody>
      </p:sp>
      <p:sp>
        <p:nvSpPr>
          <p:cNvPr id="35" name="Rectangle 34">
            <a:extLst>
              <a:ext uri="{FF2B5EF4-FFF2-40B4-BE49-F238E27FC236}">
                <a16:creationId xmlns:a16="http://schemas.microsoft.com/office/drawing/2014/main" xmlns="" id="{1F62574C-EC3F-B8B2-AE3D-EE3308E95684}"/>
              </a:ext>
            </a:extLst>
          </p:cNvPr>
          <p:cNvSpPr/>
          <p:nvPr/>
        </p:nvSpPr>
        <p:spPr>
          <a:xfrm>
            <a:off x="348715" y="5478830"/>
            <a:ext cx="918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x-none" sz="3000" dirty="0">
                <a:solidFill>
                  <a:schemeClr val="tx1"/>
                </a:solidFill>
                <a:latin typeface="Calibri (Body)"/>
                <a:cs typeface="Times New Roman" panose="02020603050405020304" pitchFamily="18" charset="0"/>
              </a:rPr>
              <a:t>Introduction</a:t>
            </a:r>
            <a:r>
              <a:rPr lang="en-US" sz="3000" dirty="0">
                <a:solidFill>
                  <a:schemeClr val="tx1"/>
                </a:solidFill>
                <a:latin typeface="Calibri (Body)"/>
                <a:cs typeface="Times New Roman" panose="02020603050405020304" pitchFamily="18" charset="0"/>
              </a:rPr>
              <a:t> &amp; Objective</a:t>
            </a:r>
            <a:endParaRPr lang="x-none" sz="3000" dirty="0">
              <a:solidFill>
                <a:schemeClr val="tx1"/>
              </a:solidFill>
              <a:latin typeface="Calibri (Body)"/>
              <a:cs typeface="Times New Roman" panose="02020603050405020304" pitchFamily="18" charset="0"/>
            </a:endParaRPr>
          </a:p>
        </p:txBody>
      </p:sp>
      <p:sp>
        <p:nvSpPr>
          <p:cNvPr id="41" name="Rectangle 40">
            <a:extLst>
              <a:ext uri="{FF2B5EF4-FFF2-40B4-BE49-F238E27FC236}">
                <a16:creationId xmlns:a16="http://schemas.microsoft.com/office/drawing/2014/main" xmlns="" id="{2735F9B9-E699-D96A-C8CE-284D068F131E}"/>
              </a:ext>
            </a:extLst>
          </p:cNvPr>
          <p:cNvSpPr/>
          <p:nvPr/>
        </p:nvSpPr>
        <p:spPr>
          <a:xfrm>
            <a:off x="9879669" y="6082604"/>
            <a:ext cx="11160000" cy="2454352"/>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lnSpc>
                <a:spcPct val="114000"/>
              </a:lnSpc>
            </a:pPr>
            <a:endParaRPr lang="en-US" sz="2200" dirty="0"/>
          </a:p>
        </p:txBody>
      </p:sp>
      <p:sp>
        <p:nvSpPr>
          <p:cNvPr id="42" name="Rectangle 41">
            <a:extLst>
              <a:ext uri="{FF2B5EF4-FFF2-40B4-BE49-F238E27FC236}">
                <a16:creationId xmlns:a16="http://schemas.microsoft.com/office/drawing/2014/main" xmlns="" id="{4C233F00-AA03-8385-1149-1F3256CCBA84}"/>
              </a:ext>
            </a:extLst>
          </p:cNvPr>
          <p:cNvSpPr/>
          <p:nvPr/>
        </p:nvSpPr>
        <p:spPr>
          <a:xfrm>
            <a:off x="9879665" y="5478830"/>
            <a:ext cx="111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Constraints</a:t>
            </a:r>
            <a:endParaRPr lang="x-none" sz="3000" dirty="0">
              <a:solidFill>
                <a:schemeClr val="tx1"/>
              </a:solidFill>
              <a:latin typeface="Calibri (Body)"/>
              <a:cs typeface="Times New Roman" panose="02020603050405020304" pitchFamily="18" charset="0"/>
            </a:endParaRPr>
          </a:p>
        </p:txBody>
      </p:sp>
      <p:sp>
        <p:nvSpPr>
          <p:cNvPr id="103" name="Rectangle 102">
            <a:extLst>
              <a:ext uri="{FF2B5EF4-FFF2-40B4-BE49-F238E27FC236}">
                <a16:creationId xmlns:a16="http://schemas.microsoft.com/office/drawing/2014/main" xmlns="" id="{93F73792-EB58-6EE1-3AB0-9C8248E02A0B}"/>
              </a:ext>
            </a:extLst>
          </p:cNvPr>
          <p:cNvSpPr/>
          <p:nvPr/>
        </p:nvSpPr>
        <p:spPr>
          <a:xfrm>
            <a:off x="17430952" y="6239672"/>
            <a:ext cx="2438417"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a:solidFill>
                  <a:schemeClr val="tx1"/>
                </a:solidFill>
                <a:effectLst/>
                <a:latin typeface="Calibri (Body)"/>
                <a:ea typeface="Calibri" panose="020F0502020204030204" pitchFamily="34" charset="0"/>
                <a:cs typeface="Times New Roman" panose="02020603050405020304" pitchFamily="18" charset="0"/>
              </a:rPr>
              <a:t>Avoid </a:t>
            </a:r>
            <a:r>
              <a:rPr lang="en-US" dirty="0">
                <a:solidFill>
                  <a:schemeClr val="tx1"/>
                </a:solidFill>
                <a:effectLst/>
                <a:latin typeface="Calibri (Body)"/>
                <a:ea typeface="Calibri" panose="020F0502020204030204" pitchFamily="34" charset="0"/>
                <a:cs typeface="Times New Roman" panose="02020603050405020304" pitchFamily="18" charset="0"/>
              </a:rPr>
              <a:t>contaminants for O3</a:t>
            </a:r>
          </a:p>
        </p:txBody>
      </p:sp>
      <p:grpSp>
        <p:nvGrpSpPr>
          <p:cNvPr id="107" name="Group 106">
            <a:extLst>
              <a:ext uri="{FF2B5EF4-FFF2-40B4-BE49-F238E27FC236}">
                <a16:creationId xmlns:a16="http://schemas.microsoft.com/office/drawing/2014/main" xmlns="" id="{0BE9C77E-E82B-AEED-37BA-F87BEA5C1D06}"/>
              </a:ext>
            </a:extLst>
          </p:cNvPr>
          <p:cNvGrpSpPr>
            <a:grpSpLocks noChangeAspect="1"/>
          </p:cNvGrpSpPr>
          <p:nvPr/>
        </p:nvGrpSpPr>
        <p:grpSpPr>
          <a:xfrm>
            <a:off x="18328765" y="6433813"/>
            <a:ext cx="642790" cy="642790"/>
            <a:chOff x="4032083" y="2888998"/>
            <a:chExt cx="1080000" cy="1080000"/>
          </a:xfrm>
          <a:solidFill>
            <a:schemeClr val="bg2">
              <a:lumMod val="50000"/>
            </a:schemeClr>
          </a:solidFill>
        </p:grpSpPr>
        <p:sp>
          <p:nvSpPr>
            <p:cNvPr id="108" name="Frame 107">
              <a:extLst>
                <a:ext uri="{FF2B5EF4-FFF2-40B4-BE49-F238E27FC236}">
                  <a16:creationId xmlns:a16="http://schemas.microsoft.com/office/drawing/2014/main" xmlns="" id="{37710778-F932-261E-087E-148905F13BEA}"/>
                </a:ext>
              </a:extLst>
            </p:cNvPr>
            <p:cNvSpPr>
              <a:spLocks noChangeAspect="1"/>
            </p:cNvSpPr>
            <p:nvPr/>
          </p:nvSpPr>
          <p:spPr>
            <a:xfrm>
              <a:off x="4032083" y="2888998"/>
              <a:ext cx="1080000" cy="1080000"/>
            </a:xfrm>
            <a:prstGeom prst="frame">
              <a:avLst>
                <a:gd name="adj1" fmla="val 0"/>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solidFill>
                  <a:schemeClr val="tx1"/>
                </a:solidFill>
              </a:endParaRPr>
            </a:p>
          </p:txBody>
        </p:sp>
        <p:sp>
          <p:nvSpPr>
            <p:cNvPr id="109" name="Graphic 1">
              <a:extLst>
                <a:ext uri="{FF2B5EF4-FFF2-40B4-BE49-F238E27FC236}">
                  <a16:creationId xmlns:a16="http://schemas.microsoft.com/office/drawing/2014/main" xmlns="" id="{13DE7117-776F-EB69-ACB2-2C706C7883B6}"/>
                </a:ext>
              </a:extLst>
            </p:cNvPr>
            <p:cNvSpPr>
              <a:spLocks noChangeAspect="1"/>
            </p:cNvSpPr>
            <p:nvPr/>
          </p:nvSpPr>
          <p:spPr>
            <a:xfrm>
              <a:off x="4064168" y="2961029"/>
              <a:ext cx="1015831" cy="935939"/>
            </a:xfrm>
            <a:custGeom>
              <a:avLst/>
              <a:gdLst>
                <a:gd name="connsiteX0" fmla="*/ 50293 w 1015831"/>
                <a:gd name="connsiteY0" fmla="*/ 323698 h 935939"/>
                <a:gd name="connsiteX1" fmla="*/ 8569 w 1015831"/>
                <a:gd name="connsiteY1" fmla="*/ 316925 h 935939"/>
                <a:gd name="connsiteX2" fmla="*/ 1 w 1015831"/>
                <a:gd name="connsiteY2" fmla="*/ 306765 h 935939"/>
                <a:gd name="connsiteX3" fmla="*/ 1 w 1015831"/>
                <a:gd name="connsiteY3" fmla="*/ 222945 h 935939"/>
                <a:gd name="connsiteX4" fmla="*/ 8569 w 1015831"/>
                <a:gd name="connsiteY4" fmla="*/ 212785 h 935939"/>
                <a:gd name="connsiteX5" fmla="*/ 50293 w 1015831"/>
                <a:gd name="connsiteY5" fmla="*/ 206012 h 935939"/>
                <a:gd name="connsiteX6" fmla="*/ 71934 w 1015831"/>
                <a:gd name="connsiteY6" fmla="*/ 153552 h 935939"/>
                <a:gd name="connsiteX7" fmla="*/ 47482 w 1015831"/>
                <a:gd name="connsiteY7" fmla="*/ 119957 h 935939"/>
                <a:gd name="connsiteX8" fmla="*/ 45551 w 1015831"/>
                <a:gd name="connsiteY8" fmla="*/ 113353 h 935939"/>
                <a:gd name="connsiteX9" fmla="*/ 48498 w 1015831"/>
                <a:gd name="connsiteY9" fmla="*/ 105529 h 935939"/>
                <a:gd name="connsiteX10" fmla="*/ 107087 w 1015831"/>
                <a:gd name="connsiteY10" fmla="*/ 46940 h 935939"/>
                <a:gd name="connsiteX11" fmla="*/ 120261 w 1015831"/>
                <a:gd name="connsiteY11" fmla="*/ 45890 h 935939"/>
                <a:gd name="connsiteX12" fmla="*/ 154399 w 1015831"/>
                <a:gd name="connsiteY12" fmla="*/ 71053 h 935939"/>
                <a:gd name="connsiteX13" fmla="*/ 207773 w 1015831"/>
                <a:gd name="connsiteY13" fmla="*/ 48972 h 935939"/>
                <a:gd name="connsiteX14" fmla="*/ 214174 w 1015831"/>
                <a:gd name="connsiteY14" fmla="*/ 8569 h 935939"/>
                <a:gd name="connsiteX15" fmla="*/ 224334 w 1015831"/>
                <a:gd name="connsiteY15" fmla="*/ 1 h 935939"/>
                <a:gd name="connsiteX16" fmla="*/ 307070 w 1015831"/>
                <a:gd name="connsiteY16" fmla="*/ 1 h 935939"/>
                <a:gd name="connsiteX17" fmla="*/ 317230 w 1015831"/>
                <a:gd name="connsiteY17" fmla="*/ 8569 h 935939"/>
                <a:gd name="connsiteX18" fmla="*/ 323597 w 1015831"/>
                <a:gd name="connsiteY18" fmla="*/ 48972 h 935939"/>
                <a:gd name="connsiteX19" fmla="*/ 377005 w 1015831"/>
                <a:gd name="connsiteY19" fmla="*/ 71053 h 935939"/>
                <a:gd name="connsiteX20" fmla="*/ 411142 w 1015831"/>
                <a:gd name="connsiteY20" fmla="*/ 46195 h 935939"/>
                <a:gd name="connsiteX21" fmla="*/ 424316 w 1015831"/>
                <a:gd name="connsiteY21" fmla="*/ 47245 h 935939"/>
                <a:gd name="connsiteX22" fmla="*/ 482906 w 1015831"/>
                <a:gd name="connsiteY22" fmla="*/ 105834 h 935939"/>
                <a:gd name="connsiteX23" fmla="*/ 483922 w 1015831"/>
                <a:gd name="connsiteY23" fmla="*/ 120261 h 935939"/>
                <a:gd name="connsiteX24" fmla="*/ 459470 w 1015831"/>
                <a:gd name="connsiteY24" fmla="*/ 153857 h 935939"/>
                <a:gd name="connsiteX25" fmla="*/ 482770 w 1015831"/>
                <a:gd name="connsiteY25" fmla="*/ 212954 h 935939"/>
                <a:gd name="connsiteX26" fmla="*/ 462992 w 1015831"/>
                <a:gd name="connsiteY26" fmla="*/ 217628 h 935939"/>
                <a:gd name="connsiteX27" fmla="*/ 438676 w 1015831"/>
                <a:gd name="connsiteY27" fmla="*/ 158598 h 935939"/>
                <a:gd name="connsiteX28" fmla="*/ 439116 w 1015831"/>
                <a:gd name="connsiteY28" fmla="*/ 147321 h 935939"/>
                <a:gd name="connsiteX29" fmla="*/ 462823 w 1015831"/>
                <a:gd name="connsiteY29" fmla="*/ 114606 h 935939"/>
                <a:gd name="connsiteX30" fmla="*/ 415951 w 1015831"/>
                <a:gd name="connsiteY30" fmla="*/ 67734 h 935939"/>
                <a:gd name="connsiteX31" fmla="*/ 383371 w 1015831"/>
                <a:gd name="connsiteY31" fmla="*/ 91441 h 935939"/>
                <a:gd name="connsiteX32" fmla="*/ 372060 w 1015831"/>
                <a:gd name="connsiteY32" fmla="*/ 91847 h 935939"/>
                <a:gd name="connsiteX33" fmla="*/ 312624 w 1015831"/>
                <a:gd name="connsiteY33" fmla="*/ 67192 h 935939"/>
                <a:gd name="connsiteX34" fmla="*/ 304631 w 1015831"/>
                <a:gd name="connsiteY34" fmla="*/ 58827 h 935939"/>
                <a:gd name="connsiteX35" fmla="*/ 298535 w 1015831"/>
                <a:gd name="connsiteY35" fmla="*/ 20321 h 935939"/>
                <a:gd name="connsiteX36" fmla="*/ 232902 w 1015831"/>
                <a:gd name="connsiteY36" fmla="*/ 20321 h 935939"/>
                <a:gd name="connsiteX37" fmla="*/ 226738 w 1015831"/>
                <a:gd name="connsiteY37" fmla="*/ 58827 h 935939"/>
                <a:gd name="connsiteX38" fmla="*/ 218102 w 1015831"/>
                <a:gd name="connsiteY38" fmla="*/ 67294 h 935939"/>
                <a:gd name="connsiteX39" fmla="*/ 159140 w 1015831"/>
                <a:gd name="connsiteY39" fmla="*/ 91847 h 935939"/>
                <a:gd name="connsiteX40" fmla="*/ 147829 w 1015831"/>
                <a:gd name="connsiteY40" fmla="*/ 91441 h 935939"/>
                <a:gd name="connsiteX41" fmla="*/ 115249 w 1015831"/>
                <a:gd name="connsiteY41" fmla="*/ 67734 h 935939"/>
                <a:gd name="connsiteX42" fmla="*/ 68479 w 1015831"/>
                <a:gd name="connsiteY42" fmla="*/ 114606 h 935939"/>
                <a:gd name="connsiteX43" fmla="*/ 92186 w 1015831"/>
                <a:gd name="connsiteY43" fmla="*/ 147321 h 935939"/>
                <a:gd name="connsiteX44" fmla="*/ 92626 w 1015831"/>
                <a:gd name="connsiteY44" fmla="*/ 158598 h 935939"/>
                <a:gd name="connsiteX45" fmla="*/ 68310 w 1015831"/>
                <a:gd name="connsiteY45" fmla="*/ 217628 h 935939"/>
                <a:gd name="connsiteX46" fmla="*/ 59979 w 1015831"/>
                <a:gd name="connsiteY46" fmla="*/ 225350 h 935939"/>
                <a:gd name="connsiteX47" fmla="*/ 20321 w 1015831"/>
                <a:gd name="connsiteY47" fmla="*/ 231615 h 935939"/>
                <a:gd name="connsiteX48" fmla="*/ 20321 w 1015831"/>
                <a:gd name="connsiteY48" fmla="*/ 298366 h 935939"/>
                <a:gd name="connsiteX49" fmla="*/ 60080 w 1015831"/>
                <a:gd name="connsiteY49" fmla="*/ 304665 h 935939"/>
                <a:gd name="connsiteX50" fmla="*/ 68411 w 1015831"/>
                <a:gd name="connsiteY50" fmla="*/ 312353 h 935939"/>
                <a:gd name="connsiteX51" fmla="*/ 92728 w 1015831"/>
                <a:gd name="connsiteY51" fmla="*/ 371383 h 935939"/>
                <a:gd name="connsiteX52" fmla="*/ 92287 w 1015831"/>
                <a:gd name="connsiteY52" fmla="*/ 382694 h 935939"/>
                <a:gd name="connsiteX53" fmla="*/ 68581 w 1015831"/>
                <a:gd name="connsiteY53" fmla="*/ 415409 h 935939"/>
                <a:gd name="connsiteX54" fmla="*/ 115317 w 1015831"/>
                <a:gd name="connsiteY54" fmla="*/ 462247 h 935939"/>
                <a:gd name="connsiteX55" fmla="*/ 147897 w 1015831"/>
                <a:gd name="connsiteY55" fmla="*/ 438540 h 935939"/>
                <a:gd name="connsiteX56" fmla="*/ 159208 w 1015831"/>
                <a:gd name="connsiteY56" fmla="*/ 438100 h 935939"/>
                <a:gd name="connsiteX57" fmla="*/ 218644 w 1015831"/>
                <a:gd name="connsiteY57" fmla="*/ 462755 h 935939"/>
                <a:gd name="connsiteX58" fmla="*/ 226738 w 1015831"/>
                <a:gd name="connsiteY58" fmla="*/ 471154 h 935939"/>
                <a:gd name="connsiteX59" fmla="*/ 232834 w 1015831"/>
                <a:gd name="connsiteY59" fmla="*/ 509660 h 935939"/>
                <a:gd name="connsiteX60" fmla="*/ 298366 w 1015831"/>
                <a:gd name="connsiteY60" fmla="*/ 509660 h 935939"/>
                <a:gd name="connsiteX61" fmla="*/ 304631 w 1015831"/>
                <a:gd name="connsiteY61" fmla="*/ 471154 h 935939"/>
                <a:gd name="connsiteX62" fmla="*/ 313267 w 1015831"/>
                <a:gd name="connsiteY62" fmla="*/ 462687 h 935939"/>
                <a:gd name="connsiteX63" fmla="*/ 372229 w 1015831"/>
                <a:gd name="connsiteY63" fmla="*/ 438134 h 935939"/>
                <a:gd name="connsiteX64" fmla="*/ 383541 w 1015831"/>
                <a:gd name="connsiteY64" fmla="*/ 438574 h 935939"/>
                <a:gd name="connsiteX65" fmla="*/ 416121 w 1015831"/>
                <a:gd name="connsiteY65" fmla="*/ 462281 h 935939"/>
                <a:gd name="connsiteX66" fmla="*/ 462958 w 1015831"/>
                <a:gd name="connsiteY66" fmla="*/ 415443 h 935939"/>
                <a:gd name="connsiteX67" fmla="*/ 439251 w 1015831"/>
                <a:gd name="connsiteY67" fmla="*/ 382728 h 935939"/>
                <a:gd name="connsiteX68" fmla="*/ 438811 w 1015831"/>
                <a:gd name="connsiteY68" fmla="*/ 371417 h 935939"/>
                <a:gd name="connsiteX69" fmla="*/ 463127 w 1015831"/>
                <a:gd name="connsiteY69" fmla="*/ 312387 h 935939"/>
                <a:gd name="connsiteX70" fmla="*/ 471425 w 1015831"/>
                <a:gd name="connsiteY70" fmla="*/ 304699 h 935939"/>
                <a:gd name="connsiteX71" fmla="*/ 511218 w 1015831"/>
                <a:gd name="connsiteY71" fmla="*/ 298400 h 935939"/>
                <a:gd name="connsiteX72" fmla="*/ 511218 w 1015831"/>
                <a:gd name="connsiteY72" fmla="*/ 265007 h 935939"/>
                <a:gd name="connsiteX73" fmla="*/ 521378 w 1015831"/>
                <a:gd name="connsiteY73" fmla="*/ 254847 h 935939"/>
                <a:gd name="connsiteX74" fmla="*/ 807518 w 1015831"/>
                <a:gd name="connsiteY74" fmla="*/ 254847 h 935939"/>
                <a:gd name="connsiteX75" fmla="*/ 817678 w 1015831"/>
                <a:gd name="connsiteY75" fmla="*/ 265007 h 935939"/>
                <a:gd name="connsiteX76" fmla="*/ 817678 w 1015831"/>
                <a:gd name="connsiteY76" fmla="*/ 471594 h 935939"/>
                <a:gd name="connsiteX77" fmla="*/ 877994 w 1015831"/>
                <a:gd name="connsiteY77" fmla="*/ 411244 h 935939"/>
                <a:gd name="connsiteX78" fmla="*/ 892354 w 1015831"/>
                <a:gd name="connsiteY78" fmla="*/ 425637 h 935939"/>
                <a:gd name="connsiteX79" fmla="*/ 814697 w 1015831"/>
                <a:gd name="connsiteY79" fmla="*/ 503293 h 935939"/>
                <a:gd name="connsiteX80" fmla="*/ 800328 w 1015831"/>
                <a:gd name="connsiteY80" fmla="*/ 503317 h 935939"/>
                <a:gd name="connsiteX81" fmla="*/ 800304 w 1015831"/>
                <a:gd name="connsiteY81" fmla="*/ 503293 h 935939"/>
                <a:gd name="connsiteX82" fmla="*/ 722648 w 1015831"/>
                <a:gd name="connsiteY82" fmla="*/ 425637 h 935939"/>
                <a:gd name="connsiteX83" fmla="*/ 737007 w 1015831"/>
                <a:gd name="connsiteY83" fmla="*/ 411244 h 935939"/>
                <a:gd name="connsiteX84" fmla="*/ 797358 w 1015831"/>
                <a:gd name="connsiteY84" fmla="*/ 471594 h 935939"/>
                <a:gd name="connsiteX85" fmla="*/ 797358 w 1015831"/>
                <a:gd name="connsiteY85" fmla="*/ 275167 h 935939"/>
                <a:gd name="connsiteX86" fmla="*/ 531267 w 1015831"/>
                <a:gd name="connsiteY86" fmla="*/ 275167 h 935939"/>
                <a:gd name="connsiteX87" fmla="*/ 531267 w 1015831"/>
                <a:gd name="connsiteY87" fmla="*/ 307070 h 935939"/>
                <a:gd name="connsiteX88" fmla="*/ 522699 w 1015831"/>
                <a:gd name="connsiteY88" fmla="*/ 317230 h 935939"/>
                <a:gd name="connsiteX89" fmla="*/ 480975 w 1015831"/>
                <a:gd name="connsiteY89" fmla="*/ 324003 h 935939"/>
                <a:gd name="connsiteX90" fmla="*/ 459334 w 1015831"/>
                <a:gd name="connsiteY90" fmla="*/ 376429 h 935939"/>
                <a:gd name="connsiteX91" fmla="*/ 483786 w 1015831"/>
                <a:gd name="connsiteY91" fmla="*/ 410058 h 935939"/>
                <a:gd name="connsiteX92" fmla="*/ 482770 w 1015831"/>
                <a:gd name="connsiteY92" fmla="*/ 424486 h 935939"/>
                <a:gd name="connsiteX93" fmla="*/ 424181 w 1015831"/>
                <a:gd name="connsiteY93" fmla="*/ 483075 h 935939"/>
                <a:gd name="connsiteX94" fmla="*/ 411007 w 1015831"/>
                <a:gd name="connsiteY94" fmla="*/ 484091 h 935939"/>
                <a:gd name="connsiteX95" fmla="*/ 376869 w 1015831"/>
                <a:gd name="connsiteY95" fmla="*/ 459267 h 935939"/>
                <a:gd name="connsiteX96" fmla="*/ 323461 w 1015831"/>
                <a:gd name="connsiteY96" fmla="*/ 481314 h 935939"/>
                <a:gd name="connsiteX97" fmla="*/ 317094 w 1015831"/>
                <a:gd name="connsiteY97" fmla="*/ 521717 h 935939"/>
                <a:gd name="connsiteX98" fmla="*/ 306934 w 1015831"/>
                <a:gd name="connsiteY98" fmla="*/ 530285 h 935939"/>
                <a:gd name="connsiteX99" fmla="*/ 224198 w 1015831"/>
                <a:gd name="connsiteY99" fmla="*/ 530285 h 935939"/>
                <a:gd name="connsiteX100" fmla="*/ 214038 w 1015831"/>
                <a:gd name="connsiteY100" fmla="*/ 521717 h 935939"/>
                <a:gd name="connsiteX101" fmla="*/ 207773 w 1015831"/>
                <a:gd name="connsiteY101" fmla="*/ 481009 h 935939"/>
                <a:gd name="connsiteX102" fmla="*/ 154399 w 1015831"/>
                <a:gd name="connsiteY102" fmla="*/ 458962 h 935939"/>
                <a:gd name="connsiteX103" fmla="*/ 120261 w 1015831"/>
                <a:gd name="connsiteY103" fmla="*/ 483786 h 935939"/>
                <a:gd name="connsiteX104" fmla="*/ 107087 w 1015831"/>
                <a:gd name="connsiteY104" fmla="*/ 482770 h 935939"/>
                <a:gd name="connsiteX105" fmla="*/ 48498 w 1015831"/>
                <a:gd name="connsiteY105" fmla="*/ 424181 h 935939"/>
                <a:gd name="connsiteX106" fmla="*/ 45551 w 1015831"/>
                <a:gd name="connsiteY106" fmla="*/ 416358 h 935939"/>
                <a:gd name="connsiteX107" fmla="*/ 47482 w 1015831"/>
                <a:gd name="connsiteY107" fmla="*/ 409754 h 935939"/>
                <a:gd name="connsiteX108" fmla="*/ 71934 w 1015831"/>
                <a:gd name="connsiteY108" fmla="*/ 376124 h 935939"/>
                <a:gd name="connsiteX109" fmla="*/ 50293 w 1015831"/>
                <a:gd name="connsiteY109" fmla="*/ 323698 h 935939"/>
                <a:gd name="connsiteX110" fmla="*/ 265617 w 1015831"/>
                <a:gd name="connsiteY110" fmla="*/ 163848 h 935939"/>
                <a:gd name="connsiteX111" fmla="*/ 366777 w 1015831"/>
                <a:gd name="connsiteY111" fmla="*/ 265007 h 935939"/>
                <a:gd name="connsiteX112" fmla="*/ 265617 w 1015831"/>
                <a:gd name="connsiteY112" fmla="*/ 366167 h 935939"/>
                <a:gd name="connsiteX113" fmla="*/ 164457 w 1015831"/>
                <a:gd name="connsiteY113" fmla="*/ 265007 h 935939"/>
                <a:gd name="connsiteX114" fmla="*/ 265617 w 1015831"/>
                <a:gd name="connsiteY114" fmla="*/ 163848 h 935939"/>
                <a:gd name="connsiteX115" fmla="*/ 265617 w 1015831"/>
                <a:gd name="connsiteY115" fmla="*/ 184168 h 935939"/>
                <a:gd name="connsiteX116" fmla="*/ 184777 w 1015831"/>
                <a:gd name="connsiteY116" fmla="*/ 265007 h 935939"/>
                <a:gd name="connsiteX117" fmla="*/ 265617 w 1015831"/>
                <a:gd name="connsiteY117" fmla="*/ 345847 h 935939"/>
                <a:gd name="connsiteX118" fmla="*/ 346457 w 1015831"/>
                <a:gd name="connsiteY118" fmla="*/ 265007 h 935939"/>
                <a:gd name="connsiteX119" fmla="*/ 265617 w 1015831"/>
                <a:gd name="connsiteY119" fmla="*/ 184168 h 935939"/>
                <a:gd name="connsiteX120" fmla="*/ 1005671 w 1015831"/>
                <a:gd name="connsiteY120" fmla="*/ 551045 h 935939"/>
                <a:gd name="connsiteX121" fmla="*/ 391229 w 1015831"/>
                <a:gd name="connsiteY121" fmla="*/ 551045 h 935939"/>
                <a:gd name="connsiteX122" fmla="*/ 381069 w 1015831"/>
                <a:gd name="connsiteY122" fmla="*/ 561205 h 935939"/>
                <a:gd name="connsiteX123" fmla="*/ 381069 w 1015831"/>
                <a:gd name="connsiteY123" fmla="*/ 651189 h 935939"/>
                <a:gd name="connsiteX124" fmla="*/ 401389 w 1015831"/>
                <a:gd name="connsiteY124" fmla="*/ 651189 h 935939"/>
                <a:gd name="connsiteX125" fmla="*/ 401389 w 1015831"/>
                <a:gd name="connsiteY125" fmla="*/ 571365 h 935939"/>
                <a:gd name="connsiteX126" fmla="*/ 995511 w 1015831"/>
                <a:gd name="connsiteY126" fmla="*/ 571365 h 935939"/>
                <a:gd name="connsiteX127" fmla="*/ 995511 w 1015831"/>
                <a:gd name="connsiteY127" fmla="*/ 915620 h 935939"/>
                <a:gd name="connsiteX128" fmla="*/ 401389 w 1015831"/>
                <a:gd name="connsiteY128" fmla="*/ 915620 h 935939"/>
                <a:gd name="connsiteX129" fmla="*/ 401389 w 1015831"/>
                <a:gd name="connsiteY129" fmla="*/ 743476 h 935939"/>
                <a:gd name="connsiteX130" fmla="*/ 391229 w 1015831"/>
                <a:gd name="connsiteY130" fmla="*/ 733316 h 935939"/>
                <a:gd name="connsiteX131" fmla="*/ 123309 w 1015831"/>
                <a:gd name="connsiteY131" fmla="*/ 733316 h 935939"/>
                <a:gd name="connsiteX132" fmla="*/ 123309 w 1015831"/>
                <a:gd name="connsiteY132" fmla="*/ 562391 h 935939"/>
                <a:gd name="connsiteX133" fmla="*/ 183660 w 1015831"/>
                <a:gd name="connsiteY133" fmla="*/ 622707 h 935939"/>
                <a:gd name="connsiteX134" fmla="*/ 198019 w 1015831"/>
                <a:gd name="connsiteY134" fmla="*/ 608348 h 935939"/>
                <a:gd name="connsiteX135" fmla="*/ 120363 w 1015831"/>
                <a:gd name="connsiteY135" fmla="*/ 530691 h 935939"/>
                <a:gd name="connsiteX136" fmla="*/ 105995 w 1015831"/>
                <a:gd name="connsiteY136" fmla="*/ 530668 h 935939"/>
                <a:gd name="connsiteX137" fmla="*/ 105970 w 1015831"/>
                <a:gd name="connsiteY137" fmla="*/ 530691 h 935939"/>
                <a:gd name="connsiteX138" fmla="*/ 28313 w 1015831"/>
                <a:gd name="connsiteY138" fmla="*/ 608348 h 935939"/>
                <a:gd name="connsiteX139" fmla="*/ 42673 w 1015831"/>
                <a:gd name="connsiteY139" fmla="*/ 622707 h 935939"/>
                <a:gd name="connsiteX140" fmla="*/ 102989 w 1015831"/>
                <a:gd name="connsiteY140" fmla="*/ 562391 h 935939"/>
                <a:gd name="connsiteX141" fmla="*/ 102989 w 1015831"/>
                <a:gd name="connsiteY141" fmla="*/ 743476 h 935939"/>
                <a:gd name="connsiteX142" fmla="*/ 113149 w 1015831"/>
                <a:gd name="connsiteY142" fmla="*/ 753636 h 935939"/>
                <a:gd name="connsiteX143" fmla="*/ 381069 w 1015831"/>
                <a:gd name="connsiteY143" fmla="*/ 753636 h 935939"/>
                <a:gd name="connsiteX144" fmla="*/ 381069 w 1015831"/>
                <a:gd name="connsiteY144" fmla="*/ 925780 h 935939"/>
                <a:gd name="connsiteX145" fmla="*/ 391229 w 1015831"/>
                <a:gd name="connsiteY145" fmla="*/ 935940 h 935939"/>
                <a:gd name="connsiteX146" fmla="*/ 1005671 w 1015831"/>
                <a:gd name="connsiteY146" fmla="*/ 935940 h 935939"/>
                <a:gd name="connsiteX147" fmla="*/ 1015831 w 1015831"/>
                <a:gd name="connsiteY147" fmla="*/ 925780 h 935939"/>
                <a:gd name="connsiteX148" fmla="*/ 1015831 w 1015831"/>
                <a:gd name="connsiteY148" fmla="*/ 561205 h 935939"/>
                <a:gd name="connsiteX149" fmla="*/ 1005671 w 1015831"/>
                <a:gd name="connsiteY149" fmla="*/ 551045 h 935939"/>
                <a:gd name="connsiteX150" fmla="*/ 874946 w 1015831"/>
                <a:gd name="connsiteY150" fmla="*/ 871458 h 935939"/>
                <a:gd name="connsiteX151" fmla="*/ 874946 w 1015831"/>
                <a:gd name="connsiteY151" fmla="*/ 880839 h 935939"/>
                <a:gd name="connsiteX152" fmla="*/ 895266 w 1015831"/>
                <a:gd name="connsiteY152" fmla="*/ 880839 h 935939"/>
                <a:gd name="connsiteX153" fmla="*/ 895266 w 1015831"/>
                <a:gd name="connsiteY153" fmla="*/ 871458 h 935939"/>
                <a:gd name="connsiteX154" fmla="*/ 952162 w 1015831"/>
                <a:gd name="connsiteY154" fmla="*/ 814528 h 935939"/>
                <a:gd name="connsiteX155" fmla="*/ 962322 w 1015831"/>
                <a:gd name="connsiteY155" fmla="*/ 804368 h 935939"/>
                <a:gd name="connsiteX156" fmla="*/ 962322 w 1015831"/>
                <a:gd name="connsiteY156" fmla="*/ 682448 h 935939"/>
                <a:gd name="connsiteX157" fmla="*/ 952162 w 1015831"/>
                <a:gd name="connsiteY157" fmla="*/ 672288 h 935939"/>
                <a:gd name="connsiteX158" fmla="*/ 895266 w 1015831"/>
                <a:gd name="connsiteY158" fmla="*/ 615358 h 935939"/>
                <a:gd name="connsiteX159" fmla="*/ 885106 w 1015831"/>
                <a:gd name="connsiteY159" fmla="*/ 605198 h 935939"/>
                <a:gd name="connsiteX160" fmla="*/ 511625 w 1015831"/>
                <a:gd name="connsiteY160" fmla="*/ 605198 h 935939"/>
                <a:gd name="connsiteX161" fmla="*/ 501465 w 1015831"/>
                <a:gd name="connsiteY161" fmla="*/ 615358 h 935939"/>
                <a:gd name="connsiteX162" fmla="*/ 444569 w 1015831"/>
                <a:gd name="connsiteY162" fmla="*/ 672288 h 935939"/>
                <a:gd name="connsiteX163" fmla="*/ 434409 w 1015831"/>
                <a:gd name="connsiteY163" fmla="*/ 682448 h 935939"/>
                <a:gd name="connsiteX164" fmla="*/ 434409 w 1015831"/>
                <a:gd name="connsiteY164" fmla="*/ 804368 h 935939"/>
                <a:gd name="connsiteX165" fmla="*/ 444569 w 1015831"/>
                <a:gd name="connsiteY165" fmla="*/ 814528 h 935939"/>
                <a:gd name="connsiteX166" fmla="*/ 501465 w 1015831"/>
                <a:gd name="connsiteY166" fmla="*/ 871458 h 935939"/>
                <a:gd name="connsiteX167" fmla="*/ 511625 w 1015831"/>
                <a:gd name="connsiteY167" fmla="*/ 881618 h 935939"/>
                <a:gd name="connsiteX168" fmla="*/ 770298 w 1015831"/>
                <a:gd name="connsiteY168" fmla="*/ 881618 h 935939"/>
                <a:gd name="connsiteX169" fmla="*/ 770298 w 1015831"/>
                <a:gd name="connsiteY169" fmla="*/ 861298 h 935939"/>
                <a:gd name="connsiteX170" fmla="*/ 521141 w 1015831"/>
                <a:gd name="connsiteY170" fmla="*/ 861298 h 935939"/>
                <a:gd name="connsiteX171" fmla="*/ 454729 w 1015831"/>
                <a:gd name="connsiteY171" fmla="*/ 794885 h 935939"/>
                <a:gd name="connsiteX172" fmla="*/ 454729 w 1015831"/>
                <a:gd name="connsiteY172" fmla="*/ 692100 h 935939"/>
                <a:gd name="connsiteX173" fmla="*/ 521141 w 1015831"/>
                <a:gd name="connsiteY173" fmla="*/ 625688 h 935939"/>
                <a:gd name="connsiteX174" fmla="*/ 875624 w 1015831"/>
                <a:gd name="connsiteY174" fmla="*/ 625688 h 935939"/>
                <a:gd name="connsiteX175" fmla="*/ 942002 w 1015831"/>
                <a:gd name="connsiteY175" fmla="*/ 692100 h 935939"/>
                <a:gd name="connsiteX176" fmla="*/ 942002 w 1015831"/>
                <a:gd name="connsiteY176" fmla="*/ 794885 h 935939"/>
                <a:gd name="connsiteX177" fmla="*/ 874946 w 1015831"/>
                <a:gd name="connsiteY177" fmla="*/ 871458 h 935939"/>
                <a:gd name="connsiteX178" fmla="*/ 693421 w 1015831"/>
                <a:gd name="connsiteY178" fmla="*/ 690542 h 935939"/>
                <a:gd name="connsiteX179" fmla="*/ 714825 w 1015831"/>
                <a:gd name="connsiteY179" fmla="*/ 711946 h 935939"/>
                <a:gd name="connsiteX180" fmla="*/ 735145 w 1015831"/>
                <a:gd name="connsiteY180" fmla="*/ 711946 h 935939"/>
                <a:gd name="connsiteX181" fmla="*/ 703581 w 1015831"/>
                <a:gd name="connsiteY181" fmla="*/ 671543 h 935939"/>
                <a:gd name="connsiteX182" fmla="*/ 703581 w 1015831"/>
                <a:gd name="connsiteY182" fmla="*/ 651223 h 935939"/>
                <a:gd name="connsiteX183" fmla="*/ 683261 w 1015831"/>
                <a:gd name="connsiteY183" fmla="*/ 651223 h 935939"/>
                <a:gd name="connsiteX184" fmla="*/ 683261 w 1015831"/>
                <a:gd name="connsiteY184" fmla="*/ 671543 h 935939"/>
                <a:gd name="connsiteX185" fmla="*/ 653136 w 1015831"/>
                <a:gd name="connsiteY185" fmla="*/ 722224 h 935939"/>
                <a:gd name="connsiteX186" fmla="*/ 693421 w 1015831"/>
                <a:gd name="connsiteY186" fmla="*/ 753636 h 935939"/>
                <a:gd name="connsiteX187" fmla="*/ 714858 w 1015831"/>
                <a:gd name="connsiteY187" fmla="*/ 775006 h 935939"/>
                <a:gd name="connsiteX188" fmla="*/ 693489 w 1015831"/>
                <a:gd name="connsiteY188" fmla="*/ 796443 h 935939"/>
                <a:gd name="connsiteX189" fmla="*/ 672051 w 1015831"/>
                <a:gd name="connsiteY189" fmla="*/ 775073 h 935939"/>
                <a:gd name="connsiteX190" fmla="*/ 672051 w 1015831"/>
                <a:gd name="connsiteY190" fmla="*/ 775039 h 935939"/>
                <a:gd name="connsiteX191" fmla="*/ 651731 w 1015831"/>
                <a:gd name="connsiteY191" fmla="*/ 775039 h 935939"/>
                <a:gd name="connsiteX192" fmla="*/ 683261 w 1015831"/>
                <a:gd name="connsiteY192" fmla="*/ 815442 h 935939"/>
                <a:gd name="connsiteX193" fmla="*/ 683261 w 1015831"/>
                <a:gd name="connsiteY193" fmla="*/ 835762 h 935939"/>
                <a:gd name="connsiteX194" fmla="*/ 703581 w 1015831"/>
                <a:gd name="connsiteY194" fmla="*/ 835762 h 935939"/>
                <a:gd name="connsiteX195" fmla="*/ 703581 w 1015831"/>
                <a:gd name="connsiteY195" fmla="*/ 815442 h 935939"/>
                <a:gd name="connsiteX196" fmla="*/ 733875 w 1015831"/>
                <a:gd name="connsiteY196" fmla="*/ 764863 h 935939"/>
                <a:gd name="connsiteX197" fmla="*/ 693421 w 1015831"/>
                <a:gd name="connsiteY197" fmla="*/ 733316 h 935939"/>
                <a:gd name="connsiteX198" fmla="*/ 672884 w 1015831"/>
                <a:gd name="connsiteY198" fmla="*/ 711079 h 935939"/>
                <a:gd name="connsiteX199" fmla="*/ 693421 w 1015831"/>
                <a:gd name="connsiteY199" fmla="*/ 690542 h 9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015831" h="935939">
                  <a:moveTo>
                    <a:pt x="50293" y="323698"/>
                  </a:moveTo>
                  <a:lnTo>
                    <a:pt x="8569" y="316925"/>
                  </a:lnTo>
                  <a:cubicBezTo>
                    <a:pt x="3587" y="316136"/>
                    <a:pt x="-61" y="311808"/>
                    <a:pt x="1" y="306765"/>
                  </a:cubicBezTo>
                  <a:lnTo>
                    <a:pt x="1" y="222945"/>
                  </a:lnTo>
                  <a:cubicBezTo>
                    <a:pt x="-61" y="217901"/>
                    <a:pt x="3587" y="213575"/>
                    <a:pt x="8569" y="212785"/>
                  </a:cubicBezTo>
                  <a:lnTo>
                    <a:pt x="50293" y="206012"/>
                  </a:lnTo>
                  <a:cubicBezTo>
                    <a:pt x="55223" y="187669"/>
                    <a:pt x="62497" y="170037"/>
                    <a:pt x="71934" y="153552"/>
                  </a:cubicBezTo>
                  <a:lnTo>
                    <a:pt x="47482" y="119957"/>
                  </a:lnTo>
                  <a:cubicBezTo>
                    <a:pt x="46090" y="118047"/>
                    <a:pt x="45407" y="115711"/>
                    <a:pt x="45551" y="113353"/>
                  </a:cubicBezTo>
                  <a:cubicBezTo>
                    <a:pt x="45366" y="110443"/>
                    <a:pt x="46439" y="107593"/>
                    <a:pt x="48498" y="105529"/>
                  </a:cubicBezTo>
                  <a:lnTo>
                    <a:pt x="107087" y="46940"/>
                  </a:lnTo>
                  <a:cubicBezTo>
                    <a:pt x="110620" y="43391"/>
                    <a:pt x="116211" y="42946"/>
                    <a:pt x="120261" y="45890"/>
                  </a:cubicBezTo>
                  <a:lnTo>
                    <a:pt x="154399" y="71053"/>
                  </a:lnTo>
                  <a:cubicBezTo>
                    <a:pt x="171154" y="61402"/>
                    <a:pt x="189097" y="53979"/>
                    <a:pt x="207773" y="48972"/>
                  </a:cubicBezTo>
                  <a:lnTo>
                    <a:pt x="214174" y="8569"/>
                  </a:lnTo>
                  <a:cubicBezTo>
                    <a:pt x="214963" y="3587"/>
                    <a:pt x="219289" y="-62"/>
                    <a:pt x="224334" y="1"/>
                  </a:cubicBezTo>
                  <a:lnTo>
                    <a:pt x="307070" y="1"/>
                  </a:lnTo>
                  <a:cubicBezTo>
                    <a:pt x="312114" y="-62"/>
                    <a:pt x="316440" y="3587"/>
                    <a:pt x="317230" y="8569"/>
                  </a:cubicBezTo>
                  <a:lnTo>
                    <a:pt x="323597" y="48972"/>
                  </a:lnTo>
                  <a:cubicBezTo>
                    <a:pt x="342284" y="53973"/>
                    <a:pt x="360241" y="61396"/>
                    <a:pt x="377005" y="71053"/>
                  </a:cubicBezTo>
                  <a:lnTo>
                    <a:pt x="411142" y="46195"/>
                  </a:lnTo>
                  <a:cubicBezTo>
                    <a:pt x="415193" y="43251"/>
                    <a:pt x="420784" y="43696"/>
                    <a:pt x="424316" y="47245"/>
                  </a:cubicBezTo>
                  <a:lnTo>
                    <a:pt x="482906" y="105834"/>
                  </a:lnTo>
                  <a:cubicBezTo>
                    <a:pt x="486421" y="109879"/>
                    <a:pt x="486838" y="115763"/>
                    <a:pt x="483922" y="120261"/>
                  </a:cubicBezTo>
                  <a:lnTo>
                    <a:pt x="459470" y="153857"/>
                  </a:lnTo>
                  <a:cubicBezTo>
                    <a:pt x="470029" y="172337"/>
                    <a:pt x="477876" y="192240"/>
                    <a:pt x="482770" y="212954"/>
                  </a:cubicBezTo>
                  <a:lnTo>
                    <a:pt x="462992" y="217628"/>
                  </a:lnTo>
                  <a:cubicBezTo>
                    <a:pt x="458085" y="196781"/>
                    <a:pt x="449875" y="176853"/>
                    <a:pt x="438676" y="158598"/>
                  </a:cubicBezTo>
                  <a:cubicBezTo>
                    <a:pt x="436529" y="155096"/>
                    <a:pt x="436701" y="150645"/>
                    <a:pt x="439116" y="147321"/>
                  </a:cubicBezTo>
                  <a:lnTo>
                    <a:pt x="462823" y="114606"/>
                  </a:lnTo>
                  <a:lnTo>
                    <a:pt x="415951" y="67734"/>
                  </a:lnTo>
                  <a:lnTo>
                    <a:pt x="383371" y="91441"/>
                  </a:lnTo>
                  <a:cubicBezTo>
                    <a:pt x="380032" y="93859"/>
                    <a:pt x="375565" y="94019"/>
                    <a:pt x="372060" y="91847"/>
                  </a:cubicBezTo>
                  <a:cubicBezTo>
                    <a:pt x="353694" y="80501"/>
                    <a:pt x="333628" y="72177"/>
                    <a:pt x="312624" y="67192"/>
                  </a:cubicBezTo>
                  <a:cubicBezTo>
                    <a:pt x="308477" y="66341"/>
                    <a:pt x="305293" y="63008"/>
                    <a:pt x="304631" y="58827"/>
                  </a:cubicBezTo>
                  <a:lnTo>
                    <a:pt x="298535" y="20321"/>
                  </a:lnTo>
                  <a:lnTo>
                    <a:pt x="232902" y="20321"/>
                  </a:lnTo>
                  <a:lnTo>
                    <a:pt x="226738" y="58827"/>
                  </a:lnTo>
                  <a:cubicBezTo>
                    <a:pt x="226036" y="63242"/>
                    <a:pt x="222530" y="66679"/>
                    <a:pt x="218102" y="67294"/>
                  </a:cubicBezTo>
                  <a:cubicBezTo>
                    <a:pt x="197269" y="72297"/>
                    <a:pt x="177366" y="80585"/>
                    <a:pt x="159140" y="91847"/>
                  </a:cubicBezTo>
                  <a:cubicBezTo>
                    <a:pt x="155636" y="94019"/>
                    <a:pt x="151168" y="93859"/>
                    <a:pt x="147829" y="91441"/>
                  </a:cubicBezTo>
                  <a:lnTo>
                    <a:pt x="115249" y="67734"/>
                  </a:lnTo>
                  <a:lnTo>
                    <a:pt x="68479" y="114606"/>
                  </a:lnTo>
                  <a:lnTo>
                    <a:pt x="92186" y="147321"/>
                  </a:lnTo>
                  <a:cubicBezTo>
                    <a:pt x="94599" y="150645"/>
                    <a:pt x="94773" y="155096"/>
                    <a:pt x="92626" y="158598"/>
                  </a:cubicBezTo>
                  <a:cubicBezTo>
                    <a:pt x="81427" y="176853"/>
                    <a:pt x="73217" y="196781"/>
                    <a:pt x="68310" y="217628"/>
                  </a:cubicBezTo>
                  <a:cubicBezTo>
                    <a:pt x="67365" y="221659"/>
                    <a:pt x="64069" y="224714"/>
                    <a:pt x="59979" y="225350"/>
                  </a:cubicBezTo>
                  <a:lnTo>
                    <a:pt x="20321" y="231615"/>
                  </a:lnTo>
                  <a:lnTo>
                    <a:pt x="20321" y="298366"/>
                  </a:lnTo>
                  <a:lnTo>
                    <a:pt x="60080" y="304665"/>
                  </a:lnTo>
                  <a:cubicBezTo>
                    <a:pt x="64162" y="305295"/>
                    <a:pt x="67455" y="308336"/>
                    <a:pt x="68411" y="312353"/>
                  </a:cubicBezTo>
                  <a:cubicBezTo>
                    <a:pt x="73313" y="333201"/>
                    <a:pt x="81523" y="353132"/>
                    <a:pt x="92728" y="371383"/>
                  </a:cubicBezTo>
                  <a:cubicBezTo>
                    <a:pt x="94890" y="374895"/>
                    <a:pt x="94716" y="379362"/>
                    <a:pt x="92287" y="382694"/>
                  </a:cubicBezTo>
                  <a:lnTo>
                    <a:pt x="68581" y="415409"/>
                  </a:lnTo>
                  <a:lnTo>
                    <a:pt x="115317" y="462247"/>
                  </a:lnTo>
                  <a:lnTo>
                    <a:pt x="147897" y="438540"/>
                  </a:lnTo>
                  <a:cubicBezTo>
                    <a:pt x="151228" y="436112"/>
                    <a:pt x="155697" y="435939"/>
                    <a:pt x="159208" y="438100"/>
                  </a:cubicBezTo>
                  <a:cubicBezTo>
                    <a:pt x="177558" y="449476"/>
                    <a:pt x="197630" y="457800"/>
                    <a:pt x="218644" y="462755"/>
                  </a:cubicBezTo>
                  <a:cubicBezTo>
                    <a:pt x="222811" y="463625"/>
                    <a:pt x="226022" y="466958"/>
                    <a:pt x="226738" y="471154"/>
                  </a:cubicBezTo>
                  <a:lnTo>
                    <a:pt x="232834" y="509660"/>
                  </a:lnTo>
                  <a:lnTo>
                    <a:pt x="298366" y="509660"/>
                  </a:lnTo>
                  <a:lnTo>
                    <a:pt x="304631" y="471154"/>
                  </a:lnTo>
                  <a:cubicBezTo>
                    <a:pt x="305334" y="466738"/>
                    <a:pt x="308840" y="463304"/>
                    <a:pt x="313267" y="462687"/>
                  </a:cubicBezTo>
                  <a:cubicBezTo>
                    <a:pt x="334105" y="457699"/>
                    <a:pt x="354009" y="449411"/>
                    <a:pt x="372229" y="438134"/>
                  </a:cubicBezTo>
                  <a:cubicBezTo>
                    <a:pt x="375741" y="435973"/>
                    <a:pt x="380208" y="436146"/>
                    <a:pt x="383541" y="438574"/>
                  </a:cubicBezTo>
                  <a:lnTo>
                    <a:pt x="416121" y="462281"/>
                  </a:lnTo>
                  <a:lnTo>
                    <a:pt x="462958" y="415443"/>
                  </a:lnTo>
                  <a:lnTo>
                    <a:pt x="439251" y="382728"/>
                  </a:lnTo>
                  <a:cubicBezTo>
                    <a:pt x="436823" y="379396"/>
                    <a:pt x="436650" y="374929"/>
                    <a:pt x="438811" y="371417"/>
                  </a:cubicBezTo>
                  <a:cubicBezTo>
                    <a:pt x="450018" y="353166"/>
                    <a:pt x="458227" y="333235"/>
                    <a:pt x="463127" y="312387"/>
                  </a:cubicBezTo>
                  <a:cubicBezTo>
                    <a:pt x="464079" y="308381"/>
                    <a:pt x="467357" y="305343"/>
                    <a:pt x="471425" y="304699"/>
                  </a:cubicBezTo>
                  <a:lnTo>
                    <a:pt x="511218" y="298400"/>
                  </a:lnTo>
                  <a:lnTo>
                    <a:pt x="511218" y="265007"/>
                  </a:lnTo>
                  <a:cubicBezTo>
                    <a:pt x="511218" y="259396"/>
                    <a:pt x="515766" y="254847"/>
                    <a:pt x="521378" y="254847"/>
                  </a:cubicBezTo>
                  <a:lnTo>
                    <a:pt x="807518" y="254847"/>
                  </a:lnTo>
                  <a:cubicBezTo>
                    <a:pt x="813129" y="254847"/>
                    <a:pt x="817678" y="259396"/>
                    <a:pt x="817678" y="265007"/>
                  </a:cubicBezTo>
                  <a:lnTo>
                    <a:pt x="817678" y="471594"/>
                  </a:lnTo>
                  <a:lnTo>
                    <a:pt x="877994" y="411244"/>
                  </a:lnTo>
                  <a:lnTo>
                    <a:pt x="892354" y="425637"/>
                  </a:lnTo>
                  <a:lnTo>
                    <a:pt x="814697" y="503293"/>
                  </a:lnTo>
                  <a:cubicBezTo>
                    <a:pt x="810735" y="507269"/>
                    <a:pt x="804304" y="507279"/>
                    <a:pt x="800328" y="503317"/>
                  </a:cubicBezTo>
                  <a:cubicBezTo>
                    <a:pt x="800321" y="503310"/>
                    <a:pt x="800311" y="503300"/>
                    <a:pt x="800304" y="503293"/>
                  </a:cubicBezTo>
                  <a:lnTo>
                    <a:pt x="722648" y="425637"/>
                  </a:lnTo>
                  <a:lnTo>
                    <a:pt x="737007" y="411244"/>
                  </a:lnTo>
                  <a:lnTo>
                    <a:pt x="797358" y="471594"/>
                  </a:lnTo>
                  <a:lnTo>
                    <a:pt x="797358" y="275167"/>
                  </a:lnTo>
                  <a:lnTo>
                    <a:pt x="531267" y="275167"/>
                  </a:lnTo>
                  <a:lnTo>
                    <a:pt x="531267" y="307070"/>
                  </a:lnTo>
                  <a:cubicBezTo>
                    <a:pt x="531328" y="312113"/>
                    <a:pt x="527681" y="316441"/>
                    <a:pt x="522699" y="317230"/>
                  </a:cubicBezTo>
                  <a:lnTo>
                    <a:pt x="480975" y="324003"/>
                  </a:lnTo>
                  <a:cubicBezTo>
                    <a:pt x="476044" y="342335"/>
                    <a:pt x="468770" y="359956"/>
                    <a:pt x="459334" y="376429"/>
                  </a:cubicBezTo>
                  <a:lnTo>
                    <a:pt x="483786" y="410058"/>
                  </a:lnTo>
                  <a:cubicBezTo>
                    <a:pt x="486702" y="414556"/>
                    <a:pt x="486285" y="420442"/>
                    <a:pt x="482770" y="424486"/>
                  </a:cubicBezTo>
                  <a:lnTo>
                    <a:pt x="424181" y="483075"/>
                  </a:lnTo>
                  <a:cubicBezTo>
                    <a:pt x="420638" y="486614"/>
                    <a:pt x="415050" y="487044"/>
                    <a:pt x="411007" y="484091"/>
                  </a:cubicBezTo>
                  <a:lnTo>
                    <a:pt x="376869" y="459267"/>
                  </a:lnTo>
                  <a:cubicBezTo>
                    <a:pt x="360105" y="468912"/>
                    <a:pt x="342149" y="476325"/>
                    <a:pt x="323461" y="481314"/>
                  </a:cubicBezTo>
                  <a:lnTo>
                    <a:pt x="317094" y="521717"/>
                  </a:lnTo>
                  <a:cubicBezTo>
                    <a:pt x="316305" y="526699"/>
                    <a:pt x="311979" y="530346"/>
                    <a:pt x="306934" y="530285"/>
                  </a:cubicBezTo>
                  <a:lnTo>
                    <a:pt x="224198" y="530285"/>
                  </a:lnTo>
                  <a:cubicBezTo>
                    <a:pt x="219154" y="530346"/>
                    <a:pt x="214828" y="526699"/>
                    <a:pt x="214038" y="521717"/>
                  </a:cubicBezTo>
                  <a:lnTo>
                    <a:pt x="207773" y="481009"/>
                  </a:lnTo>
                  <a:cubicBezTo>
                    <a:pt x="189098" y="476014"/>
                    <a:pt x="171155" y="468604"/>
                    <a:pt x="154399" y="458962"/>
                  </a:cubicBezTo>
                  <a:lnTo>
                    <a:pt x="120261" y="483786"/>
                  </a:lnTo>
                  <a:cubicBezTo>
                    <a:pt x="116219" y="486739"/>
                    <a:pt x="110629" y="486309"/>
                    <a:pt x="107087" y="482770"/>
                  </a:cubicBezTo>
                  <a:lnTo>
                    <a:pt x="48498" y="424181"/>
                  </a:lnTo>
                  <a:cubicBezTo>
                    <a:pt x="46439" y="422118"/>
                    <a:pt x="45366" y="419267"/>
                    <a:pt x="45551" y="416358"/>
                  </a:cubicBezTo>
                  <a:cubicBezTo>
                    <a:pt x="45407" y="414000"/>
                    <a:pt x="46090" y="411664"/>
                    <a:pt x="47482" y="409754"/>
                  </a:cubicBezTo>
                  <a:lnTo>
                    <a:pt x="71934" y="376124"/>
                  </a:lnTo>
                  <a:cubicBezTo>
                    <a:pt x="62497" y="359651"/>
                    <a:pt x="55224" y="342030"/>
                    <a:pt x="50293" y="323698"/>
                  </a:cubicBezTo>
                  <a:close/>
                  <a:moveTo>
                    <a:pt x="265617" y="163848"/>
                  </a:moveTo>
                  <a:cubicBezTo>
                    <a:pt x="321486" y="163848"/>
                    <a:pt x="366777" y="209139"/>
                    <a:pt x="366777" y="265007"/>
                  </a:cubicBezTo>
                  <a:cubicBezTo>
                    <a:pt x="366777" y="320877"/>
                    <a:pt x="321486" y="366167"/>
                    <a:pt x="265617" y="366167"/>
                  </a:cubicBezTo>
                  <a:cubicBezTo>
                    <a:pt x="209748" y="366167"/>
                    <a:pt x="164457" y="320877"/>
                    <a:pt x="164457" y="265007"/>
                  </a:cubicBezTo>
                  <a:cubicBezTo>
                    <a:pt x="164513" y="209162"/>
                    <a:pt x="209771" y="163904"/>
                    <a:pt x="265617" y="163848"/>
                  </a:cubicBezTo>
                  <a:close/>
                  <a:moveTo>
                    <a:pt x="265617" y="184168"/>
                  </a:moveTo>
                  <a:cubicBezTo>
                    <a:pt x="220971" y="184168"/>
                    <a:pt x="184777" y="220361"/>
                    <a:pt x="184777" y="265007"/>
                  </a:cubicBezTo>
                  <a:cubicBezTo>
                    <a:pt x="184777" y="309654"/>
                    <a:pt x="220971" y="345847"/>
                    <a:pt x="265617" y="345847"/>
                  </a:cubicBezTo>
                  <a:cubicBezTo>
                    <a:pt x="310264" y="345847"/>
                    <a:pt x="346457" y="309654"/>
                    <a:pt x="346457" y="265007"/>
                  </a:cubicBezTo>
                  <a:cubicBezTo>
                    <a:pt x="346399" y="220384"/>
                    <a:pt x="310240" y="184224"/>
                    <a:pt x="265617" y="184168"/>
                  </a:cubicBezTo>
                  <a:close/>
                  <a:moveTo>
                    <a:pt x="1005671" y="551045"/>
                  </a:moveTo>
                  <a:lnTo>
                    <a:pt x="391229" y="551045"/>
                  </a:lnTo>
                  <a:cubicBezTo>
                    <a:pt x="385617" y="551045"/>
                    <a:pt x="381069" y="555594"/>
                    <a:pt x="381069" y="561205"/>
                  </a:cubicBezTo>
                  <a:lnTo>
                    <a:pt x="381069" y="651189"/>
                  </a:lnTo>
                  <a:lnTo>
                    <a:pt x="401389" y="651189"/>
                  </a:lnTo>
                  <a:lnTo>
                    <a:pt x="401389" y="571365"/>
                  </a:lnTo>
                  <a:lnTo>
                    <a:pt x="995511" y="571365"/>
                  </a:lnTo>
                  <a:lnTo>
                    <a:pt x="995511" y="915620"/>
                  </a:lnTo>
                  <a:lnTo>
                    <a:pt x="401389" y="915620"/>
                  </a:lnTo>
                  <a:lnTo>
                    <a:pt x="401389" y="743476"/>
                  </a:lnTo>
                  <a:cubicBezTo>
                    <a:pt x="401389" y="737864"/>
                    <a:pt x="396840" y="733316"/>
                    <a:pt x="391229" y="733316"/>
                  </a:cubicBezTo>
                  <a:lnTo>
                    <a:pt x="123309" y="733316"/>
                  </a:lnTo>
                  <a:lnTo>
                    <a:pt x="123309" y="562391"/>
                  </a:lnTo>
                  <a:lnTo>
                    <a:pt x="183660" y="622707"/>
                  </a:lnTo>
                  <a:lnTo>
                    <a:pt x="198019" y="608348"/>
                  </a:lnTo>
                  <a:lnTo>
                    <a:pt x="120363" y="530691"/>
                  </a:lnTo>
                  <a:cubicBezTo>
                    <a:pt x="116402" y="526716"/>
                    <a:pt x="109969" y="526705"/>
                    <a:pt x="105995" y="530668"/>
                  </a:cubicBezTo>
                  <a:cubicBezTo>
                    <a:pt x="105986" y="530675"/>
                    <a:pt x="105978" y="530685"/>
                    <a:pt x="105970" y="530691"/>
                  </a:cubicBezTo>
                  <a:lnTo>
                    <a:pt x="28313" y="608348"/>
                  </a:lnTo>
                  <a:lnTo>
                    <a:pt x="42673" y="622707"/>
                  </a:lnTo>
                  <a:lnTo>
                    <a:pt x="102989" y="562391"/>
                  </a:lnTo>
                  <a:lnTo>
                    <a:pt x="102989" y="743476"/>
                  </a:lnTo>
                  <a:cubicBezTo>
                    <a:pt x="102989" y="749087"/>
                    <a:pt x="107538" y="753636"/>
                    <a:pt x="113149" y="753636"/>
                  </a:cubicBezTo>
                  <a:lnTo>
                    <a:pt x="381069" y="753636"/>
                  </a:lnTo>
                  <a:lnTo>
                    <a:pt x="381069" y="925780"/>
                  </a:lnTo>
                  <a:cubicBezTo>
                    <a:pt x="381069" y="931392"/>
                    <a:pt x="385617" y="935940"/>
                    <a:pt x="391229" y="935940"/>
                  </a:cubicBezTo>
                  <a:lnTo>
                    <a:pt x="1005671" y="935940"/>
                  </a:lnTo>
                  <a:cubicBezTo>
                    <a:pt x="1011283" y="935940"/>
                    <a:pt x="1015831" y="931392"/>
                    <a:pt x="1015831" y="925780"/>
                  </a:cubicBezTo>
                  <a:lnTo>
                    <a:pt x="1015831" y="561205"/>
                  </a:lnTo>
                  <a:cubicBezTo>
                    <a:pt x="1015831" y="555594"/>
                    <a:pt x="1011283" y="551045"/>
                    <a:pt x="1005671" y="551045"/>
                  </a:cubicBezTo>
                  <a:close/>
                  <a:moveTo>
                    <a:pt x="874946" y="871458"/>
                  </a:moveTo>
                  <a:lnTo>
                    <a:pt x="874946" y="880839"/>
                  </a:lnTo>
                  <a:lnTo>
                    <a:pt x="895266" y="880839"/>
                  </a:lnTo>
                  <a:lnTo>
                    <a:pt x="895266" y="871458"/>
                  </a:lnTo>
                  <a:cubicBezTo>
                    <a:pt x="895303" y="840047"/>
                    <a:pt x="920751" y="814586"/>
                    <a:pt x="952162" y="814528"/>
                  </a:cubicBezTo>
                  <a:cubicBezTo>
                    <a:pt x="957774" y="814528"/>
                    <a:pt x="962322" y="809980"/>
                    <a:pt x="962322" y="804368"/>
                  </a:cubicBezTo>
                  <a:lnTo>
                    <a:pt x="962322" y="682448"/>
                  </a:lnTo>
                  <a:cubicBezTo>
                    <a:pt x="962322" y="676836"/>
                    <a:pt x="957774" y="672288"/>
                    <a:pt x="952162" y="672288"/>
                  </a:cubicBezTo>
                  <a:cubicBezTo>
                    <a:pt x="920751" y="672230"/>
                    <a:pt x="895303" y="646769"/>
                    <a:pt x="895266" y="615358"/>
                  </a:cubicBezTo>
                  <a:cubicBezTo>
                    <a:pt x="895266" y="609746"/>
                    <a:pt x="890718" y="605198"/>
                    <a:pt x="885106" y="605198"/>
                  </a:cubicBezTo>
                  <a:lnTo>
                    <a:pt x="511625" y="605198"/>
                  </a:lnTo>
                  <a:cubicBezTo>
                    <a:pt x="506013" y="605198"/>
                    <a:pt x="501465" y="609746"/>
                    <a:pt x="501465" y="615358"/>
                  </a:cubicBezTo>
                  <a:cubicBezTo>
                    <a:pt x="501427" y="646769"/>
                    <a:pt x="475980" y="672230"/>
                    <a:pt x="444569" y="672288"/>
                  </a:cubicBezTo>
                  <a:cubicBezTo>
                    <a:pt x="438957" y="672288"/>
                    <a:pt x="434409" y="676836"/>
                    <a:pt x="434409" y="682448"/>
                  </a:cubicBezTo>
                  <a:lnTo>
                    <a:pt x="434409" y="804368"/>
                  </a:lnTo>
                  <a:cubicBezTo>
                    <a:pt x="434409" y="809980"/>
                    <a:pt x="438957" y="814528"/>
                    <a:pt x="444569" y="814528"/>
                  </a:cubicBezTo>
                  <a:cubicBezTo>
                    <a:pt x="475980" y="814586"/>
                    <a:pt x="501427" y="840047"/>
                    <a:pt x="501465" y="871458"/>
                  </a:cubicBezTo>
                  <a:cubicBezTo>
                    <a:pt x="501465" y="877070"/>
                    <a:pt x="506013" y="881618"/>
                    <a:pt x="511625" y="881618"/>
                  </a:cubicBezTo>
                  <a:lnTo>
                    <a:pt x="770298" y="881618"/>
                  </a:lnTo>
                  <a:lnTo>
                    <a:pt x="770298" y="861298"/>
                  </a:lnTo>
                  <a:lnTo>
                    <a:pt x="521141" y="861298"/>
                  </a:lnTo>
                  <a:cubicBezTo>
                    <a:pt x="516495" y="826727"/>
                    <a:pt x="489300" y="799532"/>
                    <a:pt x="454729" y="794885"/>
                  </a:cubicBezTo>
                  <a:lnTo>
                    <a:pt x="454729" y="692100"/>
                  </a:lnTo>
                  <a:cubicBezTo>
                    <a:pt x="489300" y="687454"/>
                    <a:pt x="516495" y="660259"/>
                    <a:pt x="521141" y="625688"/>
                  </a:cubicBezTo>
                  <a:lnTo>
                    <a:pt x="875624" y="625688"/>
                  </a:lnTo>
                  <a:cubicBezTo>
                    <a:pt x="880246" y="660259"/>
                    <a:pt x="907434" y="687460"/>
                    <a:pt x="942002" y="692100"/>
                  </a:cubicBezTo>
                  <a:lnTo>
                    <a:pt x="942002" y="794885"/>
                  </a:lnTo>
                  <a:cubicBezTo>
                    <a:pt x="903631" y="800023"/>
                    <a:pt x="874977" y="832745"/>
                    <a:pt x="874946" y="871458"/>
                  </a:cubicBezTo>
                  <a:close/>
                  <a:moveTo>
                    <a:pt x="693421" y="690542"/>
                  </a:moveTo>
                  <a:cubicBezTo>
                    <a:pt x="705233" y="690562"/>
                    <a:pt x="714808" y="700133"/>
                    <a:pt x="714825" y="711946"/>
                  </a:cubicBezTo>
                  <a:lnTo>
                    <a:pt x="735145" y="711946"/>
                  </a:lnTo>
                  <a:cubicBezTo>
                    <a:pt x="735128" y="692835"/>
                    <a:pt x="722119" y="676186"/>
                    <a:pt x="703581" y="671543"/>
                  </a:cubicBezTo>
                  <a:lnTo>
                    <a:pt x="703581" y="651223"/>
                  </a:lnTo>
                  <a:lnTo>
                    <a:pt x="683261" y="651223"/>
                  </a:lnTo>
                  <a:lnTo>
                    <a:pt x="683261" y="671543"/>
                  </a:lnTo>
                  <a:cubicBezTo>
                    <a:pt x="660946" y="677219"/>
                    <a:pt x="647460" y="699910"/>
                    <a:pt x="653136" y="722224"/>
                  </a:cubicBezTo>
                  <a:cubicBezTo>
                    <a:pt x="657824" y="740658"/>
                    <a:pt x="674398" y="753582"/>
                    <a:pt x="693421" y="753636"/>
                  </a:cubicBezTo>
                  <a:cubicBezTo>
                    <a:pt x="705240" y="753615"/>
                    <a:pt x="714838" y="763186"/>
                    <a:pt x="714858" y="775006"/>
                  </a:cubicBezTo>
                  <a:cubicBezTo>
                    <a:pt x="714879" y="786825"/>
                    <a:pt x="705308" y="796423"/>
                    <a:pt x="693489" y="796443"/>
                  </a:cubicBezTo>
                  <a:cubicBezTo>
                    <a:pt x="681669" y="796464"/>
                    <a:pt x="672071" y="786893"/>
                    <a:pt x="672051" y="775073"/>
                  </a:cubicBezTo>
                  <a:cubicBezTo>
                    <a:pt x="672051" y="775063"/>
                    <a:pt x="672051" y="775050"/>
                    <a:pt x="672051" y="775039"/>
                  </a:cubicBezTo>
                  <a:lnTo>
                    <a:pt x="651731" y="775039"/>
                  </a:lnTo>
                  <a:cubicBezTo>
                    <a:pt x="651745" y="794140"/>
                    <a:pt x="664736" y="810789"/>
                    <a:pt x="683261" y="815442"/>
                  </a:cubicBezTo>
                  <a:lnTo>
                    <a:pt x="683261" y="835762"/>
                  </a:lnTo>
                  <a:lnTo>
                    <a:pt x="703581" y="835762"/>
                  </a:lnTo>
                  <a:lnTo>
                    <a:pt x="703581" y="815442"/>
                  </a:lnTo>
                  <a:cubicBezTo>
                    <a:pt x="725912" y="809841"/>
                    <a:pt x="739476" y="787194"/>
                    <a:pt x="733875" y="764863"/>
                  </a:cubicBezTo>
                  <a:cubicBezTo>
                    <a:pt x="729221" y="746314"/>
                    <a:pt x="712545" y="733309"/>
                    <a:pt x="693421" y="733316"/>
                  </a:cubicBezTo>
                  <a:cubicBezTo>
                    <a:pt x="681608" y="732845"/>
                    <a:pt x="672417" y="722888"/>
                    <a:pt x="672884" y="711079"/>
                  </a:cubicBezTo>
                  <a:cubicBezTo>
                    <a:pt x="673328" y="699927"/>
                    <a:pt x="682269" y="690986"/>
                    <a:pt x="693421" y="690542"/>
                  </a:cubicBezTo>
                  <a:close/>
                </a:path>
              </a:pathLst>
            </a:custGeom>
            <a:grpFill/>
            <a:ln w="3365" cap="flat">
              <a:noFill/>
              <a:prstDash val="solid"/>
              <a:miter/>
            </a:ln>
          </p:spPr>
          <p:txBody>
            <a:bodyPr rtlCol="0" anchor="ctr"/>
            <a:lstStyle/>
            <a:p>
              <a:endParaRPr lang="ar-SA" dirty="0"/>
            </a:p>
          </p:txBody>
        </p:sp>
      </p:grpSp>
      <p:pic>
        <p:nvPicPr>
          <p:cNvPr id="112" name="Picture 111">
            <a:extLst>
              <a:ext uri="{FF2B5EF4-FFF2-40B4-BE49-F238E27FC236}">
                <a16:creationId xmlns:a16="http://schemas.microsoft.com/office/drawing/2014/main" xmlns="" id="{1336820C-3F66-5F36-74AB-684971165F65}"/>
              </a:ext>
            </a:extLst>
          </p:cNvPr>
          <p:cNvPicPr>
            <a:picLocks noChangeAspect="1"/>
          </p:cNvPicPr>
          <p:nvPr/>
        </p:nvPicPr>
        <p:blipFill>
          <a:blip r:embed="rId3">
            <a:duotone>
              <a:schemeClr val="bg2">
                <a:shade val="45000"/>
                <a:satMod val="135000"/>
              </a:schemeClr>
              <a:prstClr val="white"/>
            </a:duotone>
          </a:blip>
          <a:stretch>
            <a:fillRect/>
          </a:stretch>
        </p:blipFill>
        <p:spPr>
          <a:xfrm>
            <a:off x="15165337" y="6421353"/>
            <a:ext cx="531232" cy="531232"/>
          </a:xfrm>
          <a:prstGeom prst="rect">
            <a:avLst/>
          </a:prstGeom>
          <a:ln>
            <a:noFill/>
          </a:ln>
        </p:spPr>
      </p:pic>
      <p:sp>
        <p:nvSpPr>
          <p:cNvPr id="113" name="Rectangle 112">
            <a:extLst>
              <a:ext uri="{FF2B5EF4-FFF2-40B4-BE49-F238E27FC236}">
                <a16:creationId xmlns:a16="http://schemas.microsoft.com/office/drawing/2014/main" xmlns="" id="{20BE6E29-B8D0-AE5E-0FAE-531906670AD3}"/>
              </a:ext>
            </a:extLst>
          </p:cNvPr>
          <p:cNvSpPr/>
          <p:nvPr/>
        </p:nvSpPr>
        <p:spPr>
          <a:xfrm>
            <a:off x="14255095" y="6236273"/>
            <a:ext cx="2438417" cy="2164427"/>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Calibri (Body)"/>
                <a:cs typeface="Times New Roman" panose="02020603050405020304" pitchFamily="18" charset="0"/>
              </a:rPr>
              <a:t>Temperature should be up to 54C</a:t>
            </a:r>
            <a:endParaRPr lang="ar-SA" dirty="0">
              <a:solidFill>
                <a:schemeClr val="tx1"/>
              </a:solidFill>
              <a:latin typeface="Calibri (Body)"/>
              <a:cs typeface="Times New Roman" panose="02020603050405020304" pitchFamily="18" charset="0"/>
            </a:endParaRPr>
          </a:p>
        </p:txBody>
      </p:sp>
      <p:sp>
        <p:nvSpPr>
          <p:cNvPr id="115" name="Rectangle 114">
            <a:extLst>
              <a:ext uri="{FF2B5EF4-FFF2-40B4-BE49-F238E27FC236}">
                <a16:creationId xmlns:a16="http://schemas.microsoft.com/office/drawing/2014/main" xmlns="" id="{7946FE76-325B-D741-0A10-5F6C64E695BC}"/>
              </a:ext>
            </a:extLst>
          </p:cNvPr>
          <p:cNvSpPr/>
          <p:nvPr/>
        </p:nvSpPr>
        <p:spPr>
          <a:xfrm>
            <a:off x="11106382" y="6225094"/>
            <a:ext cx="2438417"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Calibri (Body)"/>
                <a:cs typeface="Times New Roman" panose="02020603050405020304" pitchFamily="18" charset="0"/>
              </a:rPr>
              <a:t>Hydrogen Pressure </a:t>
            </a:r>
          </a:p>
          <a:p>
            <a:pPr algn="ctr"/>
            <a:r>
              <a:rPr lang="en-US" dirty="0">
                <a:solidFill>
                  <a:schemeClr val="tx1"/>
                </a:solidFill>
                <a:latin typeface="Calibri (Body)"/>
                <a:cs typeface="Times New Roman" panose="02020603050405020304" pitchFamily="18" charset="0"/>
              </a:rPr>
              <a:t>Should be between 200-700 bar</a:t>
            </a:r>
          </a:p>
        </p:txBody>
      </p:sp>
      <p:pic>
        <p:nvPicPr>
          <p:cNvPr id="116" name="Picture 115">
            <a:extLst>
              <a:ext uri="{FF2B5EF4-FFF2-40B4-BE49-F238E27FC236}">
                <a16:creationId xmlns:a16="http://schemas.microsoft.com/office/drawing/2014/main" xmlns="" id="{4BD4F6BD-CCA8-6F6B-629A-F1377406CFB6}"/>
              </a:ext>
            </a:extLst>
          </p:cNvPr>
          <p:cNvPicPr>
            <a:picLocks noChangeAspect="1"/>
          </p:cNvPicPr>
          <p:nvPr/>
        </p:nvPicPr>
        <p:blipFill>
          <a:blip r:embed="rId4">
            <a:duotone>
              <a:schemeClr val="bg2">
                <a:shade val="45000"/>
                <a:satMod val="135000"/>
              </a:schemeClr>
              <a:prstClr val="white"/>
            </a:duotone>
          </a:blip>
          <a:stretch>
            <a:fillRect/>
          </a:stretch>
        </p:blipFill>
        <p:spPr>
          <a:xfrm>
            <a:off x="12038625" y="6449642"/>
            <a:ext cx="531232" cy="531232"/>
          </a:xfrm>
          <a:prstGeom prst="rect">
            <a:avLst/>
          </a:prstGeom>
        </p:spPr>
      </p:pic>
      <p:sp>
        <p:nvSpPr>
          <p:cNvPr id="117" name="Rectangle 116">
            <a:extLst>
              <a:ext uri="{FF2B5EF4-FFF2-40B4-BE49-F238E27FC236}">
                <a16:creationId xmlns:a16="http://schemas.microsoft.com/office/drawing/2014/main" xmlns="" id="{3F10530C-AE30-6D15-7CA5-9CB64D8C79AA}"/>
              </a:ext>
            </a:extLst>
          </p:cNvPr>
          <p:cNvSpPr/>
          <p:nvPr/>
        </p:nvSpPr>
        <p:spPr>
          <a:xfrm>
            <a:off x="9879669" y="9370465"/>
            <a:ext cx="11160000" cy="2454352"/>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lnSpc>
                <a:spcPct val="114000"/>
              </a:lnSpc>
            </a:pPr>
            <a:endParaRPr lang="en-US" sz="2200" dirty="0"/>
          </a:p>
        </p:txBody>
      </p:sp>
      <p:sp>
        <p:nvSpPr>
          <p:cNvPr id="118" name="Rectangle 117">
            <a:extLst>
              <a:ext uri="{FF2B5EF4-FFF2-40B4-BE49-F238E27FC236}">
                <a16:creationId xmlns:a16="http://schemas.microsoft.com/office/drawing/2014/main" xmlns="" id="{F0B8A869-8358-AB19-F836-98970BDD8B21}"/>
              </a:ext>
            </a:extLst>
          </p:cNvPr>
          <p:cNvSpPr/>
          <p:nvPr/>
        </p:nvSpPr>
        <p:spPr>
          <a:xfrm>
            <a:off x="9879665" y="8766691"/>
            <a:ext cx="111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Specifications</a:t>
            </a:r>
            <a:endParaRPr lang="x-none" sz="3000" dirty="0">
              <a:solidFill>
                <a:schemeClr val="tx1"/>
              </a:solidFill>
              <a:latin typeface="Calibri (Body)"/>
              <a:cs typeface="Times New Roman" panose="02020603050405020304" pitchFamily="18" charset="0"/>
            </a:endParaRPr>
          </a:p>
        </p:txBody>
      </p:sp>
      <p:sp>
        <p:nvSpPr>
          <p:cNvPr id="119" name="Rectangle 118">
            <a:extLst>
              <a:ext uri="{FF2B5EF4-FFF2-40B4-BE49-F238E27FC236}">
                <a16:creationId xmlns:a16="http://schemas.microsoft.com/office/drawing/2014/main" xmlns="" id="{D9BA1BF7-AD57-7E6A-B279-235FF6B35654}"/>
              </a:ext>
            </a:extLst>
          </p:cNvPr>
          <p:cNvSpPr/>
          <p:nvPr/>
        </p:nvSpPr>
        <p:spPr>
          <a:xfrm>
            <a:off x="13175096" y="9528792"/>
            <a:ext cx="2160000"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0" name="Rectangle 119">
            <a:extLst>
              <a:ext uri="{FF2B5EF4-FFF2-40B4-BE49-F238E27FC236}">
                <a16:creationId xmlns:a16="http://schemas.microsoft.com/office/drawing/2014/main" xmlns="" id="{DCA7570B-533B-CFD4-A8C2-247FDC376B94}"/>
              </a:ext>
            </a:extLst>
          </p:cNvPr>
          <p:cNvSpPr/>
          <p:nvPr/>
        </p:nvSpPr>
        <p:spPr>
          <a:xfrm>
            <a:off x="15562439" y="9527228"/>
            <a:ext cx="2160000"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121" name="Rectangle 120">
            <a:extLst>
              <a:ext uri="{FF2B5EF4-FFF2-40B4-BE49-F238E27FC236}">
                <a16:creationId xmlns:a16="http://schemas.microsoft.com/office/drawing/2014/main" xmlns="" id="{96669285-A970-3E3C-C38D-AEAD9F8363AC}"/>
              </a:ext>
            </a:extLst>
          </p:cNvPr>
          <p:cNvSpPr/>
          <p:nvPr/>
        </p:nvSpPr>
        <p:spPr>
          <a:xfrm>
            <a:off x="17949782" y="9527251"/>
            <a:ext cx="2160000"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122" name="Rectangle 121">
            <a:extLst>
              <a:ext uri="{FF2B5EF4-FFF2-40B4-BE49-F238E27FC236}">
                <a16:creationId xmlns:a16="http://schemas.microsoft.com/office/drawing/2014/main" xmlns="" id="{0710167C-B3E0-8998-6230-BC393D734901}"/>
              </a:ext>
            </a:extLst>
          </p:cNvPr>
          <p:cNvSpPr/>
          <p:nvPr/>
        </p:nvSpPr>
        <p:spPr>
          <a:xfrm>
            <a:off x="10815691" y="9534158"/>
            <a:ext cx="2160000" cy="2160000"/>
          </a:xfrm>
          <a:prstGeom prst="rect">
            <a:avLst/>
          </a:prstGeom>
          <a:no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a:p>
            <a:pPr algn="ctr"/>
            <a:endParaRPr lang="en-US" dirty="0">
              <a:solidFill>
                <a:schemeClr val="accent2"/>
              </a:solidFill>
              <a:latin typeface="Times New Roman" panose="02020603050405020304" pitchFamily="18" charset="0"/>
              <a:cs typeface="Times New Roman" panose="02020603050405020304" pitchFamily="18" charset="0"/>
            </a:endParaRPr>
          </a:p>
        </p:txBody>
      </p:sp>
      <p:pic>
        <p:nvPicPr>
          <p:cNvPr id="126" name="Picture 125">
            <a:extLst>
              <a:ext uri="{FF2B5EF4-FFF2-40B4-BE49-F238E27FC236}">
                <a16:creationId xmlns:a16="http://schemas.microsoft.com/office/drawing/2014/main" xmlns="" id="{C7661379-E00D-3D71-5B6A-85E563CD3631}"/>
              </a:ext>
            </a:extLst>
          </p:cNvPr>
          <p:cNvPicPr>
            <a:picLocks noChangeAspect="1"/>
          </p:cNvPicPr>
          <p:nvPr/>
        </p:nvPicPr>
        <p:blipFill>
          <a:blip r:embed="rId5"/>
          <a:stretch>
            <a:fillRect/>
          </a:stretch>
        </p:blipFill>
        <p:spPr>
          <a:xfrm>
            <a:off x="13989480" y="9726680"/>
            <a:ext cx="531233" cy="531233"/>
          </a:xfrm>
          <a:prstGeom prst="rect">
            <a:avLst/>
          </a:prstGeom>
        </p:spPr>
      </p:pic>
      <p:grpSp>
        <p:nvGrpSpPr>
          <p:cNvPr id="127" name="Group 126">
            <a:extLst>
              <a:ext uri="{FF2B5EF4-FFF2-40B4-BE49-F238E27FC236}">
                <a16:creationId xmlns:a16="http://schemas.microsoft.com/office/drawing/2014/main" xmlns="" id="{9A242EBC-EB27-01AF-0DC1-14FAB8BF35B4}"/>
              </a:ext>
            </a:extLst>
          </p:cNvPr>
          <p:cNvGrpSpPr>
            <a:grpSpLocks noChangeAspect="1"/>
          </p:cNvGrpSpPr>
          <p:nvPr/>
        </p:nvGrpSpPr>
        <p:grpSpPr>
          <a:xfrm>
            <a:off x="16288905" y="9549391"/>
            <a:ext cx="707068" cy="707069"/>
            <a:chOff x="4031935" y="2889001"/>
            <a:chExt cx="1079999" cy="1080000"/>
          </a:xfrm>
          <a:solidFill>
            <a:schemeClr val="tx1"/>
          </a:solidFill>
        </p:grpSpPr>
        <p:sp>
          <p:nvSpPr>
            <p:cNvPr id="128" name="Frame 127">
              <a:extLst>
                <a:ext uri="{FF2B5EF4-FFF2-40B4-BE49-F238E27FC236}">
                  <a16:creationId xmlns:a16="http://schemas.microsoft.com/office/drawing/2014/main" xmlns="" id="{67C7A731-E3DB-A463-EA5E-CA036D42661B}"/>
                </a:ext>
              </a:extLst>
            </p:cNvPr>
            <p:cNvSpPr>
              <a:spLocks noChangeAspect="1"/>
            </p:cNvSpPr>
            <p:nvPr/>
          </p:nvSpPr>
          <p:spPr>
            <a:xfrm>
              <a:off x="4031935" y="2889001"/>
              <a:ext cx="1079999" cy="1080000"/>
            </a:xfrm>
            <a:prstGeom prst="frame">
              <a:avLst>
                <a:gd name="adj1" fmla="val 0"/>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solidFill>
                  <a:schemeClr val="tx1"/>
                </a:solidFill>
              </a:endParaRPr>
            </a:p>
          </p:txBody>
        </p:sp>
        <p:sp>
          <p:nvSpPr>
            <p:cNvPr id="129" name="Graphic 1">
              <a:extLst>
                <a:ext uri="{FF2B5EF4-FFF2-40B4-BE49-F238E27FC236}">
                  <a16:creationId xmlns:a16="http://schemas.microsoft.com/office/drawing/2014/main" xmlns="" id="{901313FF-129F-80B3-F2EB-FDAD3AF390EE}"/>
                </a:ext>
              </a:extLst>
            </p:cNvPr>
            <p:cNvSpPr>
              <a:spLocks noChangeAspect="1"/>
            </p:cNvSpPr>
            <p:nvPr/>
          </p:nvSpPr>
          <p:spPr>
            <a:xfrm>
              <a:off x="4273586" y="2922053"/>
              <a:ext cx="596697" cy="1013896"/>
            </a:xfrm>
            <a:custGeom>
              <a:avLst/>
              <a:gdLst>
                <a:gd name="connsiteX0" fmla="*/ 595763 w 596697"/>
                <a:gd name="connsiteY0" fmla="*/ 418893 h 1013896"/>
                <a:gd name="connsiteX1" fmla="*/ 594306 w 596697"/>
                <a:gd name="connsiteY1" fmla="*/ 429697 h 1013896"/>
                <a:gd name="connsiteX2" fmla="*/ 104967 w 596697"/>
                <a:gd name="connsiteY2" fmla="*/ 1010307 h 1013896"/>
                <a:gd name="connsiteX3" fmla="*/ 97177 w 596697"/>
                <a:gd name="connsiteY3" fmla="*/ 1013897 h 1013896"/>
                <a:gd name="connsiteX4" fmla="*/ 92605 w 596697"/>
                <a:gd name="connsiteY4" fmla="*/ 1012813 h 1013896"/>
                <a:gd name="connsiteX5" fmla="*/ 87322 w 596697"/>
                <a:gd name="connsiteY5" fmla="*/ 1001400 h 1013896"/>
                <a:gd name="connsiteX6" fmla="*/ 143338 w 596697"/>
                <a:gd name="connsiteY6" fmla="*/ 773206 h 1013896"/>
                <a:gd name="connsiteX7" fmla="*/ 162947 w 596697"/>
                <a:gd name="connsiteY7" fmla="*/ 777880 h 1013896"/>
                <a:gd name="connsiteX8" fmla="*/ 117430 w 596697"/>
                <a:gd name="connsiteY8" fmla="*/ 964146 h 1013896"/>
                <a:gd name="connsiteX9" fmla="*/ 564673 w 596697"/>
                <a:gd name="connsiteY9" fmla="*/ 433456 h 1013896"/>
                <a:gd name="connsiteX10" fmla="*/ 372920 w 596697"/>
                <a:gd name="connsiteY10" fmla="*/ 433456 h 1013896"/>
                <a:gd name="connsiteX11" fmla="*/ 364860 w 596697"/>
                <a:gd name="connsiteY11" fmla="*/ 429493 h 1013896"/>
                <a:gd name="connsiteX12" fmla="*/ 363099 w 596697"/>
                <a:gd name="connsiteY12" fmla="*/ 420654 h 1013896"/>
                <a:gd name="connsiteX13" fmla="*/ 391208 w 596697"/>
                <a:gd name="connsiteY13" fmla="*/ 315871 h 1013896"/>
                <a:gd name="connsiteX14" fmla="*/ 410817 w 596697"/>
                <a:gd name="connsiteY14" fmla="*/ 321154 h 1013896"/>
                <a:gd name="connsiteX15" fmla="*/ 386162 w 596697"/>
                <a:gd name="connsiteY15" fmla="*/ 413136 h 1013896"/>
                <a:gd name="connsiteX16" fmla="*/ 586686 w 596697"/>
                <a:gd name="connsiteY16" fmla="*/ 413136 h 1013896"/>
                <a:gd name="connsiteX17" fmla="*/ 595763 w 596697"/>
                <a:gd name="connsiteY17" fmla="*/ 418893 h 1013896"/>
                <a:gd name="connsiteX18" fmla="*/ 167044 w 596697"/>
                <a:gd name="connsiteY18" fmla="*/ 676686 h 1013896"/>
                <a:gd name="connsiteX19" fmla="*/ 186755 w 596697"/>
                <a:gd name="connsiteY19" fmla="*/ 681529 h 1013896"/>
                <a:gd name="connsiteX20" fmla="*/ 215338 w 596697"/>
                <a:gd name="connsiteY20" fmla="*/ 565129 h 1013896"/>
                <a:gd name="connsiteX21" fmla="*/ 207871 w 596697"/>
                <a:gd name="connsiteY21" fmla="*/ 552853 h 1013896"/>
                <a:gd name="connsiteX22" fmla="*/ 205483 w 596697"/>
                <a:gd name="connsiteY22" fmla="*/ 552565 h 1013896"/>
                <a:gd name="connsiteX23" fmla="*/ 32357 w 596697"/>
                <a:gd name="connsiteY23" fmla="*/ 552565 h 1013896"/>
                <a:gd name="connsiteX24" fmla="*/ 462192 w 596697"/>
                <a:gd name="connsiteY24" fmla="*/ 50762 h 1013896"/>
                <a:gd name="connsiteX25" fmla="*/ 412273 w 596697"/>
                <a:gd name="connsiteY25" fmla="*/ 236826 h 1013896"/>
                <a:gd name="connsiteX26" fmla="*/ 431916 w 596697"/>
                <a:gd name="connsiteY26" fmla="*/ 242075 h 1013896"/>
                <a:gd name="connsiteX27" fmla="*/ 493417 w 596697"/>
                <a:gd name="connsiteY27" fmla="*/ 12764 h 1013896"/>
                <a:gd name="connsiteX28" fmla="*/ 486200 w 596697"/>
                <a:gd name="connsiteY28" fmla="*/ 340 h 1013896"/>
                <a:gd name="connsiteX29" fmla="*/ 475908 w 596697"/>
                <a:gd name="connsiteY29" fmla="*/ 3518 h 1013896"/>
                <a:gd name="connsiteX30" fmla="*/ 2588 w 596697"/>
                <a:gd name="connsiteY30" fmla="*/ 556087 h 1013896"/>
                <a:gd name="connsiteX31" fmla="*/ 3386 w 596697"/>
                <a:gd name="connsiteY31" fmla="*/ 570433 h 1013896"/>
                <a:gd name="connsiteX32" fmla="*/ 10276 w 596697"/>
                <a:gd name="connsiteY32" fmla="*/ 573020 h 1013896"/>
                <a:gd name="connsiteX33" fmla="*/ 192512 w 596697"/>
                <a:gd name="connsiteY33" fmla="*/ 573020 h 10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6697" h="1013896">
                  <a:moveTo>
                    <a:pt x="595763" y="418893"/>
                  </a:moveTo>
                  <a:cubicBezTo>
                    <a:pt x="597415" y="422473"/>
                    <a:pt x="596846" y="426682"/>
                    <a:pt x="594306" y="429697"/>
                  </a:cubicBezTo>
                  <a:lnTo>
                    <a:pt x="104967" y="1010307"/>
                  </a:lnTo>
                  <a:cubicBezTo>
                    <a:pt x="103028" y="1012593"/>
                    <a:pt x="100176" y="1013907"/>
                    <a:pt x="97177" y="1013897"/>
                  </a:cubicBezTo>
                  <a:cubicBezTo>
                    <a:pt x="95589" y="1013907"/>
                    <a:pt x="94021" y="1013534"/>
                    <a:pt x="92605" y="1012813"/>
                  </a:cubicBezTo>
                  <a:cubicBezTo>
                    <a:pt x="88419" y="1010686"/>
                    <a:pt x="86234" y="1005968"/>
                    <a:pt x="87322" y="1001400"/>
                  </a:cubicBezTo>
                  <a:lnTo>
                    <a:pt x="143338" y="773206"/>
                  </a:lnTo>
                  <a:lnTo>
                    <a:pt x="162947" y="777880"/>
                  </a:lnTo>
                  <a:lnTo>
                    <a:pt x="117430" y="964146"/>
                  </a:lnTo>
                  <a:lnTo>
                    <a:pt x="564673" y="433456"/>
                  </a:lnTo>
                  <a:lnTo>
                    <a:pt x="372920" y="433456"/>
                  </a:lnTo>
                  <a:cubicBezTo>
                    <a:pt x="369763" y="433459"/>
                    <a:pt x="366787" y="431996"/>
                    <a:pt x="364860" y="429493"/>
                  </a:cubicBezTo>
                  <a:cubicBezTo>
                    <a:pt x="362926" y="426984"/>
                    <a:pt x="362276" y="423712"/>
                    <a:pt x="363099" y="420654"/>
                  </a:cubicBezTo>
                  <a:lnTo>
                    <a:pt x="391208" y="315871"/>
                  </a:lnTo>
                  <a:lnTo>
                    <a:pt x="410817" y="321154"/>
                  </a:lnTo>
                  <a:lnTo>
                    <a:pt x="386162" y="413136"/>
                  </a:lnTo>
                  <a:lnTo>
                    <a:pt x="586686" y="413136"/>
                  </a:lnTo>
                  <a:cubicBezTo>
                    <a:pt x="590561" y="413166"/>
                    <a:pt x="594083" y="415401"/>
                    <a:pt x="595763" y="418893"/>
                  </a:cubicBezTo>
                  <a:close/>
                  <a:moveTo>
                    <a:pt x="167044" y="676686"/>
                  </a:moveTo>
                  <a:lnTo>
                    <a:pt x="186755" y="681529"/>
                  </a:lnTo>
                  <a:lnTo>
                    <a:pt x="215338" y="565129"/>
                  </a:lnTo>
                  <a:cubicBezTo>
                    <a:pt x="216666" y="559677"/>
                    <a:pt x="213323" y="554180"/>
                    <a:pt x="207871" y="552853"/>
                  </a:cubicBezTo>
                  <a:cubicBezTo>
                    <a:pt x="207088" y="552663"/>
                    <a:pt x="206289" y="552565"/>
                    <a:pt x="205483" y="552565"/>
                  </a:cubicBezTo>
                  <a:lnTo>
                    <a:pt x="32357" y="552565"/>
                  </a:lnTo>
                  <a:lnTo>
                    <a:pt x="462192" y="50762"/>
                  </a:lnTo>
                  <a:lnTo>
                    <a:pt x="412273" y="236826"/>
                  </a:lnTo>
                  <a:lnTo>
                    <a:pt x="431916" y="242075"/>
                  </a:lnTo>
                  <a:lnTo>
                    <a:pt x="493417" y="12764"/>
                  </a:lnTo>
                  <a:cubicBezTo>
                    <a:pt x="494857" y="7340"/>
                    <a:pt x="491626" y="1778"/>
                    <a:pt x="486200" y="340"/>
                  </a:cubicBezTo>
                  <a:cubicBezTo>
                    <a:pt x="482445" y="-656"/>
                    <a:pt x="478448" y="578"/>
                    <a:pt x="475908" y="3518"/>
                  </a:cubicBezTo>
                  <a:lnTo>
                    <a:pt x="2588" y="556087"/>
                  </a:lnTo>
                  <a:cubicBezTo>
                    <a:pt x="-1153" y="560270"/>
                    <a:pt x="-796" y="566691"/>
                    <a:pt x="3386" y="570433"/>
                  </a:cubicBezTo>
                  <a:cubicBezTo>
                    <a:pt x="5279" y="572126"/>
                    <a:pt x="7737" y="573051"/>
                    <a:pt x="10276" y="573020"/>
                  </a:cubicBezTo>
                  <a:lnTo>
                    <a:pt x="192512" y="573020"/>
                  </a:lnTo>
                  <a:close/>
                </a:path>
              </a:pathLst>
            </a:custGeom>
            <a:grpFill/>
            <a:ln w="3365" cap="flat">
              <a:noFill/>
              <a:prstDash val="solid"/>
              <a:miter/>
            </a:ln>
          </p:spPr>
          <p:txBody>
            <a:bodyPr rtlCol="0" anchor="ctr"/>
            <a:lstStyle/>
            <a:p>
              <a:endParaRPr lang="ar-SA" dirty="0"/>
            </a:p>
          </p:txBody>
        </p:sp>
      </p:grpSp>
      <p:grpSp>
        <p:nvGrpSpPr>
          <p:cNvPr id="133" name="Group 132">
            <a:extLst>
              <a:ext uri="{FF2B5EF4-FFF2-40B4-BE49-F238E27FC236}">
                <a16:creationId xmlns:a16="http://schemas.microsoft.com/office/drawing/2014/main" xmlns="" id="{4E9ABE2D-206A-37E8-9494-5530BA0BD87A}"/>
              </a:ext>
            </a:extLst>
          </p:cNvPr>
          <p:cNvGrpSpPr/>
          <p:nvPr/>
        </p:nvGrpSpPr>
        <p:grpSpPr>
          <a:xfrm>
            <a:off x="13330713" y="10404172"/>
            <a:ext cx="1891738" cy="1094789"/>
            <a:chOff x="1126563" y="3136930"/>
            <a:chExt cx="2207608" cy="1545884"/>
          </a:xfrm>
        </p:grpSpPr>
        <p:sp>
          <p:nvSpPr>
            <p:cNvPr id="134" name="TextBox 23">
              <a:extLst>
                <a:ext uri="{FF2B5EF4-FFF2-40B4-BE49-F238E27FC236}">
                  <a16:creationId xmlns:a16="http://schemas.microsoft.com/office/drawing/2014/main" xmlns="" id="{0660D163-C856-13A3-E43C-81896F3345D7}"/>
                </a:ext>
              </a:extLst>
            </p:cNvPr>
            <p:cNvSpPr txBox="1"/>
            <p:nvPr/>
          </p:nvSpPr>
          <p:spPr>
            <a:xfrm>
              <a:off x="1126563" y="3136930"/>
              <a:ext cx="2207608" cy="47805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t>Amount of O3</a:t>
              </a:r>
            </a:p>
          </p:txBody>
        </p:sp>
        <p:sp>
          <p:nvSpPr>
            <p:cNvPr id="135" name="TextBox 24">
              <a:extLst>
                <a:ext uri="{FF2B5EF4-FFF2-40B4-BE49-F238E27FC236}">
                  <a16:creationId xmlns:a16="http://schemas.microsoft.com/office/drawing/2014/main" xmlns="" id="{F5164E77-FFFC-BCCC-E962-7D14BB88D946}"/>
                </a:ext>
              </a:extLst>
            </p:cNvPr>
            <p:cNvSpPr txBox="1"/>
            <p:nvPr/>
          </p:nvSpPr>
          <p:spPr>
            <a:xfrm>
              <a:off x="1322173" y="3639792"/>
              <a:ext cx="1861658" cy="104302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effectLst/>
                  <a:latin typeface="Calibri (Body)"/>
                  <a:ea typeface="Calibri" panose="020F0502020204030204" pitchFamily="34" charset="0"/>
                </a:rPr>
                <a:t>Should be more than 200g/h, and less than 500g/h</a:t>
              </a:r>
              <a:endParaRPr lang="en-US" sz="1100" noProof="1">
                <a:solidFill>
                  <a:schemeClr val="tx1">
                    <a:lumMod val="65000"/>
                    <a:lumOff val="35000"/>
                  </a:schemeClr>
                </a:solidFill>
                <a:latin typeface="Calibri (Body)"/>
              </a:endParaRPr>
            </a:p>
          </p:txBody>
        </p:sp>
      </p:grpSp>
      <p:grpSp>
        <p:nvGrpSpPr>
          <p:cNvPr id="136" name="Group 135">
            <a:extLst>
              <a:ext uri="{FF2B5EF4-FFF2-40B4-BE49-F238E27FC236}">
                <a16:creationId xmlns:a16="http://schemas.microsoft.com/office/drawing/2014/main" xmlns="" id="{DC1FEAC1-E92F-6FD8-2395-7F50FB73FD64}"/>
              </a:ext>
            </a:extLst>
          </p:cNvPr>
          <p:cNvGrpSpPr/>
          <p:nvPr/>
        </p:nvGrpSpPr>
        <p:grpSpPr>
          <a:xfrm>
            <a:off x="10955733" y="10393123"/>
            <a:ext cx="1891739" cy="1072404"/>
            <a:chOff x="1126562" y="3136930"/>
            <a:chExt cx="2207609" cy="1514276"/>
          </a:xfrm>
        </p:grpSpPr>
        <p:sp>
          <p:nvSpPr>
            <p:cNvPr id="137" name="TextBox 19">
              <a:extLst>
                <a:ext uri="{FF2B5EF4-FFF2-40B4-BE49-F238E27FC236}">
                  <a16:creationId xmlns:a16="http://schemas.microsoft.com/office/drawing/2014/main" xmlns="" id="{1BFFF7D0-3DEB-3BAC-6D78-B16EB3FD8379}"/>
                </a:ext>
              </a:extLst>
            </p:cNvPr>
            <p:cNvSpPr txBox="1"/>
            <p:nvPr/>
          </p:nvSpPr>
          <p:spPr>
            <a:xfrm>
              <a:off x="1126562" y="3136930"/>
              <a:ext cx="2207609" cy="47805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t>Purity of H2</a:t>
              </a:r>
            </a:p>
          </p:txBody>
        </p:sp>
        <p:sp>
          <p:nvSpPr>
            <p:cNvPr id="138" name="TextBox 20">
              <a:extLst>
                <a:ext uri="{FF2B5EF4-FFF2-40B4-BE49-F238E27FC236}">
                  <a16:creationId xmlns:a16="http://schemas.microsoft.com/office/drawing/2014/main" xmlns="" id="{792C700F-48D1-F4AA-113F-35CA4150E503}"/>
                </a:ext>
              </a:extLst>
            </p:cNvPr>
            <p:cNvSpPr txBox="1"/>
            <p:nvPr/>
          </p:nvSpPr>
          <p:spPr>
            <a:xfrm>
              <a:off x="1320393" y="3608183"/>
              <a:ext cx="1894321" cy="104302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solidFill>
                  <a:latin typeface="Calibri (Body)"/>
                  <a:cs typeface="Times New Roman" panose="02020603050405020304" pitchFamily="18" charset="0"/>
                </a:rPr>
                <a:t>Hydrogen purity</a:t>
              </a:r>
            </a:p>
            <a:p>
              <a:pPr algn="ctr"/>
              <a:r>
                <a:rPr lang="en-US" sz="1400" dirty="0">
                  <a:solidFill>
                    <a:schemeClr val="tx1"/>
                  </a:solidFill>
                  <a:latin typeface="Calibri (Body)"/>
                  <a:cs typeface="Times New Roman" panose="02020603050405020304" pitchFamily="18" charset="0"/>
                </a:rPr>
                <a:t>Should be more </a:t>
              </a:r>
            </a:p>
            <a:p>
              <a:pPr algn="ctr"/>
              <a:r>
                <a:rPr lang="en-US" sz="1400" dirty="0">
                  <a:solidFill>
                    <a:schemeClr val="tx1"/>
                  </a:solidFill>
                  <a:latin typeface="Calibri (Body)"/>
                  <a:cs typeface="Times New Roman" panose="02020603050405020304" pitchFamily="18" charset="0"/>
                </a:rPr>
                <a:t>Than 99%</a:t>
              </a:r>
              <a:endParaRPr lang="ar-SA" sz="1400" dirty="0">
                <a:solidFill>
                  <a:schemeClr val="tx1"/>
                </a:solidFill>
                <a:latin typeface="Calibri (Body)"/>
                <a:cs typeface="Times New Roman" panose="02020603050405020304" pitchFamily="18" charset="0"/>
              </a:endParaRPr>
            </a:p>
          </p:txBody>
        </p:sp>
      </p:grpSp>
      <p:grpSp>
        <p:nvGrpSpPr>
          <p:cNvPr id="139" name="Group 138">
            <a:extLst>
              <a:ext uri="{FF2B5EF4-FFF2-40B4-BE49-F238E27FC236}">
                <a16:creationId xmlns:a16="http://schemas.microsoft.com/office/drawing/2014/main" xmlns="" id="{3CFEB064-082F-1FC7-5BE9-D9EDBB27CD1E}"/>
              </a:ext>
            </a:extLst>
          </p:cNvPr>
          <p:cNvGrpSpPr/>
          <p:nvPr/>
        </p:nvGrpSpPr>
        <p:grpSpPr>
          <a:xfrm>
            <a:off x="15696569" y="10165655"/>
            <a:ext cx="1891738" cy="1341010"/>
            <a:chOff x="1126563" y="2789256"/>
            <a:chExt cx="2207608" cy="1893558"/>
          </a:xfrm>
        </p:grpSpPr>
        <p:sp>
          <p:nvSpPr>
            <p:cNvPr id="140" name="TextBox 23">
              <a:extLst>
                <a:ext uri="{FF2B5EF4-FFF2-40B4-BE49-F238E27FC236}">
                  <a16:creationId xmlns:a16="http://schemas.microsoft.com/office/drawing/2014/main" xmlns="" id="{32160EC4-74C4-BE70-138A-1F97A237D7FD}"/>
                </a:ext>
              </a:extLst>
            </p:cNvPr>
            <p:cNvSpPr txBox="1"/>
            <p:nvPr/>
          </p:nvSpPr>
          <p:spPr>
            <a:xfrm>
              <a:off x="1126563" y="2789256"/>
              <a:ext cx="2207608" cy="8257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t>H2 Production prototype</a:t>
              </a:r>
            </a:p>
          </p:txBody>
        </p:sp>
        <p:sp>
          <p:nvSpPr>
            <p:cNvPr id="141" name="TextBox 24">
              <a:extLst>
                <a:ext uri="{FF2B5EF4-FFF2-40B4-BE49-F238E27FC236}">
                  <a16:creationId xmlns:a16="http://schemas.microsoft.com/office/drawing/2014/main" xmlns="" id="{02E5298D-1789-4164-7129-993EF480F5D0}"/>
                </a:ext>
              </a:extLst>
            </p:cNvPr>
            <p:cNvSpPr txBox="1"/>
            <p:nvPr/>
          </p:nvSpPr>
          <p:spPr>
            <a:xfrm>
              <a:off x="1322173" y="3639792"/>
              <a:ext cx="1861658" cy="104302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alibri (Body)"/>
                  <a:ea typeface="Calibri" panose="020F0502020204030204" pitchFamily="34" charset="0"/>
                </a:rPr>
                <a:t>Should be more than </a:t>
              </a:r>
              <a:r>
                <a:rPr lang="en-US" sz="1400" dirty="0" smtClean="0">
                  <a:latin typeface="Calibri (Body)"/>
                  <a:ea typeface="Calibri" panose="020F0502020204030204" pitchFamily="34" charset="0"/>
                </a:rPr>
                <a:t>140</a:t>
              </a:r>
              <a:r>
                <a:rPr lang="en-US" sz="1400" dirty="0" smtClean="0">
                  <a:latin typeface="Calibri (Body)"/>
                  <a:ea typeface="Calibri" panose="020F0502020204030204" pitchFamily="34" charset="0"/>
                </a:rPr>
                <a:t>g/h </a:t>
              </a:r>
              <a:r>
                <a:rPr lang="en-US" sz="1400" dirty="0">
                  <a:latin typeface="Calibri (Body)"/>
                  <a:ea typeface="Calibri" panose="020F0502020204030204" pitchFamily="34" charset="0"/>
                </a:rPr>
                <a:t>, and less than </a:t>
              </a:r>
              <a:r>
                <a:rPr lang="en-US" sz="1400" dirty="0" smtClean="0">
                  <a:latin typeface="Calibri (Body)"/>
                  <a:ea typeface="Calibri" panose="020F0502020204030204" pitchFamily="34" charset="0"/>
                </a:rPr>
                <a:t>200g/h</a:t>
              </a:r>
              <a:endParaRPr lang="en-US" sz="1400" dirty="0">
                <a:latin typeface="Calibri (Body)"/>
                <a:ea typeface="Calibri" panose="020F0502020204030204" pitchFamily="34" charset="0"/>
              </a:endParaRPr>
            </a:p>
          </p:txBody>
        </p:sp>
      </p:grpSp>
      <p:grpSp>
        <p:nvGrpSpPr>
          <p:cNvPr id="142" name="Group 141">
            <a:extLst>
              <a:ext uri="{FF2B5EF4-FFF2-40B4-BE49-F238E27FC236}">
                <a16:creationId xmlns:a16="http://schemas.microsoft.com/office/drawing/2014/main" xmlns="" id="{4EBB4ADE-E10D-174F-7F27-933F44543C26}"/>
              </a:ext>
            </a:extLst>
          </p:cNvPr>
          <p:cNvGrpSpPr/>
          <p:nvPr/>
        </p:nvGrpSpPr>
        <p:grpSpPr>
          <a:xfrm>
            <a:off x="18083913" y="9895444"/>
            <a:ext cx="1891738" cy="1009891"/>
            <a:chOff x="1126563" y="3136930"/>
            <a:chExt cx="2207608" cy="723298"/>
          </a:xfrm>
        </p:grpSpPr>
        <p:sp>
          <p:nvSpPr>
            <p:cNvPr id="143" name="TextBox 23">
              <a:extLst>
                <a:ext uri="{FF2B5EF4-FFF2-40B4-BE49-F238E27FC236}">
                  <a16:creationId xmlns:a16="http://schemas.microsoft.com/office/drawing/2014/main" xmlns="" id="{CB5C991C-D0A0-EBD3-B523-7AFD3BF00CE3}"/>
                </a:ext>
              </a:extLst>
            </p:cNvPr>
            <p:cNvSpPr txBox="1"/>
            <p:nvPr/>
          </p:nvSpPr>
          <p:spPr>
            <a:xfrm>
              <a:off x="1126563" y="3136930"/>
              <a:ext cx="2207608" cy="47805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t>Volume of water </a:t>
              </a:r>
            </a:p>
          </p:txBody>
        </p:sp>
        <p:sp>
          <p:nvSpPr>
            <p:cNvPr id="144" name="TextBox 24">
              <a:extLst>
                <a:ext uri="{FF2B5EF4-FFF2-40B4-BE49-F238E27FC236}">
                  <a16:creationId xmlns:a16="http://schemas.microsoft.com/office/drawing/2014/main" xmlns="" id="{B57C79C0-AD1E-8A39-ED96-E988ADC89F79}"/>
                </a:ext>
              </a:extLst>
            </p:cNvPr>
            <p:cNvSpPr txBox="1"/>
            <p:nvPr/>
          </p:nvSpPr>
          <p:spPr>
            <a:xfrm>
              <a:off x="1276904" y="3639794"/>
              <a:ext cx="1993923" cy="22043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alibri (Body)"/>
                  <a:ea typeface="Calibri" panose="020F0502020204030204" pitchFamily="34" charset="0"/>
                </a:rPr>
                <a:t>Should be around 1liter</a:t>
              </a:r>
            </a:p>
          </p:txBody>
        </p:sp>
      </p:grpSp>
      <p:sp>
        <p:nvSpPr>
          <p:cNvPr id="152" name="Rectangle 151">
            <a:extLst>
              <a:ext uri="{FF2B5EF4-FFF2-40B4-BE49-F238E27FC236}">
                <a16:creationId xmlns:a16="http://schemas.microsoft.com/office/drawing/2014/main" xmlns="" id="{58FD0720-2DA4-D437-6BA2-FC004BC2C548}"/>
              </a:ext>
            </a:extLst>
          </p:cNvPr>
          <p:cNvSpPr/>
          <p:nvPr/>
        </p:nvSpPr>
        <p:spPr>
          <a:xfrm>
            <a:off x="9899482" y="12663598"/>
            <a:ext cx="7560000" cy="3240000"/>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ctr">
              <a:lnSpc>
                <a:spcPct val="114000"/>
              </a:lnSpc>
            </a:pPr>
            <a:endParaRPr lang="en-US" sz="2200" dirty="0">
              <a:highlight>
                <a:srgbClr val="FFFF00"/>
              </a:highlight>
            </a:endParaRPr>
          </a:p>
        </p:txBody>
      </p:sp>
      <p:sp>
        <p:nvSpPr>
          <p:cNvPr id="153" name="Rectangle 152">
            <a:extLst>
              <a:ext uri="{FF2B5EF4-FFF2-40B4-BE49-F238E27FC236}">
                <a16:creationId xmlns:a16="http://schemas.microsoft.com/office/drawing/2014/main" xmlns="" id="{523CF0A4-D482-7DB3-67D1-F4F6C2AFC4C6}"/>
              </a:ext>
            </a:extLst>
          </p:cNvPr>
          <p:cNvSpPr/>
          <p:nvPr/>
        </p:nvSpPr>
        <p:spPr>
          <a:xfrm>
            <a:off x="9899478" y="12059823"/>
            <a:ext cx="75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Prototype</a:t>
            </a:r>
            <a:endParaRPr lang="x-none" sz="3000" dirty="0">
              <a:solidFill>
                <a:schemeClr val="tx1"/>
              </a:solidFill>
              <a:latin typeface="Calibri (Body)"/>
              <a:cs typeface="Times New Roman" panose="02020603050405020304" pitchFamily="18" charset="0"/>
            </a:endParaRPr>
          </a:p>
        </p:txBody>
      </p:sp>
      <p:sp>
        <p:nvSpPr>
          <p:cNvPr id="156" name="Rectangle 155">
            <a:extLst>
              <a:ext uri="{FF2B5EF4-FFF2-40B4-BE49-F238E27FC236}">
                <a16:creationId xmlns:a16="http://schemas.microsoft.com/office/drawing/2014/main" xmlns="" id="{59325FFD-192F-D8A5-ECFE-83B73EFF81D5}"/>
              </a:ext>
            </a:extLst>
          </p:cNvPr>
          <p:cNvSpPr/>
          <p:nvPr/>
        </p:nvSpPr>
        <p:spPr>
          <a:xfrm>
            <a:off x="348719" y="16440312"/>
            <a:ext cx="9180000" cy="11902117"/>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lvl="1" algn="just"/>
            <a:r>
              <a:rPr lang="en-US" sz="2600" b="0" i="0" dirty="0">
                <a:solidFill>
                  <a:srgbClr val="0D0D0D"/>
                </a:solidFill>
                <a:effectLst/>
                <a:highlight>
                  <a:srgbClr val="FFFFFF"/>
                </a:highlight>
                <a:latin typeface="Söhne"/>
              </a:rPr>
              <a:t>The dual-generation system has a significant environmental impact by reducing CO2 emissions through green hydrogen production and utilizing ozone for pollution control in purification processes, thereby enhancing sustainability by using non-toxic materials and renewable energy. Economically, the system offers cost efficiency due to its reliance on solar energy, expands market opportunities</a:t>
            </a:r>
            <a:r>
              <a:rPr lang="en-US" sz="2600" dirty="0">
                <a:solidFill>
                  <a:srgbClr val="0D0D0D"/>
                </a:solidFill>
                <a:highlight>
                  <a:srgbClr val="FFFFFF"/>
                </a:highlight>
                <a:latin typeface="Söhne"/>
              </a:rPr>
              <a:t> </a:t>
            </a:r>
            <a:r>
              <a:rPr lang="en-US" sz="2600" b="0" i="0" dirty="0">
                <a:solidFill>
                  <a:srgbClr val="0D0D0D"/>
                </a:solidFill>
                <a:effectLst/>
                <a:highlight>
                  <a:srgbClr val="FFFFFF"/>
                </a:highlight>
                <a:latin typeface="Söhne"/>
              </a:rPr>
              <a:t>in renewable energy and environmental sectors, and boosts profitability with the production of high-purity hydrogen and ozone. Socially, it creates jobs in the renewable energy industry, improves public health by enhancing air and water quality, and encourages community engagement in sustainable practices. Technologically, the system drives innovation in renewable energy and environmental technologies, integrates seamlessly with existing infrastructure, and is scalable, making it adaptable for various applications and promoting widespread adoption.</a:t>
            </a:r>
            <a:endParaRPr lang="en-US" sz="2600" dirty="0"/>
          </a:p>
        </p:txBody>
      </p:sp>
      <p:sp>
        <p:nvSpPr>
          <p:cNvPr id="157" name="Rectangle 156">
            <a:extLst>
              <a:ext uri="{FF2B5EF4-FFF2-40B4-BE49-F238E27FC236}">
                <a16:creationId xmlns:a16="http://schemas.microsoft.com/office/drawing/2014/main" xmlns="" id="{60F79559-6A5A-63D9-4D28-FE25A1E55A22}"/>
              </a:ext>
            </a:extLst>
          </p:cNvPr>
          <p:cNvSpPr/>
          <p:nvPr/>
        </p:nvSpPr>
        <p:spPr>
          <a:xfrm>
            <a:off x="348715" y="15792312"/>
            <a:ext cx="918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x-none" sz="3000" dirty="0">
                <a:solidFill>
                  <a:schemeClr val="tx1"/>
                </a:solidFill>
                <a:latin typeface="Calibri (Body)"/>
                <a:cs typeface="Times New Roman" panose="02020603050405020304" pitchFamily="18" charset="0"/>
              </a:rPr>
              <a:t>Introduction</a:t>
            </a:r>
            <a:r>
              <a:rPr lang="en-US" sz="3000" dirty="0">
                <a:solidFill>
                  <a:schemeClr val="tx1"/>
                </a:solidFill>
                <a:latin typeface="Calibri (Body)"/>
                <a:cs typeface="Times New Roman" panose="02020603050405020304" pitchFamily="18" charset="0"/>
              </a:rPr>
              <a:t> &amp; Objective</a:t>
            </a:r>
            <a:endParaRPr lang="x-none" sz="3000" dirty="0">
              <a:solidFill>
                <a:schemeClr val="tx1"/>
              </a:solidFill>
              <a:latin typeface="Calibri (Body)"/>
              <a:cs typeface="Times New Roman" panose="02020603050405020304" pitchFamily="18" charset="0"/>
            </a:endParaRPr>
          </a:p>
        </p:txBody>
      </p:sp>
      <p:sp>
        <p:nvSpPr>
          <p:cNvPr id="159" name="Rectangle 158">
            <a:extLst>
              <a:ext uri="{FF2B5EF4-FFF2-40B4-BE49-F238E27FC236}">
                <a16:creationId xmlns:a16="http://schemas.microsoft.com/office/drawing/2014/main" xmlns="" id="{FA4FC301-A610-0C4A-4BE5-D1B8512EEC15}"/>
              </a:ext>
            </a:extLst>
          </p:cNvPr>
          <p:cNvSpPr/>
          <p:nvPr/>
        </p:nvSpPr>
        <p:spPr>
          <a:xfrm>
            <a:off x="9895899" y="16733097"/>
            <a:ext cx="7560000" cy="3240000"/>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ctr">
              <a:lnSpc>
                <a:spcPct val="114000"/>
              </a:lnSpc>
            </a:pPr>
            <a:endParaRPr lang="en-US" sz="2200" dirty="0">
              <a:highlight>
                <a:srgbClr val="FFFF00"/>
              </a:highlight>
            </a:endParaRPr>
          </a:p>
        </p:txBody>
      </p:sp>
      <p:sp>
        <p:nvSpPr>
          <p:cNvPr id="160" name="Rectangle 159">
            <a:extLst>
              <a:ext uri="{FF2B5EF4-FFF2-40B4-BE49-F238E27FC236}">
                <a16:creationId xmlns:a16="http://schemas.microsoft.com/office/drawing/2014/main" xmlns="" id="{93B80D15-27D8-0F08-F42F-85DEFD7574F1}"/>
              </a:ext>
            </a:extLst>
          </p:cNvPr>
          <p:cNvSpPr/>
          <p:nvPr/>
        </p:nvSpPr>
        <p:spPr>
          <a:xfrm>
            <a:off x="9895895" y="16129324"/>
            <a:ext cx="75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1F2E27"/>
                </a:solidFill>
                <a:latin typeface="Arial"/>
                <a:cs typeface="Arial"/>
              </a:rPr>
              <a:t>System</a:t>
            </a:r>
            <a:r>
              <a:rPr lang="en-US" sz="3200" spc="-60" dirty="0">
                <a:solidFill>
                  <a:srgbClr val="1F2E27"/>
                </a:solidFill>
                <a:latin typeface="Arial"/>
                <a:cs typeface="Arial"/>
              </a:rPr>
              <a:t> </a:t>
            </a:r>
            <a:r>
              <a:rPr lang="en-US" sz="3200" dirty="0">
                <a:solidFill>
                  <a:srgbClr val="1F2E27"/>
                </a:solidFill>
                <a:latin typeface="Arial"/>
                <a:cs typeface="Arial"/>
              </a:rPr>
              <a:t>Diagram</a:t>
            </a:r>
            <a:r>
              <a:rPr lang="en-US" sz="3200" spc="-25" dirty="0">
                <a:solidFill>
                  <a:srgbClr val="1F2E27"/>
                </a:solidFill>
                <a:latin typeface="Arial"/>
                <a:cs typeface="Arial"/>
              </a:rPr>
              <a:t> </a:t>
            </a:r>
            <a:endParaRPr lang="x-none" sz="3000" dirty="0">
              <a:solidFill>
                <a:schemeClr val="tx1"/>
              </a:solidFill>
              <a:latin typeface="Calibri (Body)"/>
              <a:cs typeface="Times New Roman" panose="02020603050405020304" pitchFamily="18" charset="0"/>
            </a:endParaRPr>
          </a:p>
        </p:txBody>
      </p:sp>
      <p:sp>
        <p:nvSpPr>
          <p:cNvPr id="162" name="Rectangle 161">
            <a:extLst>
              <a:ext uri="{FF2B5EF4-FFF2-40B4-BE49-F238E27FC236}">
                <a16:creationId xmlns:a16="http://schemas.microsoft.com/office/drawing/2014/main" xmlns="" id="{E31EC3DE-22E8-CC88-06C1-94874910B798}"/>
              </a:ext>
            </a:extLst>
          </p:cNvPr>
          <p:cNvSpPr/>
          <p:nvPr/>
        </p:nvSpPr>
        <p:spPr>
          <a:xfrm>
            <a:off x="9899482" y="23529022"/>
            <a:ext cx="11160000" cy="1943772"/>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r>
              <a:rPr lang="en-US" b="0" i="0" dirty="0">
                <a:solidFill>
                  <a:srgbClr val="0D0D0D"/>
                </a:solidFill>
                <a:effectLst/>
                <a:highlight>
                  <a:srgbClr val="FFFFFF"/>
                </a:highlight>
                <a:latin typeface="Söhne"/>
              </a:rPr>
              <a:t>the dual-generation system for green hydrogen (H2) and ozone (O3) leverages solar-powered electrolysis and corona discharge, offering a sustainable solution to reduce greenhouse gas emissions and reliance on fossil fuels. By producing high-purity hydrogen and substantial ozone, the system supports clean energy initiatives and meets industry standards. This innovative approach promotes environmental sustainability, economic viability, and aligns with Saudi Arabia's net-zero carbon goals, enhancing the adoption of green technologies for a sustainable future</a:t>
            </a:r>
            <a:endParaRPr lang="en-US" dirty="0"/>
          </a:p>
        </p:txBody>
      </p:sp>
      <p:sp>
        <p:nvSpPr>
          <p:cNvPr id="163" name="Rectangle 162">
            <a:extLst>
              <a:ext uri="{FF2B5EF4-FFF2-40B4-BE49-F238E27FC236}">
                <a16:creationId xmlns:a16="http://schemas.microsoft.com/office/drawing/2014/main" xmlns="" id="{3CD5DC86-39DB-2572-A6BE-21C7CDBD9FD7}"/>
              </a:ext>
            </a:extLst>
          </p:cNvPr>
          <p:cNvSpPr/>
          <p:nvPr/>
        </p:nvSpPr>
        <p:spPr>
          <a:xfrm>
            <a:off x="9899478" y="22925248"/>
            <a:ext cx="111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Conclusion</a:t>
            </a:r>
            <a:endParaRPr lang="x-none" sz="3000" dirty="0">
              <a:solidFill>
                <a:schemeClr val="tx1"/>
              </a:solidFill>
              <a:latin typeface="Calibri (Body)"/>
              <a:cs typeface="Times New Roman" panose="02020603050405020304" pitchFamily="18" charset="0"/>
            </a:endParaRPr>
          </a:p>
        </p:txBody>
      </p:sp>
      <p:sp>
        <p:nvSpPr>
          <p:cNvPr id="164" name="Rectangle 163">
            <a:extLst>
              <a:ext uri="{FF2B5EF4-FFF2-40B4-BE49-F238E27FC236}">
                <a16:creationId xmlns:a16="http://schemas.microsoft.com/office/drawing/2014/main" xmlns="" id="{9E1C48DF-2D33-8CE7-6DDE-5C6E36726616}"/>
              </a:ext>
            </a:extLst>
          </p:cNvPr>
          <p:cNvSpPr/>
          <p:nvPr/>
        </p:nvSpPr>
        <p:spPr>
          <a:xfrm>
            <a:off x="17626444" y="13091426"/>
            <a:ext cx="3433034" cy="6898125"/>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l">
              <a:buFont typeface="Arial" panose="020B0604020202020204" pitchFamily="34" charset="0"/>
              <a:buChar char="•"/>
            </a:pPr>
            <a:r>
              <a:rPr lang="en-US" b="1" i="0" dirty="0">
                <a:solidFill>
                  <a:srgbClr val="0D0D0D"/>
                </a:solidFill>
                <a:effectLst/>
                <a:highlight>
                  <a:srgbClr val="FFFFFF"/>
                </a:highlight>
                <a:latin typeface="Söhne"/>
              </a:rPr>
              <a:t>Solar Panel</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12V Charge Controller</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12V Gel Battery</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12V Voltage Regulator</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3kV to 20kV High Voltage Generator</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err="1">
                <a:solidFill>
                  <a:srgbClr val="0D0D0D"/>
                </a:solidFill>
                <a:effectLst/>
                <a:highlight>
                  <a:srgbClr val="FFFFFF"/>
                </a:highlight>
                <a:latin typeface="Söhne"/>
              </a:rPr>
              <a:t>Electrolyzer</a:t>
            </a:r>
            <a:r>
              <a:rPr lang="en-US" b="1" i="0" dirty="0">
                <a:solidFill>
                  <a:srgbClr val="0D0D0D"/>
                </a:solidFill>
                <a:effectLst/>
                <a:highlight>
                  <a:srgbClr val="FFFFFF"/>
                </a:highlight>
                <a:latin typeface="Söhne"/>
              </a:rPr>
              <a:t> (PEM)</a:t>
            </a:r>
            <a:endParaRPr lang="en-US" dirty="0">
              <a:solidFill>
                <a:srgbClr val="0D0D0D"/>
              </a:solidFill>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 Pt Electrode (10 mm – 15 mm – 0.2 mm)</a:t>
            </a:r>
          </a:p>
          <a:p>
            <a:pPr algn="l">
              <a:buFont typeface="Arial" panose="020B0604020202020204" pitchFamily="34" charset="0"/>
              <a:buChar char="•"/>
            </a:pPr>
            <a:r>
              <a:rPr lang="en-US" dirty="0">
                <a:solidFill>
                  <a:srgbClr val="0D0D0D"/>
                </a:solidFill>
                <a:highlight>
                  <a:srgbClr val="FFFFFF"/>
                </a:highlight>
                <a:latin typeface="Söhne"/>
              </a:rPr>
              <a:t> </a:t>
            </a:r>
            <a:r>
              <a:rPr lang="en-US" b="0" i="0" dirty="0">
                <a:solidFill>
                  <a:srgbClr val="0D0D0D"/>
                </a:solidFill>
                <a:effectLst/>
                <a:highlight>
                  <a:srgbClr val="FFFFFF"/>
                </a:highlight>
                <a:latin typeface="Söhne"/>
              </a:rPr>
              <a:t>Graphite Electrode (10 mm – 100 mm)</a:t>
            </a:r>
          </a:p>
          <a:p>
            <a:pPr marL="742950" lvl="1" indent="-285750"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Tanks (200 to 700 bar)</a:t>
            </a:r>
          </a:p>
          <a:p>
            <a:pPr algn="l">
              <a:buFont typeface="Arial" panose="020B0604020202020204" pitchFamily="34" charset="0"/>
              <a:buChar char="•"/>
            </a:pPr>
            <a:r>
              <a:rPr lang="en-US" b="1" i="0" dirty="0">
                <a:solidFill>
                  <a:srgbClr val="0D0D0D"/>
                </a:solidFill>
                <a:effectLst/>
                <a:highlight>
                  <a:srgbClr val="FFFFFF"/>
                </a:highlight>
                <a:latin typeface="Söhne"/>
              </a:rPr>
              <a:t>Corona Discharge Unit</a:t>
            </a:r>
            <a:r>
              <a:rPr lang="en-US" b="0" i="0" dirty="0">
                <a:solidFill>
                  <a:srgbClr val="0D0D0D"/>
                </a:solidFill>
                <a:effectLst/>
                <a:highlight>
                  <a:srgbClr val="FFFFFF"/>
                </a:highlight>
                <a:latin typeface="Söhne"/>
              </a:rPr>
              <a:t>:</a:t>
            </a:r>
          </a:p>
          <a:p>
            <a:pPr algn="l">
              <a:buFont typeface="Arial" panose="020B0604020202020204" pitchFamily="34" charset="0"/>
              <a:buChar char="•"/>
            </a:pPr>
            <a:endParaRPr lang="en-US" dirty="0">
              <a:solidFill>
                <a:srgbClr val="0D0D0D"/>
              </a:solidFill>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Teflon/Stainless Steel Tank</a:t>
            </a:r>
          </a:p>
          <a:p>
            <a:pPr algn="l">
              <a:buFont typeface="Arial" panose="020B0604020202020204" pitchFamily="34" charset="0"/>
              <a:buChar char="•"/>
            </a:pPr>
            <a:endParaRPr lang="en-US" b="0" i="0" dirty="0">
              <a:solidFill>
                <a:srgbClr val="0D0D0D"/>
              </a:solidFill>
              <a:effectLst/>
              <a:highlight>
                <a:srgbClr val="FFFFFF"/>
              </a:highlight>
              <a:latin typeface="Söhne"/>
            </a:endParaRPr>
          </a:p>
        </p:txBody>
      </p:sp>
      <p:sp>
        <p:nvSpPr>
          <p:cNvPr id="165" name="Rectangle 164">
            <a:extLst>
              <a:ext uri="{FF2B5EF4-FFF2-40B4-BE49-F238E27FC236}">
                <a16:creationId xmlns:a16="http://schemas.microsoft.com/office/drawing/2014/main" xmlns="" id="{58433386-BE56-841E-5949-9110E71F4DC7}"/>
              </a:ext>
            </a:extLst>
          </p:cNvPr>
          <p:cNvSpPr/>
          <p:nvPr/>
        </p:nvSpPr>
        <p:spPr>
          <a:xfrm>
            <a:off x="17626440" y="12059822"/>
            <a:ext cx="3433038" cy="1044007"/>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Components Of The Prototype</a:t>
            </a:r>
            <a:endParaRPr lang="x-none" sz="3000" dirty="0">
              <a:solidFill>
                <a:schemeClr val="tx1"/>
              </a:solidFill>
              <a:latin typeface="Calibri (Body)"/>
              <a:cs typeface="Times New Roman" panose="02020603050405020304" pitchFamily="18" charset="0"/>
            </a:endParaRPr>
          </a:p>
        </p:txBody>
      </p:sp>
      <p:sp>
        <p:nvSpPr>
          <p:cNvPr id="168" name="Rectangle 167">
            <a:extLst>
              <a:ext uri="{FF2B5EF4-FFF2-40B4-BE49-F238E27FC236}">
                <a16:creationId xmlns:a16="http://schemas.microsoft.com/office/drawing/2014/main" xmlns="" id="{BE534D7C-CD8E-7F25-478F-1DF68BEDCF26}"/>
              </a:ext>
            </a:extLst>
          </p:cNvPr>
          <p:cNvSpPr/>
          <p:nvPr/>
        </p:nvSpPr>
        <p:spPr>
          <a:xfrm>
            <a:off x="9899482" y="26135378"/>
            <a:ext cx="11160000" cy="2208603"/>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lnSpc>
                <a:spcPct val="114000"/>
              </a:lnSpc>
            </a:pPr>
            <a:r>
              <a:rPr lang="en-US" sz="2100" dirty="0"/>
              <a:t>W</a:t>
            </a:r>
            <a:r>
              <a:rPr lang="en-US" sz="2100" b="0" i="0" dirty="0">
                <a:solidFill>
                  <a:srgbClr val="0D0D0D"/>
                </a:solidFill>
                <a:effectLst/>
                <a:highlight>
                  <a:srgbClr val="FFFFFF"/>
                </a:highlight>
                <a:latin typeface="Söhne"/>
              </a:rPr>
              <a:t>e express our heartfelt gratitude to our project advisor, Dr. Naveed Iqbal, for his invaluable guidance and support throughout our dual-generation hydrogen and ozone project. We also extend our thanks to the Team Design Department for providing essential resources and a conducive environment. Special thanks to all team members for their dedication and collaboration, and to Dr. Tawfik for his practical insights</a:t>
            </a:r>
            <a:endParaRPr lang="en-US" sz="2100" dirty="0"/>
          </a:p>
        </p:txBody>
      </p:sp>
      <p:sp>
        <p:nvSpPr>
          <p:cNvPr id="169" name="Rectangle 168">
            <a:extLst>
              <a:ext uri="{FF2B5EF4-FFF2-40B4-BE49-F238E27FC236}">
                <a16:creationId xmlns:a16="http://schemas.microsoft.com/office/drawing/2014/main" xmlns="" id="{10411BD8-B3FD-7CEA-C9D6-7AA17857A9A2}"/>
              </a:ext>
            </a:extLst>
          </p:cNvPr>
          <p:cNvSpPr/>
          <p:nvPr/>
        </p:nvSpPr>
        <p:spPr>
          <a:xfrm>
            <a:off x="9899478" y="25531605"/>
            <a:ext cx="111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Acknowledgement</a:t>
            </a:r>
            <a:endParaRPr lang="x-none" sz="3000" dirty="0">
              <a:solidFill>
                <a:schemeClr val="tx1"/>
              </a:solidFill>
              <a:latin typeface="Calibri (Body)"/>
              <a:cs typeface="Times New Roman" panose="02020603050405020304" pitchFamily="18" charset="0"/>
            </a:endParaRPr>
          </a:p>
        </p:txBody>
      </p:sp>
      <p:sp>
        <p:nvSpPr>
          <p:cNvPr id="4" name="Rectangle 3">
            <a:extLst>
              <a:ext uri="{FF2B5EF4-FFF2-40B4-BE49-F238E27FC236}">
                <a16:creationId xmlns:a16="http://schemas.microsoft.com/office/drawing/2014/main" xmlns="" id="{C391B9A0-BF8F-0CB6-E4B5-394FFA3AA77A}"/>
              </a:ext>
            </a:extLst>
          </p:cNvPr>
          <p:cNvSpPr/>
          <p:nvPr/>
        </p:nvSpPr>
        <p:spPr>
          <a:xfrm>
            <a:off x="9899482" y="20699387"/>
            <a:ext cx="11160000" cy="2141657"/>
          </a:xfrm>
          <a:prstGeom prst="rect">
            <a:avLst/>
          </a:prstGeom>
          <a:ln w="38100"/>
        </p:spPr>
        <p:style>
          <a:lnRef idx="2">
            <a:schemeClr val="dk1"/>
          </a:lnRef>
          <a:fillRef idx="1">
            <a:schemeClr val="lt1"/>
          </a:fillRef>
          <a:effectRef idx="0">
            <a:schemeClr val="dk1"/>
          </a:effectRef>
          <a:fontRef idx="minor">
            <a:schemeClr val="dk1"/>
          </a:fontRef>
        </p:style>
        <p:txBody>
          <a:bodyPr lIns="360000" tIns="180000" rIns="360000" rtlCol="0" anchor="t" anchorCtr="0">
            <a:noAutofit/>
          </a:bodyPr>
          <a:lstStyle/>
          <a:p>
            <a:pPr algn="just">
              <a:lnSpc>
                <a:spcPct val="114000"/>
              </a:lnSpc>
            </a:pPr>
            <a:endParaRPr lang="en-US" sz="2200" dirty="0"/>
          </a:p>
        </p:txBody>
      </p:sp>
      <p:sp>
        <p:nvSpPr>
          <p:cNvPr id="6" name="Rectangle 5">
            <a:extLst>
              <a:ext uri="{FF2B5EF4-FFF2-40B4-BE49-F238E27FC236}">
                <a16:creationId xmlns:a16="http://schemas.microsoft.com/office/drawing/2014/main" xmlns="" id="{F8D49211-4D4B-907B-054A-A151C44FCAB0}"/>
              </a:ext>
            </a:extLst>
          </p:cNvPr>
          <p:cNvSpPr/>
          <p:nvPr/>
        </p:nvSpPr>
        <p:spPr>
          <a:xfrm>
            <a:off x="9894303" y="20013074"/>
            <a:ext cx="11160000" cy="648000"/>
          </a:xfrm>
          <a:prstGeom prst="rect">
            <a:avLst/>
          </a:prstGeom>
          <a:solidFill>
            <a:srgbClr val="ADD39A"/>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000" dirty="0">
                <a:solidFill>
                  <a:schemeClr val="tx1"/>
                </a:solidFill>
                <a:latin typeface="Calibri (Body)"/>
                <a:cs typeface="Times New Roman" panose="02020603050405020304" pitchFamily="18" charset="0"/>
              </a:rPr>
              <a:t>Testing &amp; Results</a:t>
            </a:r>
            <a:endParaRPr lang="x-none" sz="3000" dirty="0">
              <a:solidFill>
                <a:schemeClr val="tx1"/>
              </a:solidFill>
              <a:latin typeface="Calibri (Body)"/>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4938DE19-6B38-A936-983B-043DC1CF9366}"/>
              </a:ext>
            </a:extLst>
          </p:cNvPr>
          <p:cNvGraphicFramePr>
            <a:graphicFrameLocks noGrp="1"/>
          </p:cNvGraphicFramePr>
          <p:nvPr>
            <p:extLst>
              <p:ext uri="{D42A27DB-BD31-4B8C-83A1-F6EECF244321}">
                <p14:modId xmlns:p14="http://schemas.microsoft.com/office/powerpoint/2010/main" val="2957420519"/>
              </p:ext>
            </p:extLst>
          </p:nvPr>
        </p:nvGraphicFramePr>
        <p:xfrm>
          <a:off x="10801795" y="20979174"/>
          <a:ext cx="9315739" cy="1566801"/>
        </p:xfrm>
        <a:graphic>
          <a:graphicData uri="http://schemas.openxmlformats.org/drawingml/2006/table">
            <a:tbl>
              <a:tblPr firstRow="1" firstCol="1" bandRow="1">
                <a:tableStyleId>{2D5ABB26-0587-4C30-8999-92F81FD0307C}</a:tableStyleId>
              </a:tblPr>
              <a:tblGrid>
                <a:gridCol w="2491369">
                  <a:extLst>
                    <a:ext uri="{9D8B030D-6E8A-4147-A177-3AD203B41FA5}">
                      <a16:colId xmlns:a16="http://schemas.microsoft.com/office/drawing/2014/main" xmlns="" val="2522174403"/>
                    </a:ext>
                  </a:extLst>
                </a:gridCol>
                <a:gridCol w="2494869">
                  <a:extLst>
                    <a:ext uri="{9D8B030D-6E8A-4147-A177-3AD203B41FA5}">
                      <a16:colId xmlns:a16="http://schemas.microsoft.com/office/drawing/2014/main" xmlns="" val="1591501104"/>
                    </a:ext>
                  </a:extLst>
                </a:gridCol>
                <a:gridCol w="3048681">
                  <a:extLst>
                    <a:ext uri="{9D8B030D-6E8A-4147-A177-3AD203B41FA5}">
                      <a16:colId xmlns:a16="http://schemas.microsoft.com/office/drawing/2014/main" xmlns="" val="2637486575"/>
                    </a:ext>
                  </a:extLst>
                </a:gridCol>
                <a:gridCol w="1280820">
                  <a:extLst>
                    <a:ext uri="{9D8B030D-6E8A-4147-A177-3AD203B41FA5}">
                      <a16:colId xmlns:a16="http://schemas.microsoft.com/office/drawing/2014/main" xmlns="" val="1414658145"/>
                    </a:ext>
                  </a:extLst>
                </a:gridCol>
              </a:tblGrid>
              <a:tr h="339025">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22360541"/>
                  </a:ext>
                </a:extLst>
              </a:tr>
              <a:tr h="339025">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42683440"/>
                  </a:ext>
                </a:extLst>
              </a:tr>
              <a:tr h="549726">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674587729"/>
                  </a:ext>
                </a:extLst>
              </a:tr>
              <a:tr h="339025">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612269170"/>
                  </a:ext>
                </a:extLst>
              </a:tr>
            </a:tbl>
          </a:graphicData>
        </a:graphic>
      </p:graphicFrame>
      <p:pic>
        <p:nvPicPr>
          <p:cNvPr id="8" name="Picture 7" descr="A diagram of a company&#10;&#10;Description automatically generated">
            <a:extLst>
              <a:ext uri="{FF2B5EF4-FFF2-40B4-BE49-F238E27FC236}">
                <a16:creationId xmlns:a16="http://schemas.microsoft.com/office/drawing/2014/main" xmlns="" id="{8969075B-F316-5457-C06B-B77A90E906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1618" y="16828788"/>
            <a:ext cx="7016612" cy="2935018"/>
          </a:xfrm>
          <a:prstGeom prst="rect">
            <a:avLst/>
          </a:prstGeom>
        </p:spPr>
      </p:pic>
      <p:sp>
        <p:nvSpPr>
          <p:cNvPr id="15" name="Rectangle 7">
            <a:extLst>
              <a:ext uri="{FF2B5EF4-FFF2-40B4-BE49-F238E27FC236}">
                <a16:creationId xmlns:a16="http://schemas.microsoft.com/office/drawing/2014/main" xmlns="" id="{038E5D8E-F480-3EF9-EAA3-317741E2F278}"/>
              </a:ext>
            </a:extLst>
          </p:cNvPr>
          <p:cNvSpPr>
            <a:spLocks noChangeArrowheads="1"/>
          </p:cNvSpPr>
          <p:nvPr/>
        </p:nvSpPr>
        <p:spPr bwMode="auto">
          <a:xfrm>
            <a:off x="0" y="0"/>
            <a:ext cx="724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We express our heartfelt gratitude to our project advisor, Dr. Naveed Iqbal, for his invaluable guidance and support throughout our dual-generation hydrogen and ozone project. We also extend our thanks to the Team Design Department for providing essential resources and a conducive environment. Special thanks to all team members for their dedication and collaboration, and to Dr. Tawfik for his practical insights.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xmlns="" id="{58BE49DD-05C3-07D1-79B8-42828FB19BC4}"/>
              </a:ext>
            </a:extLst>
          </p:cNvPr>
          <p:cNvSpPr>
            <a:spLocks noChangeArrowheads="1"/>
          </p:cNvSpPr>
          <p:nvPr/>
        </p:nvSpPr>
        <p:spPr bwMode="auto">
          <a:xfrm>
            <a:off x="0" y="0"/>
            <a:ext cx="7070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öhne"/>
              </a:rPr>
              <a:t/>
            </a:r>
            <a:br>
              <a:rPr kumimoji="0" lang="en-US" altLang="en-US" sz="1200" b="0" i="0" u="none" strike="noStrike" cap="none" normalizeH="0" baseline="0">
                <a:ln>
                  <a:noFill/>
                </a:ln>
                <a:solidFill>
                  <a:srgbClr val="000000"/>
                </a:solidFill>
                <a:effectLst/>
                <a:latin typeface="Söhne"/>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a:extLst>
              <a:ext uri="{FF2B5EF4-FFF2-40B4-BE49-F238E27FC236}">
                <a16:creationId xmlns:a16="http://schemas.microsoft.com/office/drawing/2014/main" xmlns="" id="{CB8767AE-A9AB-4E69-F58A-20CF9422F3BB}"/>
              </a:ext>
            </a:extLst>
          </p:cNvPr>
          <p:cNvPicPr>
            <a:picLocks noChangeAspect="1"/>
          </p:cNvPicPr>
          <p:nvPr/>
        </p:nvPicPr>
        <p:blipFill>
          <a:blip r:embed="rId7"/>
          <a:stretch>
            <a:fillRect/>
          </a:stretch>
        </p:blipFill>
        <p:spPr>
          <a:xfrm>
            <a:off x="9946262" y="12716651"/>
            <a:ext cx="2653334" cy="3155349"/>
          </a:xfrm>
          <a:prstGeom prst="rect">
            <a:avLst/>
          </a:prstGeom>
        </p:spPr>
      </p:pic>
      <p:pic>
        <p:nvPicPr>
          <p:cNvPr id="22" name="Picture 21">
            <a:extLst>
              <a:ext uri="{FF2B5EF4-FFF2-40B4-BE49-F238E27FC236}">
                <a16:creationId xmlns:a16="http://schemas.microsoft.com/office/drawing/2014/main" xmlns="" id="{2AF81B7C-327E-1930-6B59-317CBEDCD893}"/>
              </a:ext>
            </a:extLst>
          </p:cNvPr>
          <p:cNvPicPr>
            <a:picLocks noChangeAspect="1"/>
          </p:cNvPicPr>
          <p:nvPr/>
        </p:nvPicPr>
        <p:blipFill>
          <a:blip r:embed="rId8"/>
          <a:stretch>
            <a:fillRect/>
          </a:stretch>
        </p:blipFill>
        <p:spPr>
          <a:xfrm>
            <a:off x="12599596" y="12716651"/>
            <a:ext cx="2188779" cy="1513127"/>
          </a:xfrm>
          <a:prstGeom prst="rect">
            <a:avLst/>
          </a:prstGeom>
        </p:spPr>
      </p:pic>
      <p:pic>
        <p:nvPicPr>
          <p:cNvPr id="24" name="Picture 23">
            <a:extLst>
              <a:ext uri="{FF2B5EF4-FFF2-40B4-BE49-F238E27FC236}">
                <a16:creationId xmlns:a16="http://schemas.microsoft.com/office/drawing/2014/main" xmlns="" id="{763F1EB9-2BF1-F186-3C12-493BFDF9FB30}"/>
              </a:ext>
            </a:extLst>
          </p:cNvPr>
          <p:cNvPicPr>
            <a:picLocks noChangeAspect="1"/>
          </p:cNvPicPr>
          <p:nvPr/>
        </p:nvPicPr>
        <p:blipFill>
          <a:blip r:embed="rId9"/>
          <a:stretch>
            <a:fillRect/>
          </a:stretch>
        </p:blipFill>
        <p:spPr>
          <a:xfrm>
            <a:off x="12599596" y="14234433"/>
            <a:ext cx="2227587" cy="1637567"/>
          </a:xfrm>
          <a:prstGeom prst="rect">
            <a:avLst/>
          </a:prstGeom>
        </p:spPr>
      </p:pic>
      <p:pic>
        <p:nvPicPr>
          <p:cNvPr id="25" name="Picture 24">
            <a:extLst>
              <a:ext uri="{FF2B5EF4-FFF2-40B4-BE49-F238E27FC236}">
                <a16:creationId xmlns:a16="http://schemas.microsoft.com/office/drawing/2014/main" xmlns="" id="{6F496701-9C78-6DBA-3A1B-21830EEA1B8A}"/>
              </a:ext>
            </a:extLst>
          </p:cNvPr>
          <p:cNvPicPr>
            <a:picLocks noChangeAspect="1"/>
          </p:cNvPicPr>
          <p:nvPr/>
        </p:nvPicPr>
        <p:blipFill>
          <a:blip r:embed="rId10"/>
          <a:stretch>
            <a:fillRect/>
          </a:stretch>
        </p:blipFill>
        <p:spPr>
          <a:xfrm>
            <a:off x="14777619" y="12746136"/>
            <a:ext cx="2653333" cy="3125864"/>
          </a:xfrm>
          <a:prstGeom prst="rect">
            <a:avLst/>
          </a:prstGeom>
        </p:spPr>
      </p:pic>
      <p:pic>
        <p:nvPicPr>
          <p:cNvPr id="27" name="Picture 26">
            <a:extLst>
              <a:ext uri="{FF2B5EF4-FFF2-40B4-BE49-F238E27FC236}">
                <a16:creationId xmlns:a16="http://schemas.microsoft.com/office/drawing/2014/main" xmlns="" id="{0D208A41-6FC3-21A4-0214-A8D9326D2F13}"/>
              </a:ext>
            </a:extLst>
          </p:cNvPr>
          <p:cNvPicPr>
            <a:picLocks noChangeAspect="1"/>
          </p:cNvPicPr>
          <p:nvPr/>
        </p:nvPicPr>
        <p:blipFill>
          <a:blip r:embed="rId11"/>
          <a:stretch>
            <a:fillRect/>
          </a:stretch>
        </p:blipFill>
        <p:spPr>
          <a:xfrm>
            <a:off x="887282" y="10577714"/>
            <a:ext cx="7783762" cy="4970286"/>
          </a:xfrm>
          <a:prstGeom prst="rect">
            <a:avLst/>
          </a:prstGeom>
        </p:spPr>
      </p:pic>
      <p:pic>
        <p:nvPicPr>
          <p:cNvPr id="9" name="Picture 8" descr="A graph with blue dots&#10;&#10;Description automatically generated">
            <a:extLst>
              <a:ext uri="{FF2B5EF4-FFF2-40B4-BE49-F238E27FC236}">
                <a16:creationId xmlns:a16="http://schemas.microsoft.com/office/drawing/2014/main" xmlns="" id="{EDC796E8-4243-3FC8-DE49-86735E751F0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24110" y="20719885"/>
            <a:ext cx="11135368" cy="2091397"/>
          </a:xfrm>
          <a:prstGeom prst="rect">
            <a:avLst/>
          </a:prstGeom>
          <a:noFill/>
        </p:spPr>
      </p:pic>
      <p:pic>
        <p:nvPicPr>
          <p:cNvPr id="10" name="Picture 9">
            <a:extLst>
              <a:ext uri="{FF2B5EF4-FFF2-40B4-BE49-F238E27FC236}">
                <a16:creationId xmlns:a16="http://schemas.microsoft.com/office/drawing/2014/main" xmlns="" id="{CA716E5B-042C-70AD-F4EE-D6B152B1BCB6}"/>
              </a:ext>
            </a:extLst>
          </p:cNvPr>
          <p:cNvPicPr>
            <a:picLocks noChangeAspect="1"/>
          </p:cNvPicPr>
          <p:nvPr/>
        </p:nvPicPr>
        <p:blipFill>
          <a:blip r:embed="rId13"/>
          <a:stretch>
            <a:fillRect/>
          </a:stretch>
        </p:blipFill>
        <p:spPr>
          <a:xfrm>
            <a:off x="333905" y="23671245"/>
            <a:ext cx="9179999" cy="4622249"/>
          </a:xfrm>
          <a:prstGeom prst="rect">
            <a:avLst/>
          </a:prstGeom>
        </p:spPr>
      </p:pic>
      <p:pic>
        <p:nvPicPr>
          <p:cNvPr id="12" name="Graphic 11" descr="Atom outline">
            <a:extLst>
              <a:ext uri="{FF2B5EF4-FFF2-40B4-BE49-F238E27FC236}">
                <a16:creationId xmlns:a16="http://schemas.microsoft.com/office/drawing/2014/main" xmlns="" id="{2E79F0CF-624C-D094-0310-D915D0F36C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529649" y="9659100"/>
            <a:ext cx="732083" cy="629878"/>
          </a:xfrm>
          <a:prstGeom prst="rect">
            <a:avLst/>
          </a:prstGeom>
        </p:spPr>
      </p:pic>
      <p:pic>
        <p:nvPicPr>
          <p:cNvPr id="14" name="Graphic 13" descr="Water outline">
            <a:extLst>
              <a:ext uri="{FF2B5EF4-FFF2-40B4-BE49-F238E27FC236}">
                <a16:creationId xmlns:a16="http://schemas.microsoft.com/office/drawing/2014/main" xmlns="" id="{2CAFBC0C-D4CE-9B03-F9D7-FF2E30D303C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8512540" y="9516839"/>
            <a:ext cx="914400" cy="841190"/>
          </a:xfrm>
          <a:prstGeom prst="rect">
            <a:avLst/>
          </a:prstGeom>
        </p:spPr>
      </p:pic>
    </p:spTree>
    <p:extLst>
      <p:ext uri="{BB962C8B-B14F-4D97-AF65-F5344CB8AC3E}">
        <p14:creationId xmlns:p14="http://schemas.microsoft.com/office/powerpoint/2010/main" val="2520957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2107F444-4539-48FA-90B8-2F3C4647769D}"/>
</file>

<file path=customXml/itemProps2.xml><?xml version="1.0" encoding="utf-8"?>
<ds:datastoreItem xmlns:ds="http://schemas.openxmlformats.org/officeDocument/2006/customXml" ds:itemID="{377C531F-8240-4277-93FF-18F9F6132A6A}"/>
</file>

<file path=customXml/itemProps3.xml><?xml version="1.0" encoding="utf-8"?>
<ds:datastoreItem xmlns:ds="http://schemas.openxmlformats.org/officeDocument/2006/customXml" ds:itemID="{6FDE60D1-C9B9-4AF9-BBCE-88D9BAF215B0}"/>
</file>

<file path=docProps/app.xml><?xml version="1.0" encoding="utf-8"?>
<Properties xmlns="http://schemas.openxmlformats.org/officeDocument/2006/extended-properties" xmlns:vt="http://schemas.openxmlformats.org/officeDocument/2006/docPropsVTypes">
  <Template>Office Theme</Template>
  <TotalTime>479</TotalTime>
  <Words>589</Words>
  <Application>Microsoft Office PowerPoint</Application>
  <PresentationFormat>مخصص</PresentationFormat>
  <Paragraphs>63</Paragraphs>
  <Slides>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vt:i4>
      </vt:variant>
    </vt:vector>
  </HeadingPairs>
  <TitlesOfParts>
    <vt:vector size="8" baseType="lpstr">
      <vt:lpstr>Arial</vt:lpstr>
      <vt:lpstr>Calibri</vt:lpstr>
      <vt:lpstr>Calibri (Body)</vt:lpstr>
      <vt:lpstr>Calibri Light</vt:lpstr>
      <vt:lpstr>Söhne</vt:lpstr>
      <vt:lpstr>Times New Roman</vt:lpstr>
      <vt:lpstr>Office Theme</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Nawal Mohammed Alghanim</dc:creator>
  <cp:lastModifiedBy>حساب Microsoft</cp:lastModifiedBy>
  <cp:revision>10</cp:revision>
  <dcterms:created xsi:type="dcterms:W3CDTF">2023-12-12T07:33:07Z</dcterms:created>
  <dcterms:modified xsi:type="dcterms:W3CDTF">2024-05-09T20:57:47Z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