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
  </p:notesMasterIdLst>
  <p:sldIdLst>
    <p:sldId id="256" r:id="rId3"/>
  </p:sldIdLst>
  <p:sldSz cx="30275213" cy="21388388"/>
  <p:notesSz cx="6858000" cy="9144000"/>
  <p:embeddedFontLst>
    <p:embeddedFont>
      <p:font typeface="Arial Black" panose="020B0A04020102020204" pitchFamily="34" charset="0"/>
      <p:regular r:id="rId5"/>
      <p:bold r:id="rId6"/>
    </p:embeddedFont>
    <p:embeddedFont>
      <p:font typeface="Helvetica Neue" panose="020B0604020202020204" charset="0"/>
      <p:regular r:id="rId7"/>
      <p:bold r:id="rId8"/>
      <p:italic r:id="rId9"/>
      <p:boldItalic r:id="rId10"/>
    </p:embeddedFont>
    <p:embeddedFont>
      <p:font typeface="Helvetica Neue Light" panose="020B0604020202020204" charset="0"/>
      <p:regular r:id="rId11"/>
      <p:bold r:id="rId12"/>
      <p:italic r:id="rId13"/>
      <p:boldItalic r:id="rId14"/>
    </p:embeddedFont>
    <p:embeddedFont>
      <p:font typeface="Trebuchet MS" panose="020B0603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736">
          <p15:clr>
            <a:srgbClr val="A4A3A4"/>
          </p15:clr>
        </p15:guide>
        <p15:guide id="2" pos="95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p/76iXmqPPiIgIejeh4T30f6Q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40BA99-CBC1-4DDF-AB98-8F1986D0CBF4}">
  <a:tblStyle styleId="{7440BA99-CBC1-4DDF-AB98-8F1986D0CBF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72" y="-1188"/>
      </p:cViewPr>
      <p:guideLst>
        <p:guide orient="horz" pos="6736"/>
        <p:guide pos="953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03300" y="685800"/>
            <a:ext cx="4851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03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7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1003300" y="685800"/>
            <a:ext cx="4851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0x40 template">
  <p:cSld name="30x40 template">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23695" y="3817752"/>
            <a:ext cx="13904400" cy="765300"/>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36216" y="3378458"/>
            <a:ext cx="13893453"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3"/>
          </p:nvPr>
        </p:nvSpPr>
        <p:spPr>
          <a:xfrm>
            <a:off x="636211" y="9191532"/>
            <a:ext cx="13884679"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4"/>
          </p:nvPr>
        </p:nvSpPr>
        <p:spPr>
          <a:xfrm>
            <a:off x="15752778" y="3406026"/>
            <a:ext cx="138278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5"/>
          </p:nvPr>
        </p:nvSpPr>
        <p:spPr>
          <a:xfrm>
            <a:off x="15752778" y="3893720"/>
            <a:ext cx="13827814"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6"/>
          </p:nvPr>
        </p:nvSpPr>
        <p:spPr>
          <a:xfrm>
            <a:off x="15754150" y="9182634"/>
            <a:ext cx="138225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7"/>
          </p:nvPr>
        </p:nvSpPr>
        <p:spPr>
          <a:xfrm>
            <a:off x="15754325" y="9658713"/>
            <a:ext cx="13827814"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8"/>
          </p:nvPr>
        </p:nvSpPr>
        <p:spPr>
          <a:xfrm>
            <a:off x="15741702" y="16610411"/>
            <a:ext cx="138278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9"/>
          </p:nvPr>
        </p:nvSpPr>
        <p:spPr>
          <a:xfrm>
            <a:off x="15741928" y="17091309"/>
            <a:ext cx="13834739"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3"/>
          </p:nvPr>
        </p:nvSpPr>
        <p:spPr>
          <a:xfrm>
            <a:off x="623692" y="9658917"/>
            <a:ext cx="13893452"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4"/>
          </p:nvPr>
        </p:nvSpPr>
        <p:spPr>
          <a:xfrm>
            <a:off x="636211" y="2525237"/>
            <a:ext cx="22536520" cy="460514"/>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763"/>
              </a:spcBef>
              <a:spcAft>
                <a:spcPts val="0"/>
              </a:spcAft>
              <a:buClr>
                <a:schemeClr val="dk2"/>
              </a:buClr>
              <a:buSzPts val="3815"/>
              <a:buFont typeface="Arial"/>
              <a:buNone/>
              <a:defRPr sz="3815"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body" idx="15"/>
          </p:nvPr>
        </p:nvSpPr>
        <p:spPr>
          <a:xfrm>
            <a:off x="636211" y="1921018"/>
            <a:ext cx="22536520" cy="446119"/>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763"/>
              </a:spcBef>
              <a:spcAft>
                <a:spcPts val="0"/>
              </a:spcAft>
              <a:buClr>
                <a:schemeClr val="dk2"/>
              </a:buClr>
              <a:buSzPts val="3815"/>
              <a:buFont typeface="Arial"/>
              <a:buNone/>
              <a:defRPr sz="3815"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body" idx="16"/>
          </p:nvPr>
        </p:nvSpPr>
        <p:spPr>
          <a:xfrm>
            <a:off x="636211" y="799323"/>
            <a:ext cx="22536520" cy="973163"/>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1356"/>
              </a:spcBef>
              <a:spcAft>
                <a:spcPts val="0"/>
              </a:spcAft>
              <a:buClr>
                <a:schemeClr val="dk2"/>
              </a:buClr>
              <a:buSzPts val="6782"/>
              <a:buFont typeface="Arial"/>
              <a:buNone/>
              <a:defRPr sz="6782"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 guides">
  <p:cSld name="Without guides">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623695" y="3817752"/>
            <a:ext cx="13904429"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2"/>
          </p:nvPr>
        </p:nvSpPr>
        <p:spPr>
          <a:xfrm>
            <a:off x="636216" y="3378458"/>
            <a:ext cx="13893453"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3"/>
          </p:nvPr>
        </p:nvSpPr>
        <p:spPr>
          <a:xfrm>
            <a:off x="636211" y="9191532"/>
            <a:ext cx="13884679"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4"/>
          </p:nvPr>
        </p:nvSpPr>
        <p:spPr>
          <a:xfrm>
            <a:off x="15752778" y="3406026"/>
            <a:ext cx="138278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5"/>
          </p:nvPr>
        </p:nvSpPr>
        <p:spPr>
          <a:xfrm>
            <a:off x="15752778" y="3893720"/>
            <a:ext cx="13827814"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6"/>
          </p:nvPr>
        </p:nvSpPr>
        <p:spPr>
          <a:xfrm>
            <a:off x="15754150" y="9182634"/>
            <a:ext cx="138225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7"/>
          </p:nvPr>
        </p:nvSpPr>
        <p:spPr>
          <a:xfrm>
            <a:off x="15754325" y="9658713"/>
            <a:ext cx="13827814"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body" idx="8"/>
          </p:nvPr>
        </p:nvSpPr>
        <p:spPr>
          <a:xfrm>
            <a:off x="15741702" y="16610411"/>
            <a:ext cx="13827814" cy="538978"/>
          </a:xfrm>
          <a:prstGeom prst="rect">
            <a:avLst/>
          </a:prstGeom>
          <a:solidFill>
            <a:schemeClr val="accent6"/>
          </a:solidFill>
          <a:ln>
            <a:noFill/>
          </a:ln>
        </p:spPr>
        <p:txBody>
          <a:bodyPr spcFirstLastPara="1" wrap="square" lIns="78425" tIns="78425" rIns="78425" bIns="78425" anchor="ctr" anchorCtr="0">
            <a:spAutoFit/>
          </a:bodyPr>
          <a:lstStyle>
            <a:lvl1pPr marL="457200" marR="0" lvl="0" indent="-228600" algn="l" rtl="0">
              <a:spcBef>
                <a:spcPts val="495"/>
              </a:spcBef>
              <a:spcAft>
                <a:spcPts val="0"/>
              </a:spcAft>
              <a:buClr>
                <a:schemeClr val="lt1"/>
              </a:buClr>
              <a:buSzPts val="2473"/>
              <a:buFont typeface="Arial"/>
              <a:buNone/>
              <a:defRPr sz="2473" b="1" i="0" u="none" strike="noStrike" cap="none">
                <a:solidFill>
                  <a:schemeClr val="lt1"/>
                </a:solidFill>
                <a:latin typeface="Helvetica Neue"/>
                <a:ea typeface="Helvetica Neue"/>
                <a:cs typeface="Helvetica Neue"/>
                <a:sym typeface="Helvetica Neue"/>
              </a:defRPr>
            </a:lvl1pPr>
            <a:lvl2pPr marL="914400" marR="0" lvl="1" indent="-748982" algn="l" rtl="0">
              <a:spcBef>
                <a:spcPts val="1639"/>
              </a:spcBef>
              <a:spcAft>
                <a:spcPts val="0"/>
              </a:spcAft>
              <a:buClr>
                <a:schemeClr val="dk1"/>
              </a:buClr>
              <a:buSzPts val="8195"/>
              <a:buFont typeface="Arial"/>
              <a:buChar char="–"/>
              <a:defRPr sz="8195" b="0" i="0" u="none" strike="noStrike" cap="none">
                <a:solidFill>
                  <a:schemeClr val="dk1"/>
                </a:solidFill>
                <a:latin typeface="Calibri"/>
                <a:ea typeface="Calibri"/>
                <a:cs typeface="Calibri"/>
                <a:sym typeface="Calibri"/>
              </a:defRPr>
            </a:lvl2pPr>
            <a:lvl3pPr marL="1371600" marR="0" lvl="2" indent="-672719" algn="l" rtl="0">
              <a:spcBef>
                <a:spcPts val="1399"/>
              </a:spcBef>
              <a:spcAft>
                <a:spcPts val="0"/>
              </a:spcAft>
              <a:buClr>
                <a:schemeClr val="dk1"/>
              </a:buClr>
              <a:buSzPts val="6994"/>
              <a:buFont typeface="Arial"/>
              <a:buChar char="•"/>
              <a:defRPr sz="6994" b="0" i="0" u="none" strike="noStrike" cap="none">
                <a:solidFill>
                  <a:schemeClr val="dk1"/>
                </a:solidFill>
                <a:latin typeface="Calibri"/>
                <a:ea typeface="Calibri"/>
                <a:cs typeface="Calibri"/>
                <a:sym typeface="Calibri"/>
              </a:defRPr>
            </a:lvl3pPr>
            <a:lvl4pPr marL="1828800" marR="0" lvl="3"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4pPr>
            <a:lvl5pPr marL="2286000" marR="0" lvl="4"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body" idx="9"/>
          </p:nvPr>
        </p:nvSpPr>
        <p:spPr>
          <a:xfrm>
            <a:off x="15741928" y="17091309"/>
            <a:ext cx="13834739"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body" idx="13"/>
          </p:nvPr>
        </p:nvSpPr>
        <p:spPr>
          <a:xfrm>
            <a:off x="623692" y="9658917"/>
            <a:ext cx="13893452" cy="765388"/>
          </a:xfrm>
          <a:prstGeom prst="rect">
            <a:avLst/>
          </a:prstGeom>
          <a:noFill/>
          <a:ln>
            <a:noFill/>
          </a:ln>
        </p:spPr>
        <p:txBody>
          <a:bodyPr spcFirstLastPara="1" wrap="square" lIns="196100" tIns="196100" rIns="196100" bIns="196100" anchor="t" anchorCtr="0">
            <a:spAutoFit/>
          </a:bodyPr>
          <a:lstStyle>
            <a:lvl1pPr marL="457200" marR="0" lvl="0" indent="-228600" algn="l" rtl="0">
              <a:spcBef>
                <a:spcPts val="480"/>
              </a:spcBef>
              <a:spcAft>
                <a:spcPts val="0"/>
              </a:spcAft>
              <a:buClr>
                <a:schemeClr val="dk2"/>
              </a:buClr>
              <a:buSzPts val="2400"/>
              <a:buFont typeface="Arial"/>
              <a:buNone/>
              <a:defRPr sz="2400" b="0" i="0" u="none" strike="noStrike" cap="none">
                <a:solidFill>
                  <a:schemeClr val="dk2"/>
                </a:solidFill>
                <a:latin typeface="Helvetica Neue"/>
                <a:ea typeface="Helvetica Neue"/>
                <a:cs typeface="Helvetica Neue"/>
                <a:sym typeface="Helvetica Neue"/>
              </a:defRPr>
            </a:lvl1pPr>
            <a:lvl2pPr marL="914400" marR="0" lvl="1"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2pPr>
            <a:lvl3pPr marL="1371600" marR="0" lvl="2"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3pPr>
            <a:lvl4pPr marL="1828800" marR="0" lvl="3" indent="-327278"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4pPr>
            <a:lvl5pPr marL="2286000" marR="0" lvl="4" indent="-327279" algn="l" rtl="0">
              <a:spcBef>
                <a:spcPts val="311"/>
              </a:spcBef>
              <a:spcAft>
                <a:spcPts val="0"/>
              </a:spcAft>
              <a:buClr>
                <a:schemeClr val="dk1"/>
              </a:buClr>
              <a:buSzPts val="1554"/>
              <a:buFont typeface="Arial"/>
              <a:buChar char="»"/>
              <a:defRPr sz="1554" b="0" i="0" u="none" strike="noStrike" cap="none">
                <a:solidFill>
                  <a:schemeClr val="dk1"/>
                </a:solidFill>
                <a:latin typeface="Trebuchet MS"/>
                <a:ea typeface="Trebuchet MS"/>
                <a:cs typeface="Trebuchet MS"/>
                <a:sym typeface="Trebuchet MS"/>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body" idx="14"/>
          </p:nvPr>
        </p:nvSpPr>
        <p:spPr>
          <a:xfrm>
            <a:off x="636211" y="2525237"/>
            <a:ext cx="22536520" cy="460514"/>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763"/>
              </a:spcBef>
              <a:spcAft>
                <a:spcPts val="0"/>
              </a:spcAft>
              <a:buClr>
                <a:schemeClr val="dk2"/>
              </a:buClr>
              <a:buSzPts val="3815"/>
              <a:buFont typeface="Arial"/>
              <a:buNone/>
              <a:defRPr sz="3815"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body" idx="15"/>
          </p:nvPr>
        </p:nvSpPr>
        <p:spPr>
          <a:xfrm>
            <a:off x="636211" y="1921018"/>
            <a:ext cx="22536520" cy="446119"/>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763"/>
              </a:spcBef>
              <a:spcAft>
                <a:spcPts val="0"/>
              </a:spcAft>
              <a:buClr>
                <a:schemeClr val="dk2"/>
              </a:buClr>
              <a:buSzPts val="3815"/>
              <a:buFont typeface="Arial"/>
              <a:buNone/>
              <a:defRPr sz="3815"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sp>
        <p:nvSpPr>
          <p:cNvPr id="46" name="Google Shape;46;p5"/>
          <p:cNvSpPr txBox="1">
            <a:spLocks noGrp="1"/>
          </p:cNvSpPr>
          <p:nvPr>
            <p:ph type="body" idx="16"/>
          </p:nvPr>
        </p:nvSpPr>
        <p:spPr>
          <a:xfrm>
            <a:off x="636211" y="799323"/>
            <a:ext cx="22536520" cy="973163"/>
          </a:xfrm>
          <a:prstGeom prst="rect">
            <a:avLst/>
          </a:prstGeom>
          <a:noFill/>
          <a:ln>
            <a:noFill/>
          </a:ln>
        </p:spPr>
        <p:txBody>
          <a:bodyPr spcFirstLastPara="1" wrap="square" lIns="95625" tIns="47800" rIns="95625" bIns="47800" anchor="t" anchorCtr="0">
            <a:normAutofit/>
          </a:bodyPr>
          <a:lstStyle>
            <a:lvl1pPr marL="457200" marR="0" lvl="0" indent="-228600" algn="l" rtl="0">
              <a:spcBef>
                <a:spcPts val="1356"/>
              </a:spcBef>
              <a:spcAft>
                <a:spcPts val="0"/>
              </a:spcAft>
              <a:buClr>
                <a:schemeClr val="dk2"/>
              </a:buClr>
              <a:buSzPts val="6782"/>
              <a:buFont typeface="Arial"/>
              <a:buNone/>
              <a:defRPr sz="6782" b="0" i="0" u="none" strike="noStrike" cap="none">
                <a:solidFill>
                  <a:schemeClr val="dk2"/>
                </a:solidFill>
                <a:latin typeface="Helvetica Neue Light"/>
                <a:ea typeface="Helvetica Neue Light"/>
                <a:cs typeface="Helvetica Neue Light"/>
                <a:sym typeface="Helvetica Neue Light"/>
              </a:defRPr>
            </a:lvl1pPr>
            <a:lvl2pPr marL="914400" marR="0" lvl="1"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2pPr>
            <a:lvl3pPr marL="1371600" marR="0" lvl="2"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3pPr>
            <a:lvl4pPr marL="1828800" marR="0" lvl="3"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4pPr>
            <a:lvl5pPr marL="2286000" marR="0" lvl="4" indent="-228600" algn="l" rtl="0">
              <a:spcBef>
                <a:spcPts val="1060"/>
              </a:spcBef>
              <a:spcAft>
                <a:spcPts val="0"/>
              </a:spcAft>
              <a:buClr>
                <a:schemeClr val="dk1"/>
              </a:buClr>
              <a:buSzPts val="5299"/>
              <a:buFont typeface="Arial"/>
              <a:buNone/>
              <a:defRPr sz="5299" b="0" i="0" u="none" strike="noStrike" cap="none">
                <a:solidFill>
                  <a:schemeClr val="dk1"/>
                </a:solidFill>
                <a:latin typeface="Calibri"/>
                <a:ea typeface="Calibri"/>
                <a:cs typeface="Calibri"/>
                <a:sym typeface="Calibri"/>
              </a:defRPr>
            </a:lvl5pPr>
            <a:lvl6pPr marL="2743200" marR="0" lvl="5"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6pPr>
            <a:lvl7pPr marL="3200400" marR="0" lvl="6"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7pPr>
            <a:lvl8pPr marL="3657600" marR="0" lvl="7"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8pPr>
            <a:lvl9pPr marL="4114800" marR="0" lvl="8" indent="-600964" algn="l" rtl="0">
              <a:spcBef>
                <a:spcPts val="1173"/>
              </a:spcBef>
              <a:spcAft>
                <a:spcPts val="0"/>
              </a:spcAft>
              <a:buClr>
                <a:schemeClr val="dk1"/>
              </a:buClr>
              <a:buSzPts val="5864"/>
              <a:buFont typeface="Arial"/>
              <a:buChar char="•"/>
              <a:defRPr sz="5864" b="0" i="0" u="none" strike="noStrike" cap="none">
                <a:solidFill>
                  <a:schemeClr val="dk1"/>
                </a:solidFill>
                <a:latin typeface="Calibri"/>
                <a:ea typeface="Calibri"/>
                <a:cs typeface="Calibri"/>
                <a:sym typeface="Calibri"/>
              </a:defRPr>
            </a:lvl9pPr>
          </a:lstStyle>
          <a:p>
            <a:endParaRPr/>
          </a:p>
        </p:txBody>
      </p:sp>
      <p:cxnSp>
        <p:nvCxnSpPr>
          <p:cNvPr id="47" name="Google Shape;47;p5"/>
          <p:cNvCxnSpPr/>
          <p:nvPr/>
        </p:nvCxnSpPr>
        <p:spPr>
          <a:xfrm>
            <a:off x="15137607" y="3439697"/>
            <a:ext cx="0" cy="17146627"/>
          </a:xfrm>
          <a:prstGeom prst="straightConnector1">
            <a:avLst/>
          </a:prstGeom>
          <a:noFill/>
          <a:ln w="9525" cap="flat" cmpd="sng">
            <a:solidFill>
              <a:srgbClr val="A1A1A1"/>
            </a:solidFill>
            <a:prstDash val="dot"/>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1297638" y="20985242"/>
            <a:ext cx="3243644" cy="232752"/>
          </a:xfrm>
          <a:prstGeom prst="rect">
            <a:avLst/>
          </a:prstGeom>
          <a:noFill/>
          <a:ln>
            <a:noFill/>
          </a:ln>
        </p:spPr>
        <p:txBody>
          <a:bodyPr spcFirstLastPara="1" wrap="square" lIns="55300" tIns="27650" rIns="55300" bIns="27650" anchor="t" anchorCtr="0">
            <a:spAutoFit/>
          </a:bodyPr>
          <a:lstStyle/>
          <a:p>
            <a:pPr marL="0" marR="0" lvl="0" indent="0" algn="l" rtl="0">
              <a:lnSpc>
                <a:spcPct val="65000"/>
              </a:lnSpc>
              <a:spcBef>
                <a:spcPts val="0"/>
              </a:spcBef>
              <a:spcAft>
                <a:spcPts val="0"/>
              </a:spcAft>
              <a:buNone/>
            </a:pPr>
            <a:r>
              <a:rPr lang="en-US" sz="423"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371"/>
              </a:spcBef>
              <a:spcAft>
                <a:spcPts val="0"/>
              </a:spcAft>
              <a:buNone/>
            </a:pPr>
            <a:r>
              <a:rPr lang="en-US" sz="742" b="1" i="0" u="none" strike="noStrike" cap="none">
                <a:solidFill>
                  <a:srgbClr val="BFBFBF"/>
                </a:solidFill>
                <a:latin typeface="Arial"/>
                <a:ea typeface="Arial"/>
                <a:cs typeface="Arial"/>
                <a:sym typeface="Arial"/>
              </a:rPr>
              <a:t>www.PosterPresentations.com</a:t>
            </a:r>
            <a:endParaRPr/>
          </a:p>
        </p:txBody>
      </p:sp>
      <p:graphicFrame>
        <p:nvGraphicFramePr>
          <p:cNvPr id="11" name="Google Shape;11;p2"/>
          <p:cNvGraphicFramePr/>
          <p:nvPr/>
        </p:nvGraphicFramePr>
        <p:xfrm>
          <a:off x="-12352293" y="24199"/>
          <a:ext cx="11490825" cy="21342700"/>
        </p:xfrm>
        <a:graphic>
          <a:graphicData uri="http://schemas.openxmlformats.org/drawingml/2006/table">
            <a:tbl>
              <a:tblPr firstRow="1" bandRow="1">
                <a:noFill/>
                <a:tableStyleId>{7440BA99-CBC1-4DDF-AB98-8F1986D0CBF4}</a:tableStyleId>
              </a:tblPr>
              <a:tblGrid>
                <a:gridCol w="4927175">
                  <a:extLst>
                    <a:ext uri="{9D8B030D-6E8A-4147-A177-3AD203B41FA5}">
                      <a16:colId xmlns:a16="http://schemas.microsoft.com/office/drawing/2014/main" val="20000"/>
                    </a:ext>
                  </a:extLst>
                </a:gridCol>
                <a:gridCol w="6563650">
                  <a:extLst>
                    <a:ext uri="{9D8B030D-6E8A-4147-A177-3AD203B41FA5}">
                      <a16:colId xmlns:a16="http://schemas.microsoft.com/office/drawing/2014/main" val="20001"/>
                    </a:ext>
                  </a:extLst>
                </a:gridCol>
              </a:tblGrid>
              <a:tr h="827075">
                <a:tc gridSpan="2">
                  <a:txBody>
                    <a:bodyPr/>
                    <a:lstStyle/>
                    <a:p>
                      <a:pPr marL="0" marR="0" lvl="0" indent="0" algn="ctr" rtl="0">
                        <a:lnSpc>
                          <a:spcPct val="100000"/>
                        </a:lnSpc>
                        <a:spcBef>
                          <a:spcPts val="0"/>
                        </a:spcBef>
                        <a:spcAft>
                          <a:spcPts val="0"/>
                        </a:spcAft>
                        <a:buClr>
                          <a:srgbClr val="1F3A4E"/>
                        </a:buClr>
                        <a:buSzPts val="2300"/>
                        <a:buFont typeface="Arial Black"/>
                        <a:buNone/>
                      </a:pPr>
                      <a:r>
                        <a:rPr lang="en-US" sz="2300" b="0" u="none" strike="noStrike" cap="none">
                          <a:solidFill>
                            <a:srgbClr val="1F3A4E"/>
                          </a:solidFill>
                          <a:latin typeface="Arial Black"/>
                          <a:ea typeface="Arial Black"/>
                          <a:cs typeface="Arial Black"/>
                          <a:sym typeface="Arial Black"/>
                        </a:rPr>
                        <a:t>QUICK START GUIDE</a:t>
                      </a:r>
                      <a:br>
                        <a:rPr lang="en-US" sz="2300" b="0" u="none" strike="noStrike" cap="none">
                          <a:solidFill>
                            <a:srgbClr val="1F3A4E"/>
                          </a:solidFill>
                          <a:latin typeface="Arial Black"/>
                          <a:ea typeface="Arial Black"/>
                          <a:cs typeface="Arial Black"/>
                          <a:sym typeface="Arial Black"/>
                        </a:rPr>
                      </a:br>
                      <a:r>
                        <a:rPr lang="en-US" sz="1700" b="1" u="none" strike="noStrike" cap="none">
                          <a:solidFill>
                            <a:srgbClr val="FF0000"/>
                          </a:solidFill>
                          <a:latin typeface="Trebuchet MS"/>
                          <a:ea typeface="Trebuchet MS"/>
                          <a:cs typeface="Trebuchet MS"/>
                          <a:sym typeface="Trebuchet MS"/>
                        </a:rPr>
                        <a:t>(THIS SIDEBAR WILL NOT PRINT)</a:t>
                      </a:r>
                      <a:endParaRPr sz="2300" b="1" u="none" strike="noStrike" cap="none">
                        <a:solidFill>
                          <a:schemeClr val="lt1"/>
                        </a:solidFill>
                        <a:latin typeface="Trebuchet MS"/>
                        <a:ea typeface="Trebuchet MS"/>
                        <a:cs typeface="Trebuchet MS"/>
                        <a:sym typeface="Trebuchet MS"/>
                      </a:endParaRPr>
                    </a:p>
                  </a:txBody>
                  <a:tcPr marL="258875" marR="129425" marT="96900" marB="32300">
                    <a:solidFill>
                      <a:srgbClr val="FFC000"/>
                    </a:solidFill>
                  </a:tcPr>
                </a:tc>
                <a:tc hMerge="1">
                  <a:txBody>
                    <a:bodyPr/>
                    <a:lstStyle/>
                    <a:p>
                      <a:endParaRPr lang="en-US"/>
                    </a:p>
                  </a:txBody>
                  <a:tcPr/>
                </a:tc>
                <a:extLst>
                  <a:ext uri="{0D108BD9-81ED-4DB2-BD59-A6C34878D82A}">
                    <a16:rowId xmlns:a16="http://schemas.microsoft.com/office/drawing/2014/main" val="10000"/>
                  </a:ext>
                </a:extLst>
              </a:tr>
              <a:tr h="2542525">
                <a:tc gridSpan="2">
                  <a:txBody>
                    <a:bodyPr/>
                    <a:lstStyle/>
                    <a:p>
                      <a:pPr marL="0" marR="0" lvl="0" indent="0" algn="l" rtl="0">
                        <a:spcBef>
                          <a:spcPts val="0"/>
                        </a:spcBef>
                        <a:spcAft>
                          <a:spcPts val="0"/>
                        </a:spcAft>
                        <a:buNone/>
                      </a:pPr>
                      <a:r>
                        <a:rPr lang="en-US" sz="1300" i="0" u="none" strike="noStrike" cap="none">
                          <a:solidFill>
                            <a:srgbClr val="D9D9D9"/>
                          </a:solidFill>
                          <a:latin typeface="Arial"/>
                          <a:ea typeface="Arial"/>
                          <a:cs typeface="Arial"/>
                          <a:sym typeface="Arial"/>
                        </a:rPr>
                        <a:t>This PowerPoint template produces a </a:t>
                      </a:r>
                      <a:r>
                        <a:rPr lang="en-US" sz="1300" i="0" u="none" strike="noStrike" cap="none">
                          <a:solidFill>
                            <a:srgbClr val="FFC000"/>
                          </a:solidFill>
                          <a:latin typeface="Arial"/>
                          <a:ea typeface="Arial"/>
                          <a:cs typeface="Arial"/>
                          <a:sym typeface="Arial"/>
                        </a:rPr>
                        <a:t>A1 </a:t>
                      </a:r>
                      <a:r>
                        <a:rPr lang="en-US" sz="13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marL="0" marR="0" lvl="0" indent="0" algn="l" rtl="0">
                        <a:spcBef>
                          <a:spcPts val="0"/>
                        </a:spcBef>
                        <a:spcAft>
                          <a:spcPts val="0"/>
                        </a:spcAft>
                        <a:buNone/>
                      </a:pPr>
                      <a:endParaRPr sz="13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13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1300" i="0" u="none" strike="noStrike" cap="none">
                          <a:solidFill>
                            <a:srgbClr val="FFC000"/>
                          </a:solidFill>
                          <a:latin typeface="Arial"/>
                          <a:ea typeface="Arial"/>
                          <a:cs typeface="Arial"/>
                          <a:sym typeface="Arial"/>
                        </a:rPr>
                        <a:t>PosterPresentations.com</a:t>
                      </a:r>
                      <a:r>
                        <a:rPr lang="en-US" sz="1300" i="0" u="none" strike="noStrike" cap="none">
                          <a:solidFill>
                            <a:srgbClr val="D9D9D9"/>
                          </a:solidFill>
                          <a:latin typeface="Arial"/>
                          <a:ea typeface="Arial"/>
                          <a:cs typeface="Arial"/>
                          <a:sym typeface="Arial"/>
                        </a:rPr>
                        <a:t> and click on the  </a:t>
                      </a:r>
                      <a:r>
                        <a:rPr lang="en-US" sz="1300" i="0" u="none" strike="noStrike" cap="none">
                          <a:solidFill>
                            <a:srgbClr val="FFC000"/>
                          </a:solidFill>
                          <a:latin typeface="Arial"/>
                          <a:ea typeface="Arial"/>
                          <a:cs typeface="Arial"/>
                          <a:sym typeface="Arial"/>
                        </a:rPr>
                        <a:t>HELP DESK</a:t>
                      </a:r>
                      <a:r>
                        <a:rPr lang="en-US" sz="13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13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1300" i="0" u="none" strike="noStrike" cap="none">
                          <a:solidFill>
                            <a:srgbClr val="D9D9D9"/>
                          </a:solidFill>
                          <a:latin typeface="Arial"/>
                          <a:ea typeface="Arial"/>
                          <a:cs typeface="Arial"/>
                          <a:sym typeface="Arial"/>
                        </a:rPr>
                        <a:t>To print your poster using our same-day professional printing service, go online to </a:t>
                      </a:r>
                      <a:r>
                        <a:rPr lang="en-US" sz="1300" i="0" u="none" strike="noStrike" cap="none">
                          <a:solidFill>
                            <a:srgbClr val="FFC000"/>
                          </a:solidFill>
                          <a:latin typeface="Arial"/>
                          <a:ea typeface="Arial"/>
                          <a:cs typeface="Arial"/>
                          <a:sym typeface="Arial"/>
                        </a:rPr>
                        <a:t>PosterPresentations.com</a:t>
                      </a:r>
                      <a:r>
                        <a:rPr lang="en-US" sz="1300" i="0" u="none" strike="noStrike" cap="none">
                          <a:solidFill>
                            <a:srgbClr val="D9D9D9"/>
                          </a:solidFill>
                          <a:latin typeface="Arial"/>
                          <a:ea typeface="Arial"/>
                          <a:cs typeface="Arial"/>
                          <a:sym typeface="Arial"/>
                        </a:rPr>
                        <a:t> and click on "</a:t>
                      </a:r>
                      <a:r>
                        <a:rPr lang="en-US" sz="1300" i="0" u="none" strike="noStrike" cap="none">
                          <a:solidFill>
                            <a:srgbClr val="FFC000"/>
                          </a:solidFill>
                          <a:latin typeface="Arial"/>
                          <a:ea typeface="Arial"/>
                          <a:cs typeface="Arial"/>
                          <a:sym typeface="Arial"/>
                        </a:rPr>
                        <a:t>Order your poster</a:t>
                      </a:r>
                      <a:r>
                        <a:rPr lang="en-US" sz="1300" i="0" u="none" strike="noStrike" cap="none">
                          <a:solidFill>
                            <a:srgbClr val="D9D9D9"/>
                          </a:solidFill>
                          <a:latin typeface="Arial"/>
                          <a:ea typeface="Arial"/>
                          <a:cs typeface="Arial"/>
                          <a:sym typeface="Arial"/>
                        </a:rPr>
                        <a:t>".</a:t>
                      </a:r>
                      <a:endParaRPr sz="1300" b="1" u="none" strike="noStrike" cap="none">
                        <a:solidFill>
                          <a:srgbClr val="D9D9D9"/>
                        </a:solidFill>
                        <a:latin typeface="Arial"/>
                        <a:ea typeface="Arial"/>
                        <a:cs typeface="Arial"/>
                        <a:sym typeface="Arial"/>
                      </a:endParaRPr>
                    </a:p>
                  </a:txBody>
                  <a:tcPr marL="258875" marR="129425" marT="96900" marB="32300">
                    <a:solidFill>
                      <a:srgbClr val="010101"/>
                    </a:solidFill>
                  </a:tcPr>
                </a:tc>
                <a:tc hMerge="1">
                  <a:txBody>
                    <a:bodyPr/>
                    <a:lstStyle/>
                    <a:p>
                      <a:endParaRPr lang="en-US"/>
                    </a:p>
                  </a:txBody>
                  <a:tcPr/>
                </a:tc>
                <a:extLst>
                  <a:ext uri="{0D108BD9-81ED-4DB2-BD59-A6C34878D82A}">
                    <a16:rowId xmlns:a16="http://schemas.microsoft.com/office/drawing/2014/main" val="10001"/>
                  </a:ext>
                </a:extLst>
              </a:tr>
              <a:tr h="3032650">
                <a:tc>
                  <a:txBody>
                    <a:bodyPr/>
                    <a:lstStyle/>
                    <a:p>
                      <a:pPr marL="0" marR="0" lvl="0" indent="0" algn="ctr" rtl="0">
                        <a:spcBef>
                          <a:spcPts val="0"/>
                        </a:spcBef>
                        <a:spcAft>
                          <a:spcPts val="0"/>
                        </a:spcAft>
                        <a:buNone/>
                      </a:pPr>
                      <a:endParaRPr sz="1300" u="none" strike="noStrike" cap="none">
                        <a:solidFill>
                          <a:srgbClr val="1F3A4E"/>
                        </a:solidFill>
                      </a:endParaRPr>
                    </a:p>
                    <a:p>
                      <a:pPr marL="0" marR="0" lvl="0" indent="0" algn="ctr" rtl="0">
                        <a:spcBef>
                          <a:spcPts val="0"/>
                        </a:spcBef>
                        <a:spcAft>
                          <a:spcPts val="0"/>
                        </a:spcAft>
                        <a:buNone/>
                      </a:pPr>
                      <a:endParaRPr sz="1300" u="none" strike="noStrike" cap="none">
                        <a:solidFill>
                          <a:srgbClr val="1F3A4E"/>
                        </a:solidFill>
                      </a:endParaRPr>
                    </a:p>
                    <a:p>
                      <a:pPr marL="0" marR="0" lvl="0" indent="0" algn="ctr" rtl="0">
                        <a:spcBef>
                          <a:spcPts val="0"/>
                        </a:spcBef>
                        <a:spcAft>
                          <a:spcPts val="0"/>
                        </a:spcAft>
                        <a:buNone/>
                      </a:pPr>
                      <a:r>
                        <a:rPr lang="en-US" sz="1300" u="none" strike="noStrike" cap="none">
                          <a:solidFill>
                            <a:schemeClr val="lt1"/>
                          </a:solidFill>
                          <a:latin typeface="Arial"/>
                          <a:ea typeface="Arial"/>
                          <a:cs typeface="Arial"/>
                          <a:sym typeface="Arial"/>
                        </a:rPr>
                        <a:t>This is a poster template for a </a:t>
                      </a:r>
                      <a:br>
                        <a:rPr lang="en-US" sz="1300" u="none" strike="noStrike" cap="none">
                          <a:solidFill>
                            <a:schemeClr val="lt1"/>
                          </a:solidFill>
                          <a:latin typeface="Arial"/>
                          <a:ea typeface="Arial"/>
                          <a:cs typeface="Arial"/>
                          <a:sym typeface="Arial"/>
                        </a:rPr>
                      </a:br>
                      <a:r>
                        <a:rPr lang="en-US" sz="2300" b="1" u="none" strike="noStrike" cap="none">
                          <a:solidFill>
                            <a:srgbClr val="FFC000"/>
                          </a:solidFill>
                          <a:latin typeface="Arial"/>
                          <a:ea typeface="Arial"/>
                          <a:cs typeface="Arial"/>
                          <a:sym typeface="Arial"/>
                        </a:rPr>
                        <a:t>A1</a:t>
                      </a:r>
                      <a:endParaRPr/>
                    </a:p>
                    <a:p>
                      <a:pPr marL="0" marR="0" lvl="0" indent="0" algn="ctr" rtl="0">
                        <a:lnSpc>
                          <a:spcPct val="100000"/>
                        </a:lnSpc>
                        <a:spcBef>
                          <a:spcPts val="0"/>
                        </a:spcBef>
                        <a:spcAft>
                          <a:spcPts val="0"/>
                        </a:spcAft>
                        <a:buClr>
                          <a:srgbClr val="FFC000"/>
                        </a:buClr>
                        <a:buSzPts val="1300"/>
                        <a:buFont typeface="Arial"/>
                        <a:buNone/>
                      </a:pPr>
                      <a:r>
                        <a:rPr lang="en-US" sz="1300" u="none" strike="noStrike" cap="none">
                          <a:solidFill>
                            <a:srgbClr val="FFC000"/>
                          </a:solidFill>
                          <a:latin typeface="Arial"/>
                          <a:ea typeface="Arial"/>
                          <a:cs typeface="Arial"/>
                          <a:sym typeface="Arial"/>
                        </a:rPr>
                        <a:t>594mm x 841mm</a:t>
                      </a:r>
                      <a:endParaRPr/>
                    </a:p>
                    <a:p>
                      <a:pPr marL="0" marR="0" lvl="0" indent="0" algn="ctr" rtl="0">
                        <a:lnSpc>
                          <a:spcPct val="100000"/>
                        </a:lnSpc>
                        <a:spcBef>
                          <a:spcPts val="0"/>
                        </a:spcBef>
                        <a:spcAft>
                          <a:spcPts val="0"/>
                        </a:spcAft>
                        <a:buClr>
                          <a:srgbClr val="FFC000"/>
                        </a:buClr>
                        <a:buSzPts val="1300"/>
                        <a:buFont typeface="Arial"/>
                        <a:buNone/>
                      </a:pPr>
                      <a:r>
                        <a:rPr lang="en-US" sz="1300" u="none" strike="noStrike" cap="none">
                          <a:solidFill>
                            <a:srgbClr val="FFC000"/>
                          </a:solidFill>
                          <a:latin typeface="Arial"/>
                          <a:ea typeface="Arial"/>
                          <a:cs typeface="Arial"/>
                          <a:sym typeface="Arial"/>
                        </a:rPr>
                        <a:t>23.39 inches x 33.11 inches</a:t>
                      </a:r>
                      <a:br>
                        <a:rPr lang="en-US" sz="1300" u="none" strike="noStrike" cap="none">
                          <a:solidFill>
                            <a:schemeClr val="lt1"/>
                          </a:solidFill>
                          <a:latin typeface="Arial"/>
                          <a:ea typeface="Arial"/>
                          <a:cs typeface="Arial"/>
                          <a:sym typeface="Arial"/>
                        </a:rPr>
                      </a:br>
                      <a:r>
                        <a:rPr lang="en-US" sz="1300" u="none" strike="noStrike" cap="none">
                          <a:solidFill>
                            <a:schemeClr val="lt1"/>
                          </a:solidFill>
                          <a:latin typeface="Arial"/>
                          <a:ea typeface="Arial"/>
                          <a:cs typeface="Arial"/>
                          <a:sym typeface="Arial"/>
                        </a:rPr>
                        <a:t>research presentation poster</a:t>
                      </a:r>
                      <a:endParaRPr/>
                    </a:p>
                    <a:p>
                      <a:pPr marL="0" marR="0" lvl="0" indent="0" algn="l" rtl="0">
                        <a:spcBef>
                          <a:spcPts val="0"/>
                        </a:spcBef>
                        <a:spcAft>
                          <a:spcPts val="0"/>
                        </a:spcAft>
                        <a:buNone/>
                      </a:pPr>
                      <a:endParaRPr sz="1300">
                        <a:solidFill>
                          <a:srgbClr val="1F3A4E"/>
                        </a:solidFill>
                      </a:endParaRPr>
                    </a:p>
                  </a:txBody>
                  <a:tcPr marL="129425" marR="129425" marT="32300" marB="32300">
                    <a:solidFill>
                      <a:srgbClr val="010101"/>
                    </a:solidFill>
                  </a:tcPr>
                </a:tc>
                <a:tc>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Important: Check the template size</a:t>
                      </a:r>
                      <a:br>
                        <a:rPr lang="en-US" sz="1300" b="0">
                          <a:solidFill>
                            <a:srgbClr val="FFC000"/>
                          </a:solidFill>
                          <a:latin typeface="Arial"/>
                          <a:ea typeface="Arial"/>
                          <a:cs typeface="Arial"/>
                          <a:sym typeface="Arial"/>
                        </a:rPr>
                      </a:br>
                      <a:r>
                        <a:rPr lang="en-US" sz="1300" b="0">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1300" b="0">
                          <a:solidFill>
                            <a:srgbClr val="D9D9D9"/>
                          </a:solidFill>
                          <a:latin typeface="Arial"/>
                          <a:ea typeface="Arial"/>
                          <a:cs typeface="Arial"/>
                          <a:sym typeface="Arial"/>
                        </a:rPr>
                      </a:br>
                      <a:endParaRPr sz="1300" b="0">
                        <a:solidFill>
                          <a:srgbClr val="FFC000"/>
                        </a:solidFill>
                        <a:latin typeface="Arial"/>
                        <a:ea typeface="Arial"/>
                        <a:cs typeface="Arial"/>
                        <a:sym typeface="Arial"/>
                      </a:endParaRPr>
                    </a:p>
                  </a:txBody>
                  <a:tcPr marL="258875" marR="129425" marT="96900" marB="32300">
                    <a:solidFill>
                      <a:srgbClr val="010101"/>
                    </a:solidFill>
                  </a:tcPr>
                </a:tc>
                <a:extLst>
                  <a:ext uri="{0D108BD9-81ED-4DB2-BD59-A6C34878D82A}">
                    <a16:rowId xmlns:a16="http://schemas.microsoft.com/office/drawing/2014/main" val="10002"/>
                  </a:ext>
                </a:extLst>
              </a:tr>
              <a:tr h="2360075">
                <a:tc>
                  <a:txBody>
                    <a:bodyPr/>
                    <a:lstStyle/>
                    <a:p>
                      <a:pPr marL="0" marR="0" lvl="0" indent="0" algn="l" rtl="0">
                        <a:spcBef>
                          <a:spcPts val="0"/>
                        </a:spcBef>
                        <a:spcAft>
                          <a:spcPts val="0"/>
                        </a:spcAft>
                        <a:buNone/>
                      </a:pPr>
                      <a:endParaRPr sz="1300">
                        <a:solidFill>
                          <a:srgbClr val="1F3A4E"/>
                        </a:solidFill>
                      </a:endParaRPr>
                    </a:p>
                  </a:txBody>
                  <a:tcPr marL="129425" marR="129425" marT="32300" marB="32300"/>
                </a:tc>
                <a:tc>
                  <a:txBody>
                    <a:bodyPr/>
                    <a:lstStyle/>
                    <a:p>
                      <a:pPr marL="0" marR="0" lvl="0" indent="0" algn="l" rtl="0">
                        <a:spcBef>
                          <a:spcPts val="0"/>
                        </a:spcBef>
                        <a:spcAft>
                          <a:spcPts val="0"/>
                        </a:spcAft>
                        <a:buNone/>
                      </a:pPr>
                      <a:r>
                        <a:rPr lang="en-US" sz="1400" b="1">
                          <a:solidFill>
                            <a:srgbClr val="FFC000"/>
                          </a:solidFill>
                          <a:latin typeface="Arial"/>
                          <a:ea typeface="Arial"/>
                          <a:cs typeface="Arial"/>
                          <a:sym typeface="Arial"/>
                        </a:rPr>
                        <a:t>How to </a:t>
                      </a:r>
                      <a:r>
                        <a:rPr lang="en-US" sz="2500" b="1">
                          <a:solidFill>
                            <a:srgbClr val="FFC000"/>
                          </a:solidFill>
                          <a:latin typeface="Arial"/>
                          <a:ea typeface="Arial"/>
                          <a:cs typeface="Arial"/>
                          <a:sym typeface="Arial"/>
                        </a:rPr>
                        <a:t>Zoom in </a:t>
                      </a:r>
                      <a:r>
                        <a:rPr lang="en-US" sz="1400" b="1">
                          <a:solidFill>
                            <a:srgbClr val="FFC000"/>
                          </a:solidFill>
                          <a:latin typeface="Arial"/>
                          <a:ea typeface="Arial"/>
                          <a:cs typeface="Arial"/>
                          <a:sym typeface="Arial"/>
                        </a:rPr>
                        <a:t>and </a:t>
                      </a:r>
                      <a:r>
                        <a:rPr lang="en-US" sz="1100" b="1">
                          <a:solidFill>
                            <a:srgbClr val="FFC000"/>
                          </a:solidFill>
                          <a:latin typeface="Arial"/>
                          <a:ea typeface="Arial"/>
                          <a:cs typeface="Arial"/>
                          <a:sym typeface="Arial"/>
                        </a:rPr>
                        <a:t>out</a:t>
                      </a:r>
                      <a:endParaRPr sz="1400" b="1">
                        <a:solidFill>
                          <a:srgbClr val="FFC000"/>
                        </a:solidFill>
                        <a:latin typeface="Arial"/>
                        <a:ea typeface="Arial"/>
                        <a:cs typeface="Arial"/>
                        <a:sym typeface="Arial"/>
                      </a:endParaRPr>
                    </a:p>
                    <a:p>
                      <a:pPr marL="0" marR="0" lvl="0" indent="0" algn="l" rtl="0">
                        <a:spcBef>
                          <a:spcPts val="0"/>
                        </a:spcBef>
                        <a:spcAft>
                          <a:spcPts val="0"/>
                        </a:spcAft>
                        <a:buNone/>
                      </a:pPr>
                      <a:r>
                        <a:rPr lang="en-US" sz="1300" b="0">
                          <a:solidFill>
                            <a:srgbClr val="D9D9D9"/>
                          </a:solidFill>
                          <a:latin typeface="Arial"/>
                          <a:ea typeface="Arial"/>
                          <a:cs typeface="Arial"/>
                          <a:sym typeface="Arial"/>
                        </a:rPr>
                        <a:t>Use the PowerPoint zoom tool to adjust the screen magnification to view comfortably. PowerPoint provides 2 ways to zoom: </a:t>
                      </a:r>
                      <a:br>
                        <a:rPr lang="en-US" sz="1300" b="0">
                          <a:solidFill>
                            <a:srgbClr val="D9D9D9"/>
                          </a:solidFill>
                          <a:latin typeface="Arial"/>
                          <a:ea typeface="Arial"/>
                          <a:cs typeface="Arial"/>
                          <a:sym typeface="Arial"/>
                        </a:rPr>
                      </a:br>
                      <a:r>
                        <a:rPr lang="en-US" sz="1300" b="0">
                          <a:solidFill>
                            <a:srgbClr val="FFC000"/>
                          </a:solidFill>
                          <a:latin typeface="Arial"/>
                          <a:ea typeface="Arial"/>
                          <a:cs typeface="Arial"/>
                          <a:sym typeface="Arial"/>
                        </a:rPr>
                        <a:t>1. </a:t>
                      </a:r>
                      <a:r>
                        <a:rPr lang="en-US" sz="1300" b="0">
                          <a:solidFill>
                            <a:srgbClr val="D9D9D9"/>
                          </a:solidFill>
                          <a:latin typeface="Arial"/>
                          <a:ea typeface="Arial"/>
                          <a:cs typeface="Arial"/>
                          <a:sym typeface="Arial"/>
                        </a:rPr>
                        <a:t>On the top menu bar click on the VIEW tab and then click on ZOOM. Choose the zoom percentage that works best for you. </a:t>
                      </a:r>
                      <a:br>
                        <a:rPr lang="en-US" sz="1300" b="0">
                          <a:solidFill>
                            <a:srgbClr val="D9D9D9"/>
                          </a:solidFill>
                          <a:latin typeface="Arial"/>
                          <a:ea typeface="Arial"/>
                          <a:cs typeface="Arial"/>
                          <a:sym typeface="Arial"/>
                        </a:rPr>
                      </a:br>
                      <a:r>
                        <a:rPr lang="en-US" sz="1300" b="0">
                          <a:solidFill>
                            <a:srgbClr val="FFC000"/>
                          </a:solidFill>
                          <a:latin typeface="Arial"/>
                          <a:ea typeface="Arial"/>
                          <a:cs typeface="Arial"/>
                          <a:sym typeface="Arial"/>
                        </a:rPr>
                        <a:t>2. </a:t>
                      </a:r>
                      <a:r>
                        <a:rPr lang="en-US" sz="1300" b="0">
                          <a:solidFill>
                            <a:srgbClr val="D9D9D9"/>
                          </a:solidFill>
                          <a:latin typeface="Arial"/>
                          <a:ea typeface="Arial"/>
                          <a:cs typeface="Arial"/>
                          <a:sym typeface="Arial"/>
                        </a:rPr>
                        <a:t>For better zoom flexibility, use the zoom slider at the bottom right of the window.</a:t>
                      </a:r>
                      <a:endParaRPr/>
                    </a:p>
                  </a:txBody>
                  <a:tcPr marL="258875" marR="129425" marT="96900" marB="32300">
                    <a:solidFill>
                      <a:srgbClr val="010101"/>
                    </a:solidFill>
                  </a:tcPr>
                </a:tc>
                <a:extLst>
                  <a:ext uri="{0D108BD9-81ED-4DB2-BD59-A6C34878D82A}">
                    <a16:rowId xmlns:a16="http://schemas.microsoft.com/office/drawing/2014/main" val="10003"/>
                  </a:ext>
                </a:extLst>
              </a:tr>
              <a:tr h="1409100">
                <a:tc gridSpan="2">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Ruler and Guides</a:t>
                      </a:r>
                      <a:br>
                        <a:rPr lang="en-US" sz="1300" b="0">
                          <a:solidFill>
                            <a:srgbClr val="FFC000"/>
                          </a:solidFill>
                          <a:latin typeface="Arial"/>
                          <a:ea typeface="Arial"/>
                          <a:cs typeface="Arial"/>
                          <a:sym typeface="Arial"/>
                        </a:rPr>
                      </a:br>
                      <a:r>
                        <a:rPr lang="en-US" sz="13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129425" marR="129425" marT="32300" marB="32300">
                    <a:solidFill>
                      <a:srgbClr val="010101"/>
                    </a:solidFill>
                  </a:tcPr>
                </a:tc>
                <a:tc hMerge="1">
                  <a:txBody>
                    <a:bodyPr/>
                    <a:lstStyle/>
                    <a:p>
                      <a:endParaRPr lang="en-US"/>
                    </a:p>
                  </a:txBody>
                  <a:tcPr/>
                </a:tc>
                <a:extLst>
                  <a:ext uri="{0D108BD9-81ED-4DB2-BD59-A6C34878D82A}">
                    <a16:rowId xmlns:a16="http://schemas.microsoft.com/office/drawing/2014/main" val="10004"/>
                  </a:ext>
                </a:extLst>
              </a:tr>
              <a:tr h="2787575">
                <a:tc>
                  <a:txBody>
                    <a:bodyPr/>
                    <a:lstStyle/>
                    <a:p>
                      <a:pPr marL="0" marR="0" lvl="0" indent="0" algn="l" rtl="0">
                        <a:spcBef>
                          <a:spcPts val="0"/>
                        </a:spcBef>
                        <a:spcAft>
                          <a:spcPts val="0"/>
                        </a:spcAft>
                        <a:buNone/>
                      </a:pPr>
                      <a:endParaRPr sz="1300">
                        <a:solidFill>
                          <a:srgbClr val="1F3A4E"/>
                        </a:solidFill>
                      </a:endParaRPr>
                    </a:p>
                  </a:txBody>
                  <a:tcPr marL="129425" marR="129425" marT="32300" marB="32300"/>
                </a:tc>
                <a:tc>
                  <a:txBody>
                    <a:bodyPr/>
                    <a:lstStyle/>
                    <a:p>
                      <a:pPr marL="0" marR="0" lvl="1" indent="0" algn="l" rtl="0">
                        <a:spcBef>
                          <a:spcPts val="0"/>
                        </a:spcBef>
                        <a:spcAft>
                          <a:spcPts val="0"/>
                        </a:spcAft>
                        <a:buNone/>
                      </a:pPr>
                      <a:r>
                        <a:rPr lang="en-US" sz="1400" b="1" u="none" strike="noStrike" cap="none">
                          <a:solidFill>
                            <a:srgbClr val="FFC000"/>
                          </a:solidFill>
                          <a:latin typeface="Arial"/>
                          <a:ea typeface="Arial"/>
                          <a:cs typeface="Arial"/>
                          <a:sym typeface="Arial"/>
                        </a:rPr>
                        <a:t>Headers and text containers</a:t>
                      </a:r>
                      <a:br>
                        <a:rPr lang="en-US" sz="1300" b="0" u="none" strike="noStrike" cap="none">
                          <a:solidFill>
                            <a:schemeClr val="lt1"/>
                          </a:solidFill>
                          <a:latin typeface="Arial"/>
                          <a:ea typeface="Arial"/>
                          <a:cs typeface="Arial"/>
                          <a:sym typeface="Arial"/>
                        </a:rPr>
                      </a:br>
                      <a:r>
                        <a:rPr lang="en-US" sz="1300" b="0" u="none" strike="noStrike" cap="none">
                          <a:solidFill>
                            <a:srgbClr val="D9D9D9"/>
                          </a:solidFill>
                          <a:latin typeface="Arial"/>
                          <a:ea typeface="Arial"/>
                          <a:cs typeface="Arial"/>
                          <a:sym typeface="Arial"/>
                        </a:rPr>
                        <a:t>Included in this template are commonly used section headers such as Abstract, Objectives, Methods, Results, etc. </a:t>
                      </a:r>
                      <a:br>
                        <a:rPr lang="en-US" sz="1300" b="0" u="none" strike="noStrike" cap="none">
                          <a:solidFill>
                            <a:schemeClr val="lt1"/>
                          </a:solidFill>
                          <a:latin typeface="Arial"/>
                          <a:ea typeface="Arial"/>
                          <a:cs typeface="Arial"/>
                          <a:sym typeface="Arial"/>
                        </a:rPr>
                      </a:br>
                      <a:r>
                        <a:rPr lang="en-US" sz="1300" b="0" u="none" strike="noStrike" cap="none">
                          <a:solidFill>
                            <a:srgbClr val="FFC000"/>
                          </a:solidFill>
                          <a:latin typeface="Arial"/>
                          <a:ea typeface="Arial"/>
                          <a:cs typeface="Arial"/>
                          <a:sym typeface="Arial"/>
                        </a:rPr>
                        <a:t>-</a:t>
                      </a:r>
                      <a:r>
                        <a:rPr lang="en-US" sz="1300" b="0" u="none" strike="noStrike" cap="none">
                          <a:solidFill>
                            <a:schemeClr val="lt1"/>
                          </a:solidFill>
                          <a:latin typeface="Arial"/>
                          <a:ea typeface="Arial"/>
                          <a:cs typeface="Arial"/>
                          <a:sym typeface="Arial"/>
                        </a:rPr>
                        <a:t> </a:t>
                      </a:r>
                      <a:r>
                        <a:rPr lang="en-US" sz="1300" b="0" u="none" strike="noStrike" cap="none">
                          <a:solidFill>
                            <a:srgbClr val="D9D9D9"/>
                          </a:solidFill>
                          <a:latin typeface="Arial"/>
                          <a:ea typeface="Arial"/>
                          <a:cs typeface="Arial"/>
                          <a:sym typeface="Arial"/>
                        </a:rPr>
                        <a:t>Click inside a section header to add its text. </a:t>
                      </a:r>
                      <a:br>
                        <a:rPr lang="en-US" sz="1300" b="0" u="none" strike="noStrike" cap="none">
                          <a:solidFill>
                            <a:schemeClr val="lt1"/>
                          </a:solidFill>
                          <a:latin typeface="Arial"/>
                          <a:ea typeface="Arial"/>
                          <a:cs typeface="Arial"/>
                          <a:sym typeface="Arial"/>
                        </a:rPr>
                      </a:br>
                      <a:r>
                        <a:rPr lang="en-US" sz="1300" b="0" u="none" strike="noStrike" cap="none">
                          <a:solidFill>
                            <a:srgbClr val="FFC000"/>
                          </a:solidFill>
                          <a:latin typeface="Arial"/>
                          <a:ea typeface="Arial"/>
                          <a:cs typeface="Arial"/>
                          <a:sym typeface="Arial"/>
                        </a:rPr>
                        <a:t>-</a:t>
                      </a:r>
                      <a:r>
                        <a:rPr lang="en-US" sz="1300" b="0" u="none" strike="noStrike" cap="none">
                          <a:solidFill>
                            <a:schemeClr val="lt1"/>
                          </a:solidFill>
                          <a:latin typeface="Arial"/>
                          <a:ea typeface="Arial"/>
                          <a:cs typeface="Arial"/>
                          <a:sym typeface="Arial"/>
                        </a:rPr>
                        <a:t> </a:t>
                      </a:r>
                      <a:r>
                        <a:rPr lang="en-US" sz="1300" b="0" u="none" strike="noStrike" cap="none">
                          <a:solidFill>
                            <a:srgbClr val="D9D9D9"/>
                          </a:solidFill>
                          <a:latin typeface="Arial"/>
                          <a:ea typeface="Arial"/>
                          <a:cs typeface="Arial"/>
                          <a:sym typeface="Arial"/>
                        </a:rPr>
                        <a:t>To add another header, click on edge of the section box so that it is outlined. Copy and paste it. </a:t>
                      </a:r>
                      <a:br>
                        <a:rPr lang="en-US" sz="1300" b="0" u="none" strike="noStrike" cap="none">
                          <a:solidFill>
                            <a:schemeClr val="lt1"/>
                          </a:solidFill>
                          <a:latin typeface="Arial"/>
                          <a:ea typeface="Arial"/>
                          <a:cs typeface="Arial"/>
                          <a:sym typeface="Arial"/>
                        </a:rPr>
                      </a:br>
                      <a:r>
                        <a:rPr lang="en-US" sz="1300" b="0" u="none" strike="noStrike" cap="none">
                          <a:solidFill>
                            <a:srgbClr val="FFC000"/>
                          </a:solidFill>
                          <a:latin typeface="Arial"/>
                          <a:ea typeface="Arial"/>
                          <a:cs typeface="Arial"/>
                          <a:sym typeface="Arial"/>
                        </a:rPr>
                        <a:t>-</a:t>
                      </a:r>
                      <a:r>
                        <a:rPr lang="en-US" sz="1300" b="0" u="none" strike="noStrike" cap="none">
                          <a:solidFill>
                            <a:schemeClr val="lt1"/>
                          </a:solidFill>
                          <a:latin typeface="Arial"/>
                          <a:ea typeface="Arial"/>
                          <a:cs typeface="Arial"/>
                          <a:sym typeface="Arial"/>
                        </a:rPr>
                        <a:t> </a:t>
                      </a:r>
                      <a:r>
                        <a:rPr lang="en-US" sz="13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258875" marR="129425" marT="96900" marB="32300">
                    <a:solidFill>
                      <a:srgbClr val="010101"/>
                    </a:solidFill>
                  </a:tcPr>
                </a:tc>
                <a:extLst>
                  <a:ext uri="{0D108BD9-81ED-4DB2-BD59-A6C34878D82A}">
                    <a16:rowId xmlns:a16="http://schemas.microsoft.com/office/drawing/2014/main" val="10005"/>
                  </a:ext>
                </a:extLst>
              </a:tr>
              <a:tr h="2266825">
                <a:tc gridSpan="2">
                  <a:txBody>
                    <a:bodyPr/>
                    <a:lstStyle/>
                    <a:p>
                      <a:pPr marL="0" marR="0" lvl="0" indent="0" algn="l" rtl="0">
                        <a:spcBef>
                          <a:spcPts val="0"/>
                        </a:spcBef>
                        <a:spcAft>
                          <a:spcPts val="0"/>
                        </a:spcAft>
                        <a:buNone/>
                      </a:pPr>
                      <a:r>
                        <a:rPr lang="en-US" sz="1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13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1300"/>
                        <a:buFont typeface="Arial"/>
                        <a:buChar char="-"/>
                      </a:pPr>
                      <a:r>
                        <a:rPr lang="en-US" sz="13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1300">
                        <a:solidFill>
                          <a:srgbClr val="D9D9D9"/>
                        </a:solidFill>
                        <a:latin typeface="Arial"/>
                        <a:ea typeface="Arial"/>
                        <a:cs typeface="Arial"/>
                        <a:sym typeface="Arial"/>
                      </a:endParaRPr>
                    </a:p>
                  </a:txBody>
                  <a:tcPr marL="129425" marR="129425" marT="32300" marB="32300">
                    <a:solidFill>
                      <a:srgbClr val="010101"/>
                    </a:solidFill>
                  </a:tcPr>
                </a:tc>
                <a:tc hMerge="1">
                  <a:txBody>
                    <a:bodyPr/>
                    <a:lstStyle/>
                    <a:p>
                      <a:endParaRPr lang="en-US"/>
                    </a:p>
                  </a:txBody>
                  <a:tcPr/>
                </a:tc>
                <a:extLst>
                  <a:ext uri="{0D108BD9-81ED-4DB2-BD59-A6C34878D82A}">
                    <a16:rowId xmlns:a16="http://schemas.microsoft.com/office/drawing/2014/main" val="10006"/>
                  </a:ext>
                </a:extLst>
              </a:tr>
              <a:tr h="1501000">
                <a:tc gridSpan="2">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1300"/>
                        <a:buFont typeface="Arial"/>
                        <a:buNone/>
                      </a:pPr>
                      <a:r>
                        <a:rPr lang="en-US" sz="13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258875" marR="129425" marT="96900" marB="32300">
                    <a:solidFill>
                      <a:srgbClr val="010101"/>
                    </a:solidFill>
                  </a:tcPr>
                </a:tc>
                <a:tc hMerge="1">
                  <a:txBody>
                    <a:bodyPr/>
                    <a:lstStyle/>
                    <a:p>
                      <a:endParaRPr lang="en-US"/>
                    </a:p>
                  </a:txBody>
                  <a:tcPr/>
                </a:tc>
                <a:extLst>
                  <a:ext uri="{0D108BD9-81ED-4DB2-BD59-A6C34878D82A}">
                    <a16:rowId xmlns:a16="http://schemas.microsoft.com/office/drawing/2014/main" val="10007"/>
                  </a:ext>
                </a:extLst>
              </a:tr>
              <a:tr h="1320150">
                <a:tc gridSpan="2">
                  <a:txBody>
                    <a:bodyPr/>
                    <a:lstStyle/>
                    <a:p>
                      <a:pPr marL="0" marR="0" lvl="0" indent="0" algn="l" rtl="0">
                        <a:spcBef>
                          <a:spcPts val="0"/>
                        </a:spcBef>
                        <a:spcAft>
                          <a:spcPts val="0"/>
                        </a:spcAft>
                        <a:buNone/>
                      </a:pPr>
                      <a:endParaRPr sz="1300">
                        <a:solidFill>
                          <a:schemeClr val="lt1"/>
                        </a:solidFill>
                        <a:latin typeface="Arial"/>
                        <a:ea typeface="Arial"/>
                        <a:cs typeface="Arial"/>
                        <a:sym typeface="Arial"/>
                      </a:endParaRPr>
                    </a:p>
                  </a:txBody>
                  <a:tcPr marL="258875" marR="129425" marT="96900" marB="32300"/>
                </a:tc>
                <a:tc hMerge="1">
                  <a:txBody>
                    <a:bodyPr/>
                    <a:lstStyle/>
                    <a:p>
                      <a:endParaRPr lang="en-US"/>
                    </a:p>
                  </a:txBody>
                  <a:tcPr/>
                </a:tc>
                <a:extLst>
                  <a:ext uri="{0D108BD9-81ED-4DB2-BD59-A6C34878D82A}">
                    <a16:rowId xmlns:a16="http://schemas.microsoft.com/office/drawing/2014/main" val="10008"/>
                  </a:ext>
                </a:extLst>
              </a:tr>
              <a:tr h="1460825">
                <a:tc gridSpan="2">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Zoom in and look at your images at 100%-200% magnification. If they look clear, they will print well. </a:t>
                      </a:r>
                      <a:endParaRPr/>
                    </a:p>
                  </a:txBody>
                  <a:tcPr marL="258875" marR="129425" marT="96900" marB="32300">
                    <a:solidFill>
                      <a:srgbClr val="010101"/>
                    </a:solidFill>
                  </a:tcPr>
                </a:tc>
                <a:tc hMerge="1">
                  <a:txBody>
                    <a:bodyPr/>
                    <a:lstStyle/>
                    <a:p>
                      <a:endParaRPr lang="en-US"/>
                    </a:p>
                  </a:txBody>
                  <a:tcPr/>
                </a:tc>
                <a:extLst>
                  <a:ext uri="{0D108BD9-81ED-4DB2-BD59-A6C34878D82A}">
                    <a16:rowId xmlns:a16="http://schemas.microsoft.com/office/drawing/2014/main" val="10009"/>
                  </a:ext>
                </a:extLst>
              </a:tr>
              <a:tr h="1834900">
                <a:tc gridSpan="2">
                  <a:txBody>
                    <a:bodyPr/>
                    <a:lstStyle/>
                    <a:p>
                      <a:pPr marL="0" marR="0" lvl="0" indent="0" algn="l" rtl="0">
                        <a:lnSpc>
                          <a:spcPct val="100000"/>
                        </a:lnSpc>
                        <a:spcBef>
                          <a:spcPts val="0"/>
                        </a:spcBef>
                        <a:spcAft>
                          <a:spcPts val="0"/>
                        </a:spcAft>
                        <a:buClr>
                          <a:schemeClr val="dk1"/>
                        </a:buClr>
                        <a:buSzPts val="1300"/>
                        <a:buFont typeface="Calibri"/>
                        <a:buNone/>
                      </a:pPr>
                      <a:endParaRPr sz="1300">
                        <a:solidFill>
                          <a:schemeClr val="lt1"/>
                        </a:solidFill>
                        <a:latin typeface="Arial"/>
                        <a:ea typeface="Arial"/>
                        <a:cs typeface="Arial"/>
                        <a:sym typeface="Arial"/>
                      </a:endParaRPr>
                    </a:p>
                  </a:txBody>
                  <a:tcPr marL="258875" marR="129425" marT="96900" marB="32300"/>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Google Shape;12;p2"/>
          <p:cNvGraphicFramePr/>
          <p:nvPr/>
        </p:nvGraphicFramePr>
        <p:xfrm>
          <a:off x="31052740" y="-100340"/>
          <a:ext cx="11409850" cy="22182727"/>
        </p:xfrm>
        <a:graphic>
          <a:graphicData uri="http://schemas.openxmlformats.org/drawingml/2006/table">
            <a:tbl>
              <a:tblPr firstRow="1" bandRow="1">
                <a:noFill/>
                <a:tableStyleId>{7440BA99-CBC1-4DDF-AB98-8F1986D0CBF4}</a:tableStyleId>
              </a:tblPr>
              <a:tblGrid>
                <a:gridCol w="4477200">
                  <a:extLst>
                    <a:ext uri="{9D8B030D-6E8A-4147-A177-3AD203B41FA5}">
                      <a16:colId xmlns:a16="http://schemas.microsoft.com/office/drawing/2014/main" val="20000"/>
                    </a:ext>
                  </a:extLst>
                </a:gridCol>
                <a:gridCol w="1345050">
                  <a:extLst>
                    <a:ext uri="{9D8B030D-6E8A-4147-A177-3AD203B41FA5}">
                      <a16:colId xmlns:a16="http://schemas.microsoft.com/office/drawing/2014/main" val="20001"/>
                    </a:ext>
                  </a:extLst>
                </a:gridCol>
                <a:gridCol w="5587600">
                  <a:extLst>
                    <a:ext uri="{9D8B030D-6E8A-4147-A177-3AD203B41FA5}">
                      <a16:colId xmlns:a16="http://schemas.microsoft.com/office/drawing/2014/main" val="20002"/>
                    </a:ext>
                  </a:extLst>
                </a:gridCol>
              </a:tblGrid>
              <a:tr h="851800">
                <a:tc gridSpan="3">
                  <a:txBody>
                    <a:bodyPr/>
                    <a:lstStyle/>
                    <a:p>
                      <a:pPr marL="0" marR="0" lvl="0" indent="0" algn="ctr" rtl="0">
                        <a:lnSpc>
                          <a:spcPct val="100000"/>
                        </a:lnSpc>
                        <a:spcBef>
                          <a:spcPts val="0"/>
                        </a:spcBef>
                        <a:spcAft>
                          <a:spcPts val="0"/>
                        </a:spcAft>
                        <a:buClr>
                          <a:srgbClr val="1F3A4E"/>
                        </a:buClr>
                        <a:buSzPts val="2300"/>
                        <a:buFont typeface="Arial Black"/>
                        <a:buNone/>
                      </a:pPr>
                      <a:r>
                        <a:rPr lang="en-US" sz="2300" b="0">
                          <a:solidFill>
                            <a:srgbClr val="1F3A4E"/>
                          </a:solidFill>
                          <a:latin typeface="Arial Black"/>
                          <a:ea typeface="Arial Black"/>
                          <a:cs typeface="Arial Black"/>
                          <a:sym typeface="Arial Black"/>
                        </a:rPr>
                        <a:t>QUICK START GUIDE</a:t>
                      </a:r>
                      <a:br>
                        <a:rPr lang="en-US" sz="2300" b="0">
                          <a:solidFill>
                            <a:srgbClr val="1F3A4E"/>
                          </a:solidFill>
                          <a:latin typeface="Arial Black"/>
                          <a:ea typeface="Arial Black"/>
                          <a:cs typeface="Arial Black"/>
                          <a:sym typeface="Arial Black"/>
                        </a:rPr>
                      </a:br>
                      <a:r>
                        <a:rPr lang="en-US" sz="1700" b="1">
                          <a:solidFill>
                            <a:srgbClr val="FF0000"/>
                          </a:solidFill>
                          <a:latin typeface="Trebuchet MS"/>
                          <a:ea typeface="Trebuchet MS"/>
                          <a:cs typeface="Trebuchet MS"/>
                          <a:sym typeface="Trebuchet MS"/>
                        </a:rPr>
                        <a:t>(THIS SIDEBAR WILL NOT PRINT)</a:t>
                      </a:r>
                      <a:endParaRPr sz="2300" b="1">
                        <a:solidFill>
                          <a:schemeClr val="lt1"/>
                        </a:solidFill>
                        <a:latin typeface="Trebuchet MS"/>
                        <a:ea typeface="Trebuchet MS"/>
                        <a:cs typeface="Trebuchet MS"/>
                        <a:sym typeface="Trebuchet MS"/>
                      </a:endParaRPr>
                    </a:p>
                  </a:txBody>
                  <a:tcPr marL="258875" marR="129425" marT="96900" marB="323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92725">
                <a:tc gridSpan="3">
                  <a:txBody>
                    <a:bodyPr/>
                    <a:lstStyle/>
                    <a:p>
                      <a:pPr marL="0" marR="0" lvl="0" indent="0" algn="l" rtl="0">
                        <a:spcBef>
                          <a:spcPts val="0"/>
                        </a:spcBef>
                        <a:spcAft>
                          <a:spcPts val="0"/>
                        </a:spcAft>
                        <a:buNone/>
                      </a:pPr>
                      <a:r>
                        <a:rPr lang="en-US" sz="14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13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1300" u="sng">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sz="1300">
                        <a:solidFill>
                          <a:srgbClr val="FFC000"/>
                        </a:solidFill>
                      </a:endParaRPr>
                    </a:p>
                    <a:p>
                      <a:pPr marL="0" marR="0" lvl="0" indent="0" algn="l" rtl="0">
                        <a:spcBef>
                          <a:spcPts val="0"/>
                        </a:spcBef>
                        <a:spcAft>
                          <a:spcPts val="0"/>
                        </a:spcAft>
                        <a:buNone/>
                      </a:pPr>
                      <a:endParaRPr sz="1300" b="0">
                        <a:solidFill>
                          <a:srgbClr val="D9D9D9"/>
                        </a:solidFill>
                        <a:latin typeface="Arial"/>
                        <a:ea typeface="Arial"/>
                        <a:cs typeface="Arial"/>
                        <a:sym typeface="Arial"/>
                      </a:endParaRPr>
                    </a:p>
                    <a:p>
                      <a:pPr marL="0" marR="0" lvl="0" indent="0" algn="l" rtl="0">
                        <a:spcBef>
                          <a:spcPts val="0"/>
                        </a:spcBef>
                        <a:spcAft>
                          <a:spcPts val="0"/>
                        </a:spcAft>
                        <a:buNone/>
                      </a:pPr>
                      <a:r>
                        <a:rPr lang="en-US" sz="13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1300" b="0">
                        <a:solidFill>
                          <a:srgbClr val="D9D9D9"/>
                        </a:solidFill>
                        <a:latin typeface="Arial"/>
                        <a:ea typeface="Arial"/>
                        <a:cs typeface="Arial"/>
                        <a:sym typeface="Arial"/>
                      </a:endParaRPr>
                    </a:p>
                    <a:p>
                      <a:pPr marL="0" marR="0" lvl="0" indent="0" algn="l" rtl="0">
                        <a:spcBef>
                          <a:spcPts val="0"/>
                        </a:spcBef>
                        <a:spcAft>
                          <a:spcPts val="0"/>
                        </a:spcAft>
                        <a:buNone/>
                      </a:pPr>
                      <a:r>
                        <a:rPr lang="en-US" sz="13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258875" marR="129425" marT="96900" marB="3230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3475">
                <a:tc gridSpan="3">
                  <a:txBody>
                    <a:bodyPr/>
                    <a:lstStyle/>
                    <a:p>
                      <a:pPr marL="0" marR="0" lvl="0" indent="0" algn="l" rtl="0">
                        <a:spcBef>
                          <a:spcPts val="0"/>
                        </a:spcBef>
                        <a:spcAft>
                          <a:spcPts val="0"/>
                        </a:spcAft>
                        <a:buNone/>
                      </a:pPr>
                      <a:r>
                        <a:rPr lang="en-US" sz="14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13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You can see a tutorial here: </a:t>
                      </a:r>
                      <a:r>
                        <a:rPr lang="en-US" sz="1300" u="sng">
                          <a:solidFill>
                            <a:srgbClr val="FFC000"/>
                          </a:solidFill>
                          <a:latin typeface="Arial"/>
                          <a:ea typeface="Arial"/>
                          <a:cs typeface="Arial"/>
                          <a:sym typeface="Arial"/>
                        </a:rPr>
                        <a:t>https://www.posterpresentations.com/how-to-change-the-column-configuration.html</a:t>
                      </a:r>
                      <a:endParaRPr sz="3100" u="sng">
                        <a:solidFill>
                          <a:srgbClr val="FFC000"/>
                        </a:solidFill>
                      </a:endParaRPr>
                    </a:p>
                  </a:txBody>
                  <a:tcPr marL="258875" marR="129425" marT="96900" marB="3230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99350">
                <a:tc>
                  <a:txBody>
                    <a:bodyPr/>
                    <a:lstStyle/>
                    <a:p>
                      <a:pPr marL="0" marR="0" lvl="0" indent="0" algn="l" rtl="0">
                        <a:lnSpc>
                          <a:spcPct val="100000"/>
                        </a:lnSpc>
                        <a:spcBef>
                          <a:spcPts val="0"/>
                        </a:spcBef>
                        <a:spcAft>
                          <a:spcPts val="0"/>
                        </a:spcAft>
                        <a:buClr>
                          <a:schemeClr val="dk1"/>
                        </a:buClr>
                        <a:buSzPts val="1400"/>
                        <a:buFont typeface="Calibri"/>
                        <a:buNone/>
                      </a:pPr>
                      <a:endParaRPr sz="1400">
                        <a:solidFill>
                          <a:srgbClr val="D9D9D9"/>
                        </a:solidFill>
                        <a:latin typeface="Arial"/>
                        <a:ea typeface="Arial"/>
                        <a:cs typeface="Arial"/>
                        <a:sym typeface="Arial"/>
                      </a:endParaRPr>
                    </a:p>
                  </a:txBody>
                  <a:tcPr marL="258875" marR="129425" marT="96900" marB="32300"/>
                </a:tc>
                <a:tc rowSpan="2" gridSpan="2">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The Quick Start Guides </a:t>
                      </a:r>
                      <a:r>
                        <a:rPr lang="en-US" sz="1300" u="sng">
                          <a:solidFill>
                            <a:srgbClr val="D9D9D9"/>
                          </a:solidFill>
                          <a:latin typeface="Arial"/>
                          <a:ea typeface="Arial"/>
                          <a:cs typeface="Arial"/>
                          <a:sym typeface="Arial"/>
                        </a:rPr>
                        <a:t>are outside the template’s printable area</a:t>
                      </a:r>
                      <a:r>
                        <a:rPr lang="en-US" sz="13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1300"/>
                        <a:buFont typeface="Calibri"/>
                        <a:buNone/>
                      </a:pPr>
                      <a:endParaRPr sz="13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1300"/>
                        <a:buFont typeface="Calibri"/>
                        <a:buNone/>
                      </a:pPr>
                      <a:endParaRPr sz="13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To hide the guides click on the </a:t>
                      </a:r>
                      <a:r>
                        <a:rPr lang="en-US" sz="1300" b="1">
                          <a:solidFill>
                            <a:srgbClr val="D9D9D9"/>
                          </a:solidFill>
                          <a:latin typeface="Arial"/>
                          <a:ea typeface="Arial"/>
                          <a:cs typeface="Arial"/>
                          <a:sym typeface="Arial"/>
                        </a:rPr>
                        <a:t>Home</a:t>
                      </a:r>
                      <a:r>
                        <a:rPr lang="en-US" sz="1300">
                          <a:solidFill>
                            <a:srgbClr val="D9D9D9"/>
                          </a:solidFill>
                          <a:latin typeface="Arial"/>
                          <a:ea typeface="Arial"/>
                          <a:cs typeface="Arial"/>
                          <a:sym typeface="Arial"/>
                        </a:rPr>
                        <a:t> tab (top of the screen) and then click on the </a:t>
                      </a:r>
                      <a:r>
                        <a:rPr lang="en-US" sz="1300" b="1">
                          <a:solidFill>
                            <a:srgbClr val="D9D9D9"/>
                          </a:solidFill>
                          <a:latin typeface="Arial"/>
                          <a:ea typeface="Arial"/>
                          <a:cs typeface="Arial"/>
                          <a:sym typeface="Arial"/>
                        </a:rPr>
                        <a:t>Layout</a:t>
                      </a:r>
                      <a:r>
                        <a:rPr lang="en-US" sz="1300">
                          <a:solidFill>
                            <a:srgbClr val="D9D9D9"/>
                          </a:solidFill>
                          <a:latin typeface="Arial"/>
                          <a:ea typeface="Arial"/>
                          <a:cs typeface="Arial"/>
                          <a:sym typeface="Arial"/>
                        </a:rPr>
                        <a:t> button below to see the available layouts. Choose the </a:t>
                      </a:r>
                      <a:r>
                        <a:rPr lang="en-US" sz="1300" b="1">
                          <a:solidFill>
                            <a:srgbClr val="D9D9D9"/>
                          </a:solidFill>
                          <a:latin typeface="Arial"/>
                          <a:ea typeface="Arial"/>
                          <a:cs typeface="Arial"/>
                          <a:sym typeface="Arial"/>
                        </a:rPr>
                        <a:t>Without Guides </a:t>
                      </a:r>
                      <a:r>
                        <a:rPr lang="en-US" sz="1300" b="0">
                          <a:solidFill>
                            <a:srgbClr val="D9D9D9"/>
                          </a:solidFill>
                          <a:latin typeface="Arial"/>
                          <a:ea typeface="Arial"/>
                          <a:cs typeface="Arial"/>
                          <a:sym typeface="Arial"/>
                        </a:rPr>
                        <a:t>layout</a:t>
                      </a:r>
                      <a:r>
                        <a:rPr lang="en-US" sz="1300">
                          <a:solidFill>
                            <a:srgbClr val="D9D9D9"/>
                          </a:solidFill>
                          <a:latin typeface="Arial"/>
                          <a:ea typeface="Arial"/>
                          <a:cs typeface="Arial"/>
                          <a:sym typeface="Arial"/>
                        </a:rPr>
                        <a:t>.</a:t>
                      </a:r>
                      <a:endParaRPr sz="1300">
                        <a:solidFill>
                          <a:srgbClr val="D9D9D9"/>
                        </a:solidFill>
                        <a:latin typeface="Arial"/>
                        <a:ea typeface="Arial"/>
                        <a:cs typeface="Arial"/>
                        <a:sym typeface="Arial"/>
                      </a:endParaRPr>
                    </a:p>
                  </a:txBody>
                  <a:tcPr marL="258875" marR="129425" marT="96900" marB="32300">
                    <a:solidFill>
                      <a:srgbClr val="010101"/>
                    </a:solidFill>
                  </a:tcPr>
                </a:tc>
                <a:tc rowSpan="2" hMerge="1">
                  <a:txBody>
                    <a:bodyPr/>
                    <a:lstStyle/>
                    <a:p>
                      <a:endParaRPr lang="en-US"/>
                    </a:p>
                  </a:txBody>
                  <a:tcPr/>
                </a:tc>
                <a:extLst>
                  <a:ext uri="{0D108BD9-81ED-4DB2-BD59-A6C34878D82A}">
                    <a16:rowId xmlns:a16="http://schemas.microsoft.com/office/drawing/2014/main" val="10003"/>
                  </a:ext>
                </a:extLst>
              </a:tr>
              <a:tr h="3891600">
                <a:tc>
                  <a:txBody>
                    <a:bodyPr/>
                    <a:lstStyle/>
                    <a:p>
                      <a:pPr marL="0" marR="0" lvl="0" indent="0" algn="l" rtl="0">
                        <a:lnSpc>
                          <a:spcPct val="100000"/>
                        </a:lnSpc>
                        <a:spcBef>
                          <a:spcPts val="0"/>
                        </a:spcBef>
                        <a:spcAft>
                          <a:spcPts val="0"/>
                        </a:spcAft>
                        <a:buClr>
                          <a:schemeClr val="dk1"/>
                        </a:buClr>
                        <a:buSzPts val="1400"/>
                        <a:buFont typeface="Calibri"/>
                        <a:buNone/>
                      </a:pPr>
                      <a:endParaRPr sz="1400">
                        <a:solidFill>
                          <a:srgbClr val="D9D9D9"/>
                        </a:solidFill>
                        <a:latin typeface="Arial"/>
                        <a:ea typeface="Arial"/>
                        <a:cs typeface="Arial"/>
                        <a:sym typeface="Arial"/>
                      </a:endParaRPr>
                    </a:p>
                  </a:txBody>
                  <a:tcPr marL="258875" marR="129425" marT="96900" marB="32300">
                    <a:solidFill>
                      <a:srgbClr val="010101"/>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305850">
                <a:tc>
                  <a:txBody>
                    <a:bodyPr/>
                    <a:lstStyle/>
                    <a:p>
                      <a:pPr marL="0" marR="0" lvl="0" indent="0" algn="l" rtl="0">
                        <a:spcBef>
                          <a:spcPts val="0"/>
                        </a:spcBef>
                        <a:spcAft>
                          <a:spcPts val="0"/>
                        </a:spcAft>
                        <a:buNone/>
                      </a:pPr>
                      <a:r>
                        <a:rPr lang="en-US" sz="1700" b="1">
                          <a:solidFill>
                            <a:srgbClr val="FFC000"/>
                          </a:solidFill>
                          <a:latin typeface="Arial"/>
                          <a:ea typeface="Arial"/>
                          <a:cs typeface="Arial"/>
                          <a:sym typeface="Arial"/>
                        </a:rPr>
                        <a:t>How to preview your poster prior to printing</a:t>
                      </a:r>
                      <a:endParaRPr sz="1700" b="1">
                        <a:solidFill>
                          <a:srgbClr val="FFC000"/>
                        </a:solidFill>
                        <a:latin typeface="Arial"/>
                        <a:ea typeface="Arial"/>
                        <a:cs typeface="Arial"/>
                        <a:sym typeface="Arial"/>
                      </a:endParaRPr>
                    </a:p>
                    <a:p>
                      <a:pPr marL="0" marR="0" lvl="0" indent="0" algn="l" rtl="0">
                        <a:spcBef>
                          <a:spcPts val="0"/>
                        </a:spcBef>
                        <a:spcAft>
                          <a:spcPts val="0"/>
                        </a:spcAft>
                        <a:buNone/>
                      </a:pPr>
                      <a:r>
                        <a:rPr lang="en-US" sz="1400">
                          <a:solidFill>
                            <a:srgbClr val="D9D9D9"/>
                          </a:solidFill>
                          <a:latin typeface="Arial"/>
                          <a:ea typeface="Arial"/>
                          <a:cs typeface="Arial"/>
                          <a:sym typeface="Arial"/>
                        </a:rPr>
                        <a:t>You can preview your poster at any time by pressing the </a:t>
                      </a:r>
                      <a:r>
                        <a:rPr lang="en-US" sz="1400">
                          <a:solidFill>
                            <a:srgbClr val="FFC000"/>
                          </a:solidFill>
                          <a:latin typeface="Arial"/>
                          <a:ea typeface="Arial"/>
                          <a:cs typeface="Arial"/>
                          <a:sym typeface="Arial"/>
                        </a:rPr>
                        <a:t>F5 key</a:t>
                      </a:r>
                      <a:r>
                        <a:rPr lang="en-US" sz="1400">
                          <a:solidFill>
                            <a:srgbClr val="D9D9D9"/>
                          </a:solidFill>
                          <a:latin typeface="Arial"/>
                          <a:ea typeface="Arial"/>
                          <a:cs typeface="Arial"/>
                          <a:sym typeface="Arial"/>
                        </a:rPr>
                        <a:t> on your keyboard. You will see on the screen what's on your poster and how it should look when printed. Press the </a:t>
                      </a:r>
                      <a:r>
                        <a:rPr lang="en-US" sz="1400">
                          <a:solidFill>
                            <a:srgbClr val="FFC000"/>
                          </a:solidFill>
                          <a:latin typeface="Arial"/>
                          <a:ea typeface="Arial"/>
                          <a:cs typeface="Arial"/>
                          <a:sym typeface="Arial"/>
                        </a:rPr>
                        <a:t>ESC key </a:t>
                      </a:r>
                      <a:r>
                        <a:rPr lang="en-US" sz="1400">
                          <a:solidFill>
                            <a:srgbClr val="D9D9D9"/>
                          </a:solidFill>
                          <a:latin typeface="Arial"/>
                          <a:ea typeface="Arial"/>
                          <a:cs typeface="Arial"/>
                          <a:sym typeface="Arial"/>
                        </a:rPr>
                        <a:t>to exit Preview.</a:t>
                      </a:r>
                      <a:endParaRPr/>
                    </a:p>
                  </a:txBody>
                  <a:tcPr marL="258875" marR="129425" marT="96900" marB="32300">
                    <a:solidFill>
                      <a:srgbClr val="010101"/>
                    </a:solidFill>
                  </a:tcPr>
                </a:tc>
                <a:tc gridSpan="2">
                  <a:txBody>
                    <a:bodyPr/>
                    <a:lstStyle/>
                    <a:p>
                      <a:pPr marL="0" marR="0" lvl="0" indent="0" algn="l" rtl="0">
                        <a:spcBef>
                          <a:spcPts val="0"/>
                        </a:spcBef>
                        <a:spcAft>
                          <a:spcPts val="0"/>
                        </a:spcAft>
                        <a:buNone/>
                      </a:pPr>
                      <a:r>
                        <a:rPr lang="en-US" sz="6200" b="1">
                          <a:solidFill>
                            <a:srgbClr val="D9D9D9"/>
                          </a:solidFill>
                          <a:latin typeface="Arial"/>
                          <a:ea typeface="Arial"/>
                          <a:cs typeface="Arial"/>
                          <a:sym typeface="Arial"/>
                        </a:rPr>
                        <a:t>F5</a:t>
                      </a:r>
                      <a:r>
                        <a:rPr lang="en-US" sz="1300">
                          <a:solidFill>
                            <a:srgbClr val="D9D9D9"/>
                          </a:solidFill>
                          <a:latin typeface="Arial"/>
                          <a:ea typeface="Arial"/>
                          <a:cs typeface="Arial"/>
                          <a:sym typeface="Arial"/>
                        </a:rPr>
                        <a:t> </a:t>
                      </a:r>
                      <a:endParaRPr sz="1300">
                        <a:solidFill>
                          <a:srgbClr val="D9D9D9"/>
                        </a:solidFill>
                        <a:latin typeface="Arial"/>
                        <a:ea typeface="Arial"/>
                        <a:cs typeface="Arial"/>
                        <a:sym typeface="Arial"/>
                      </a:endParaRPr>
                    </a:p>
                  </a:txBody>
                  <a:tcPr marL="258875" marR="129425" marT="96900" marB="32300">
                    <a:solidFill>
                      <a:srgbClr val="0C0C0C"/>
                    </a:solidFill>
                  </a:tcPr>
                </a:tc>
                <a:tc hMerge="1">
                  <a:txBody>
                    <a:bodyPr/>
                    <a:lstStyle/>
                    <a:p>
                      <a:endParaRPr lang="en-US"/>
                    </a:p>
                  </a:txBody>
                  <a:tcPr/>
                </a:tc>
                <a:extLst>
                  <a:ext uri="{0D108BD9-81ED-4DB2-BD59-A6C34878D82A}">
                    <a16:rowId xmlns:a16="http://schemas.microsoft.com/office/drawing/2014/main" val="10005"/>
                  </a:ext>
                </a:extLst>
              </a:tr>
              <a:tr h="3793275">
                <a:tc gridSpan="3">
                  <a:txBody>
                    <a:bodyPr/>
                    <a:lstStyle/>
                    <a:p>
                      <a:pPr marL="0" marR="0" lvl="0" indent="0" algn="l" rtl="0">
                        <a:lnSpc>
                          <a:spcPct val="100000"/>
                        </a:lnSpc>
                        <a:spcBef>
                          <a:spcPts val="0"/>
                        </a:spcBef>
                        <a:spcAft>
                          <a:spcPts val="0"/>
                        </a:spcAft>
                        <a:buClr>
                          <a:srgbClr val="FFC000"/>
                        </a:buClr>
                        <a:buSzPts val="1400"/>
                        <a:buFont typeface="Arial"/>
                        <a:buNone/>
                      </a:pPr>
                      <a:r>
                        <a:rPr lang="en-US" sz="14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When you are ready to have your poster printed go online to </a:t>
                      </a:r>
                      <a:r>
                        <a:rPr lang="en-US" sz="1300">
                          <a:solidFill>
                            <a:srgbClr val="FFC000"/>
                          </a:solidFill>
                          <a:latin typeface="Arial"/>
                          <a:ea typeface="Arial"/>
                          <a:cs typeface="Arial"/>
                          <a:sym typeface="Arial"/>
                        </a:rPr>
                        <a:t>PosterPresentations.com</a:t>
                      </a:r>
                      <a:r>
                        <a:rPr lang="en-US" sz="1300">
                          <a:solidFill>
                            <a:srgbClr val="D9D9D9"/>
                          </a:solidFill>
                          <a:latin typeface="Arial"/>
                          <a:ea typeface="Arial"/>
                          <a:cs typeface="Arial"/>
                          <a:sym typeface="Arial"/>
                        </a:rPr>
                        <a:t> and click on the "</a:t>
                      </a:r>
                      <a:r>
                        <a:rPr lang="en-US" sz="1300">
                          <a:solidFill>
                            <a:srgbClr val="FFC000"/>
                          </a:solidFill>
                          <a:latin typeface="Arial"/>
                          <a:ea typeface="Arial"/>
                          <a:cs typeface="Arial"/>
                          <a:sym typeface="Arial"/>
                        </a:rPr>
                        <a:t>Order Your Poster</a:t>
                      </a:r>
                      <a:r>
                        <a:rPr lang="en-US" sz="13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1300"/>
                        <a:buFont typeface="Arial"/>
                        <a:buNone/>
                      </a:pPr>
                      <a:r>
                        <a:rPr lang="en-US" sz="13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1300"/>
                        <a:buFont typeface="Arial"/>
                        <a:buNone/>
                      </a:pPr>
                      <a:br>
                        <a:rPr lang="en-US" sz="1300">
                          <a:solidFill>
                            <a:srgbClr val="D9D9D9"/>
                          </a:solidFill>
                          <a:latin typeface="Arial"/>
                          <a:ea typeface="Arial"/>
                          <a:cs typeface="Arial"/>
                          <a:sym typeface="Arial"/>
                        </a:rPr>
                      </a:br>
                      <a:r>
                        <a:rPr lang="en-US" sz="1300">
                          <a:solidFill>
                            <a:srgbClr val="D9D9D9"/>
                          </a:solidFill>
                          <a:latin typeface="Arial"/>
                          <a:ea typeface="Arial"/>
                          <a:cs typeface="Arial"/>
                          <a:sym typeface="Arial"/>
                        </a:rPr>
                        <a:t>Go to </a:t>
                      </a:r>
                      <a:r>
                        <a:rPr lang="en-US" sz="1300">
                          <a:solidFill>
                            <a:srgbClr val="FFC000"/>
                          </a:solidFill>
                          <a:latin typeface="Arial"/>
                          <a:ea typeface="Arial"/>
                          <a:cs typeface="Arial"/>
                          <a:sym typeface="Arial"/>
                        </a:rPr>
                        <a:t>PosterPresentations.com</a:t>
                      </a:r>
                      <a:r>
                        <a:rPr lang="en-US" sz="1300">
                          <a:solidFill>
                            <a:srgbClr val="D9D9D9"/>
                          </a:solidFill>
                          <a:latin typeface="Arial"/>
                          <a:ea typeface="Arial"/>
                          <a:cs typeface="Arial"/>
                          <a:sym typeface="Arial"/>
                        </a:rPr>
                        <a:t> for more information.</a:t>
                      </a:r>
                      <a:endParaRPr/>
                    </a:p>
                  </a:txBody>
                  <a:tcPr marL="258875" marR="129425" marT="96900" marB="323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48200">
                <a:tc gridSpan="3">
                  <a:txBody>
                    <a:bodyPr/>
                    <a:lstStyle/>
                    <a:p>
                      <a:pPr marL="0" marR="0" lvl="0" indent="0" algn="l" rtl="0">
                        <a:spcBef>
                          <a:spcPts val="0"/>
                        </a:spcBef>
                        <a:spcAft>
                          <a:spcPts val="0"/>
                        </a:spcAft>
                        <a:buNone/>
                      </a:pPr>
                      <a:endParaRPr sz="1300">
                        <a:solidFill>
                          <a:srgbClr val="1F3A4E"/>
                        </a:solidFill>
                      </a:endParaRPr>
                    </a:p>
                  </a:txBody>
                  <a:tcPr marL="258875" marR="129425" marT="96900" marB="32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500">
                <a:tc gridSpan="2">
                  <a:txBody>
                    <a:bodyPr/>
                    <a:lstStyle/>
                    <a:p>
                      <a:pPr marL="0" marR="0" lvl="0" indent="0" algn="l" rtl="0">
                        <a:lnSpc>
                          <a:spcPct val="200000"/>
                        </a:lnSpc>
                        <a:spcBef>
                          <a:spcPts val="0"/>
                        </a:spcBef>
                        <a:spcAft>
                          <a:spcPts val="0"/>
                        </a:spcAft>
                        <a:buNone/>
                      </a:pPr>
                      <a:r>
                        <a:rPr lang="en-US" sz="1300">
                          <a:solidFill>
                            <a:srgbClr val="D8D8D8"/>
                          </a:solidFill>
                          <a:latin typeface="Arial"/>
                          <a:ea typeface="Arial"/>
                          <a:cs typeface="Arial"/>
                          <a:sym typeface="Arial"/>
                        </a:rPr>
                        <a:t>© 2019 PosterPresentations.com</a:t>
                      </a:r>
                      <a:br>
                        <a:rPr lang="en-US" sz="1300">
                          <a:solidFill>
                            <a:srgbClr val="D8D8D8"/>
                          </a:solidFill>
                          <a:latin typeface="Arial"/>
                          <a:ea typeface="Arial"/>
                          <a:cs typeface="Arial"/>
                          <a:sym typeface="Arial"/>
                        </a:rPr>
                      </a:br>
                      <a:r>
                        <a:rPr lang="en-US" sz="1300">
                          <a:solidFill>
                            <a:srgbClr val="D8D8D8"/>
                          </a:solidFill>
                          <a:latin typeface="Arial"/>
                          <a:ea typeface="Arial"/>
                          <a:cs typeface="Arial"/>
                          <a:sym typeface="Arial"/>
                        </a:rPr>
                        <a:t>2117 Fourth Street , STE C        </a:t>
                      </a:r>
                      <a:endParaRPr/>
                    </a:p>
                    <a:p>
                      <a:pPr marL="0" marR="0" lvl="0" indent="0" algn="l" rtl="0">
                        <a:lnSpc>
                          <a:spcPct val="200000"/>
                        </a:lnSpc>
                        <a:spcBef>
                          <a:spcPts val="0"/>
                        </a:spcBef>
                        <a:spcAft>
                          <a:spcPts val="0"/>
                        </a:spcAft>
                        <a:buNone/>
                      </a:pPr>
                      <a:r>
                        <a:rPr lang="en-US" sz="1300">
                          <a:solidFill>
                            <a:srgbClr val="D8D8D8"/>
                          </a:solidFill>
                          <a:latin typeface="Arial"/>
                          <a:ea typeface="Arial"/>
                          <a:cs typeface="Arial"/>
                          <a:sym typeface="Arial"/>
                        </a:rPr>
                        <a:t>Berkeley CA 94710 USA</a:t>
                      </a:r>
                      <a:endParaRPr sz="1300">
                        <a:solidFill>
                          <a:srgbClr val="D8D8D8"/>
                        </a:solidFill>
                        <a:latin typeface="Arial"/>
                        <a:ea typeface="Arial"/>
                        <a:cs typeface="Arial"/>
                        <a:sym typeface="Arial"/>
                      </a:endParaRPr>
                    </a:p>
                  </a:txBody>
                  <a:tcPr marL="258875" marR="129425" marT="96900" marB="32300">
                    <a:solidFill>
                      <a:srgbClr val="010101"/>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D0D0D0"/>
                        </a:buClr>
                        <a:buSzPts val="1300"/>
                        <a:buFont typeface="Arial"/>
                        <a:buNone/>
                      </a:pPr>
                      <a:r>
                        <a:rPr lang="en-US" sz="13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000"/>
                        <a:buFont typeface="Arial"/>
                        <a:buNone/>
                      </a:pPr>
                      <a:r>
                        <a:rPr lang="en-US" sz="1000" b="1">
                          <a:solidFill>
                            <a:srgbClr val="FFC000"/>
                          </a:solidFill>
                          <a:latin typeface="Arial"/>
                          <a:ea typeface="Arial"/>
                          <a:cs typeface="Arial"/>
                          <a:sym typeface="Arial"/>
                        </a:rPr>
                        <a:t>https://www.posterpresentations.com/helpdesk.html</a:t>
                      </a:r>
                      <a:endParaRPr sz="6800"/>
                    </a:p>
                  </a:txBody>
                  <a:tcPr marL="258875" marR="129425" marT="96900" marB="32300">
                    <a:solidFill>
                      <a:srgbClr val="010101"/>
                    </a:solidFill>
                  </a:tcPr>
                </a:tc>
                <a:extLst>
                  <a:ext uri="{0D108BD9-81ED-4DB2-BD59-A6C34878D82A}">
                    <a16:rowId xmlns:a16="http://schemas.microsoft.com/office/drawing/2014/main" val="10008"/>
                  </a:ext>
                </a:extLst>
              </a:tr>
            </a:tbl>
          </a:graphicData>
        </a:graphic>
      </p:graphicFrame>
      <p:cxnSp>
        <p:nvCxnSpPr>
          <p:cNvPr id="13" name="Google Shape;13;p2"/>
          <p:cNvCxnSpPr/>
          <p:nvPr/>
        </p:nvCxnSpPr>
        <p:spPr>
          <a:xfrm>
            <a:off x="15137607" y="3439697"/>
            <a:ext cx="0" cy="17146627"/>
          </a:xfrm>
          <a:prstGeom prst="straightConnector1">
            <a:avLst/>
          </a:prstGeom>
          <a:noFill/>
          <a:ln w="38100" cap="flat" cmpd="sng">
            <a:solidFill>
              <a:srgbClr val="A1A1A1"/>
            </a:solidFill>
            <a:prstDash val="dot"/>
            <a:round/>
            <a:headEnd type="none" w="sm" len="sm"/>
            <a:tailEnd type="none" w="sm" len="sm"/>
          </a:ln>
        </p:spPr>
      </p:cxnSp>
      <p:cxnSp>
        <p:nvCxnSpPr>
          <p:cNvPr id="14" name="Google Shape;14;p2"/>
          <p:cNvCxnSpPr/>
          <p:nvPr/>
        </p:nvCxnSpPr>
        <p:spPr>
          <a:xfrm>
            <a:off x="0" y="20891378"/>
            <a:ext cx="30275213" cy="0"/>
          </a:xfrm>
          <a:prstGeom prst="straightConnector1">
            <a:avLst/>
          </a:prstGeom>
          <a:noFill/>
          <a:ln w="12700" cap="flat" cmpd="sng">
            <a:solidFill>
              <a:srgbClr val="A1A1A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txBox="1"/>
          <p:nvPr/>
        </p:nvSpPr>
        <p:spPr>
          <a:xfrm>
            <a:off x="1297638" y="20985242"/>
            <a:ext cx="3243644" cy="232752"/>
          </a:xfrm>
          <a:prstGeom prst="rect">
            <a:avLst/>
          </a:prstGeom>
          <a:noFill/>
          <a:ln>
            <a:noFill/>
          </a:ln>
        </p:spPr>
        <p:txBody>
          <a:bodyPr spcFirstLastPara="1" wrap="square" lIns="55300" tIns="27650" rIns="55300" bIns="27650" anchor="t" anchorCtr="0">
            <a:spAutoFit/>
          </a:bodyPr>
          <a:lstStyle/>
          <a:p>
            <a:pPr marL="0" marR="0" lvl="0" indent="0" algn="l" rtl="0">
              <a:lnSpc>
                <a:spcPct val="65000"/>
              </a:lnSpc>
              <a:spcBef>
                <a:spcPts val="0"/>
              </a:spcBef>
              <a:spcAft>
                <a:spcPts val="0"/>
              </a:spcAft>
              <a:buNone/>
            </a:pPr>
            <a:r>
              <a:rPr lang="en-US" sz="423" b="1">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371"/>
              </a:spcBef>
              <a:spcAft>
                <a:spcPts val="0"/>
              </a:spcAft>
              <a:buNone/>
            </a:pPr>
            <a:r>
              <a:rPr lang="en-US" sz="742" b="1">
                <a:solidFill>
                  <a:srgbClr val="BFBFBF"/>
                </a:solidFill>
                <a:latin typeface="Arial"/>
                <a:ea typeface="Arial"/>
                <a:cs typeface="Arial"/>
                <a:sym typeface="Arial"/>
              </a:rPr>
              <a:t>www.PosterPresentations.com</a:t>
            </a:r>
            <a:endParaRPr/>
          </a:p>
        </p:txBody>
      </p:sp>
      <p:cxnSp>
        <p:nvCxnSpPr>
          <p:cNvPr id="31" name="Google Shape;31;p4"/>
          <p:cNvCxnSpPr/>
          <p:nvPr/>
        </p:nvCxnSpPr>
        <p:spPr>
          <a:xfrm>
            <a:off x="15137607" y="3439697"/>
            <a:ext cx="0" cy="17146627"/>
          </a:xfrm>
          <a:prstGeom prst="straightConnector1">
            <a:avLst/>
          </a:prstGeom>
          <a:noFill/>
          <a:ln w="38100" cap="flat" cmpd="sng">
            <a:solidFill>
              <a:srgbClr val="A1A1A1"/>
            </a:solidFill>
            <a:prstDash val="dot"/>
            <a:round/>
            <a:headEnd type="none" w="sm" len="sm"/>
            <a:tailEnd type="none" w="sm" len="sm"/>
          </a:ln>
        </p:spPr>
      </p:cxnSp>
      <p:cxnSp>
        <p:nvCxnSpPr>
          <p:cNvPr id="32" name="Google Shape;32;p4"/>
          <p:cNvCxnSpPr/>
          <p:nvPr/>
        </p:nvCxnSpPr>
        <p:spPr>
          <a:xfrm>
            <a:off x="0" y="20891378"/>
            <a:ext cx="30275213" cy="0"/>
          </a:xfrm>
          <a:prstGeom prst="straightConnector1">
            <a:avLst/>
          </a:prstGeom>
          <a:noFill/>
          <a:ln w="12700" cap="flat" cmpd="sng">
            <a:solidFill>
              <a:srgbClr val="A1A1A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body" idx="2"/>
          </p:nvPr>
        </p:nvSpPr>
        <p:spPr>
          <a:xfrm>
            <a:off x="636217" y="3378458"/>
            <a:ext cx="13884600" cy="539100"/>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lvl="0" indent="0" algn="l" rtl="0">
              <a:spcBef>
                <a:spcPts val="0"/>
              </a:spcBef>
              <a:spcAft>
                <a:spcPts val="0"/>
              </a:spcAft>
              <a:buClr>
                <a:schemeClr val="lt1"/>
              </a:buClr>
              <a:buSzPts val="2400"/>
              <a:buNone/>
            </a:pPr>
            <a:r>
              <a:rPr lang="en-US">
                <a:latin typeface="Arial"/>
                <a:ea typeface="Arial"/>
                <a:cs typeface="Arial"/>
                <a:sym typeface="Arial"/>
              </a:rPr>
              <a:t>Elevator Pitch</a:t>
            </a:r>
            <a:endParaRPr/>
          </a:p>
        </p:txBody>
      </p:sp>
      <p:sp>
        <p:nvSpPr>
          <p:cNvPr id="53" name="Google Shape;53;p1"/>
          <p:cNvSpPr txBox="1">
            <a:spLocks noGrp="1"/>
          </p:cNvSpPr>
          <p:nvPr>
            <p:ph type="body" idx="3"/>
          </p:nvPr>
        </p:nvSpPr>
        <p:spPr>
          <a:xfrm>
            <a:off x="633504" y="17072643"/>
            <a:ext cx="13897194" cy="538978"/>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lvl="0" indent="0" algn="l" rtl="0">
              <a:spcBef>
                <a:spcPts val="0"/>
              </a:spcBef>
              <a:spcAft>
                <a:spcPts val="0"/>
              </a:spcAft>
              <a:buClr>
                <a:schemeClr val="lt1"/>
              </a:buClr>
              <a:buSzPts val="2400"/>
              <a:buNone/>
            </a:pPr>
            <a:r>
              <a:rPr lang="en-US"/>
              <a:t>Conclusion </a:t>
            </a:r>
            <a:endParaRPr/>
          </a:p>
        </p:txBody>
      </p:sp>
      <p:sp>
        <p:nvSpPr>
          <p:cNvPr id="54" name="Google Shape;54;p1"/>
          <p:cNvSpPr txBox="1">
            <a:spLocks noGrp="1"/>
          </p:cNvSpPr>
          <p:nvPr>
            <p:ph type="body" idx="4"/>
          </p:nvPr>
        </p:nvSpPr>
        <p:spPr>
          <a:xfrm>
            <a:off x="15752778" y="3406026"/>
            <a:ext cx="13827814" cy="538978"/>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lvl="0" indent="0" algn="l" rtl="0">
              <a:spcBef>
                <a:spcPts val="0"/>
              </a:spcBef>
              <a:spcAft>
                <a:spcPts val="0"/>
              </a:spcAft>
              <a:buClr>
                <a:schemeClr val="lt1"/>
              </a:buClr>
              <a:buSzPts val="2400"/>
              <a:buNone/>
            </a:pPr>
            <a:r>
              <a:rPr lang="en-US"/>
              <a:t>Prototype </a:t>
            </a:r>
            <a:endParaRPr/>
          </a:p>
        </p:txBody>
      </p:sp>
      <p:sp>
        <p:nvSpPr>
          <p:cNvPr id="55" name="Google Shape;55;p1"/>
          <p:cNvSpPr txBox="1">
            <a:spLocks noGrp="1"/>
          </p:cNvSpPr>
          <p:nvPr>
            <p:ph type="body" idx="6"/>
          </p:nvPr>
        </p:nvSpPr>
        <p:spPr>
          <a:xfrm>
            <a:off x="15754150" y="10684888"/>
            <a:ext cx="13822514" cy="538978"/>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lvl="0" indent="0" algn="l" rtl="0">
              <a:spcBef>
                <a:spcPts val="0"/>
              </a:spcBef>
              <a:spcAft>
                <a:spcPts val="0"/>
              </a:spcAft>
              <a:buClr>
                <a:schemeClr val="lt1"/>
              </a:buClr>
              <a:buSzPts val="2400"/>
              <a:buNone/>
            </a:pPr>
            <a:r>
              <a:rPr lang="en-US" dirty="0"/>
              <a:t>Validation </a:t>
            </a:r>
            <a:r>
              <a:rPr lang="en-US" dirty="0">
                <a:solidFill>
                  <a:srgbClr val="FF0000"/>
                </a:solidFill>
              </a:rPr>
              <a:t> </a:t>
            </a:r>
            <a:endParaRPr dirty="0"/>
          </a:p>
        </p:txBody>
      </p:sp>
      <p:sp>
        <p:nvSpPr>
          <p:cNvPr id="56" name="Google Shape;56;p1"/>
          <p:cNvSpPr txBox="1">
            <a:spLocks noGrp="1"/>
          </p:cNvSpPr>
          <p:nvPr>
            <p:ph type="body" idx="15"/>
          </p:nvPr>
        </p:nvSpPr>
        <p:spPr>
          <a:xfrm>
            <a:off x="636211" y="1921018"/>
            <a:ext cx="22536520" cy="446119"/>
          </a:xfrm>
          <a:prstGeom prst="rect">
            <a:avLst/>
          </a:prstGeom>
          <a:noFill/>
          <a:ln>
            <a:noFill/>
          </a:ln>
        </p:spPr>
        <p:txBody>
          <a:bodyPr spcFirstLastPara="1" wrap="square" lIns="95625" tIns="47800" rIns="95625" bIns="47800" anchor="t" anchorCtr="0">
            <a:normAutofit fontScale="70000" lnSpcReduction="20000"/>
          </a:bodyPr>
          <a:lstStyle/>
          <a:p>
            <a:pPr marL="0" lvl="0" indent="0" algn="l" rtl="0">
              <a:spcBef>
                <a:spcPts val="0"/>
              </a:spcBef>
              <a:spcAft>
                <a:spcPts val="0"/>
              </a:spcAft>
              <a:buClr>
                <a:schemeClr val="dk1"/>
              </a:buClr>
              <a:buSzPct val="99606"/>
              <a:buFont typeface="Arial"/>
              <a:buNone/>
            </a:pPr>
            <a:r>
              <a:rPr lang="en-US" dirty="0">
                <a:solidFill>
                  <a:schemeClr val="dk1"/>
                </a:solidFill>
                <a:latin typeface="Arial"/>
                <a:ea typeface="Arial"/>
                <a:cs typeface="Arial"/>
                <a:sym typeface="Arial"/>
              </a:rPr>
              <a:t>Senior Project 2 – T232 – Team 113 </a:t>
            </a:r>
            <a:endParaRPr dirty="0"/>
          </a:p>
        </p:txBody>
      </p:sp>
      <p:sp>
        <p:nvSpPr>
          <p:cNvPr id="57" name="Google Shape;57;p1"/>
          <p:cNvSpPr txBox="1">
            <a:spLocks noGrp="1"/>
          </p:cNvSpPr>
          <p:nvPr>
            <p:ph type="body" idx="16"/>
          </p:nvPr>
        </p:nvSpPr>
        <p:spPr>
          <a:xfrm>
            <a:off x="636211" y="799323"/>
            <a:ext cx="22536520" cy="973163"/>
          </a:xfrm>
          <a:prstGeom prst="rect">
            <a:avLst/>
          </a:prstGeom>
          <a:noFill/>
          <a:ln>
            <a:noFill/>
          </a:ln>
        </p:spPr>
        <p:txBody>
          <a:bodyPr spcFirstLastPara="1" wrap="square" lIns="95625" tIns="47800" rIns="95625" bIns="47800" anchor="t" anchorCtr="0">
            <a:normAutofit fontScale="92500" lnSpcReduction="10000"/>
          </a:bodyPr>
          <a:lstStyle/>
          <a:p>
            <a:pPr marL="0" lvl="0" indent="0" algn="l" rtl="0">
              <a:spcBef>
                <a:spcPts val="0"/>
              </a:spcBef>
              <a:spcAft>
                <a:spcPts val="0"/>
              </a:spcAft>
              <a:buClr>
                <a:schemeClr val="dk1"/>
              </a:buClr>
              <a:buSzPct val="98790"/>
              <a:buFont typeface="Arial"/>
              <a:buNone/>
            </a:pPr>
            <a:r>
              <a:rPr lang="en-US">
                <a:solidFill>
                  <a:schemeClr val="dk1"/>
                </a:solidFill>
                <a:latin typeface="Arial"/>
                <a:ea typeface="Arial"/>
                <a:cs typeface="Arial"/>
                <a:sym typeface="Arial"/>
              </a:rPr>
              <a:t>Rapid Deployment Refugee Housing </a:t>
            </a:r>
            <a:endParaRPr/>
          </a:p>
        </p:txBody>
      </p:sp>
      <p:pic>
        <p:nvPicPr>
          <p:cNvPr id="58" name="Google Shape;58;p1" descr="A green and yellow octagon with a tower and text&#10;&#10;Description automatically generated"/>
          <p:cNvPicPr preferRelativeResize="0"/>
          <p:nvPr/>
        </p:nvPicPr>
        <p:blipFill rotWithShape="1">
          <a:blip r:embed="rId3">
            <a:alphaModFix/>
          </a:blip>
          <a:srcRect/>
          <a:stretch/>
        </p:blipFill>
        <p:spPr>
          <a:xfrm>
            <a:off x="26660900" y="217787"/>
            <a:ext cx="2978102" cy="2978102"/>
          </a:xfrm>
          <a:prstGeom prst="rect">
            <a:avLst/>
          </a:prstGeom>
          <a:noFill/>
          <a:ln>
            <a:noFill/>
          </a:ln>
        </p:spPr>
      </p:pic>
      <p:sp>
        <p:nvSpPr>
          <p:cNvPr id="60" name="Google Shape;60;p1"/>
          <p:cNvSpPr/>
          <p:nvPr/>
        </p:nvSpPr>
        <p:spPr>
          <a:xfrm>
            <a:off x="633600" y="3945000"/>
            <a:ext cx="13884600" cy="13059000"/>
          </a:xfrm>
          <a:prstGeom prst="rect">
            <a:avLst/>
          </a:prstGeom>
          <a:noFill/>
          <a:ln w="762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973" b="0" i="0" u="none" strike="noStrike" cap="none">
              <a:solidFill>
                <a:schemeClr val="lt1"/>
              </a:solidFill>
              <a:latin typeface="Calibri"/>
              <a:ea typeface="Calibri"/>
              <a:cs typeface="Calibri"/>
              <a:sym typeface="Calibri"/>
            </a:endParaRPr>
          </a:p>
        </p:txBody>
      </p:sp>
      <p:sp>
        <p:nvSpPr>
          <p:cNvPr id="61" name="Google Shape;61;p1"/>
          <p:cNvSpPr txBox="1"/>
          <p:nvPr/>
        </p:nvSpPr>
        <p:spPr>
          <a:xfrm>
            <a:off x="633554" y="6264231"/>
            <a:ext cx="13884600" cy="539100"/>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marR="0" lvl="0" indent="0" algn="l" rtl="0">
              <a:spcBef>
                <a:spcPts val="0"/>
              </a:spcBef>
              <a:spcAft>
                <a:spcPts val="0"/>
              </a:spcAft>
              <a:buClr>
                <a:schemeClr val="lt1"/>
              </a:buClr>
              <a:buSzPts val="2473"/>
              <a:buFont typeface="Arial"/>
              <a:buNone/>
            </a:pPr>
            <a:r>
              <a:rPr lang="en-US" sz="2473" b="1" i="0" u="none" strike="noStrike" cap="none">
                <a:solidFill>
                  <a:schemeClr val="lt1"/>
                </a:solidFill>
                <a:latin typeface="Arial"/>
                <a:ea typeface="Arial"/>
                <a:cs typeface="Arial"/>
                <a:sym typeface="Arial"/>
              </a:rPr>
              <a:t>Constraints </a:t>
            </a:r>
            <a:endParaRPr/>
          </a:p>
        </p:txBody>
      </p:sp>
      <p:sp>
        <p:nvSpPr>
          <p:cNvPr id="62" name="Google Shape;62;p1"/>
          <p:cNvSpPr txBox="1"/>
          <p:nvPr/>
        </p:nvSpPr>
        <p:spPr>
          <a:xfrm>
            <a:off x="682567" y="9514192"/>
            <a:ext cx="13891800" cy="539100"/>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marR="0" lvl="0" indent="0" algn="l" rtl="0">
              <a:spcBef>
                <a:spcPts val="0"/>
              </a:spcBef>
              <a:spcAft>
                <a:spcPts val="0"/>
              </a:spcAft>
              <a:buClr>
                <a:schemeClr val="lt1"/>
              </a:buClr>
              <a:buSzPts val="2473"/>
              <a:buFont typeface="Arial"/>
              <a:buNone/>
            </a:pPr>
            <a:r>
              <a:rPr lang="en-US" sz="2473" b="1" i="0" u="none" strike="noStrike" cap="none">
                <a:solidFill>
                  <a:schemeClr val="lt1"/>
                </a:solidFill>
                <a:latin typeface="Arial"/>
                <a:ea typeface="Arial"/>
                <a:cs typeface="Arial"/>
                <a:sym typeface="Arial"/>
              </a:rPr>
              <a:t>Target Specifications </a:t>
            </a:r>
            <a:endParaRPr/>
          </a:p>
        </p:txBody>
      </p:sp>
      <p:sp>
        <p:nvSpPr>
          <p:cNvPr id="63" name="Google Shape;63;p1"/>
          <p:cNvSpPr txBox="1"/>
          <p:nvPr/>
        </p:nvSpPr>
        <p:spPr>
          <a:xfrm>
            <a:off x="633504" y="12775080"/>
            <a:ext cx="13884600" cy="539100"/>
          </a:xfrm>
          <a:prstGeom prst="rect">
            <a:avLst/>
          </a:prstGeom>
          <a:solidFill>
            <a:srgbClr val="548135"/>
          </a:solidFill>
          <a:ln w="76200" cap="flat" cmpd="sng">
            <a:solidFill>
              <a:srgbClr val="548135"/>
            </a:solidFill>
            <a:prstDash val="solid"/>
            <a:round/>
            <a:headEnd type="none" w="sm" len="sm"/>
            <a:tailEnd type="none" w="sm" len="sm"/>
          </a:ln>
        </p:spPr>
        <p:txBody>
          <a:bodyPr spcFirstLastPara="1" wrap="square" lIns="78425" tIns="78425" rIns="78425" bIns="78425" anchor="ctr" anchorCtr="0">
            <a:spAutoFit/>
          </a:bodyPr>
          <a:lstStyle/>
          <a:p>
            <a:pPr marL="0" marR="0" lvl="0" indent="0" algn="l" rtl="0">
              <a:spcBef>
                <a:spcPts val="0"/>
              </a:spcBef>
              <a:spcAft>
                <a:spcPts val="0"/>
              </a:spcAft>
              <a:buClr>
                <a:schemeClr val="lt1"/>
              </a:buClr>
              <a:buSzPts val="2473"/>
              <a:buFont typeface="Arial"/>
              <a:buNone/>
            </a:pPr>
            <a:r>
              <a:rPr lang="en-US" sz="2473" b="1" i="0" u="none" strike="noStrike" cap="none">
                <a:solidFill>
                  <a:schemeClr val="lt1"/>
                </a:solidFill>
                <a:latin typeface="Arial"/>
                <a:ea typeface="Arial"/>
                <a:cs typeface="Arial"/>
                <a:sym typeface="Arial"/>
              </a:rPr>
              <a:t>Project </a:t>
            </a:r>
            <a:r>
              <a:rPr lang="en-US" sz="2473" b="1">
                <a:solidFill>
                  <a:schemeClr val="lt1"/>
                </a:solidFill>
              </a:rPr>
              <a:t>Objective</a:t>
            </a:r>
            <a:endParaRPr/>
          </a:p>
        </p:txBody>
      </p:sp>
      <p:sp>
        <p:nvSpPr>
          <p:cNvPr id="64" name="Google Shape;64;p1"/>
          <p:cNvSpPr/>
          <p:nvPr/>
        </p:nvSpPr>
        <p:spPr>
          <a:xfrm>
            <a:off x="15766844" y="3945004"/>
            <a:ext cx="13822514" cy="6418196"/>
          </a:xfrm>
          <a:prstGeom prst="rect">
            <a:avLst/>
          </a:prstGeom>
          <a:noFill/>
          <a:ln w="762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973" b="0" i="0" u="none" strike="noStrike" cap="none">
              <a:solidFill>
                <a:schemeClr val="lt1"/>
              </a:solidFill>
              <a:latin typeface="Calibri"/>
              <a:ea typeface="Calibri"/>
              <a:cs typeface="Calibri"/>
              <a:sym typeface="Calibri"/>
            </a:endParaRPr>
          </a:p>
        </p:txBody>
      </p:sp>
      <p:sp>
        <p:nvSpPr>
          <p:cNvPr id="65" name="Google Shape;65;p1"/>
          <p:cNvSpPr/>
          <p:nvPr/>
        </p:nvSpPr>
        <p:spPr>
          <a:xfrm>
            <a:off x="15766844" y="10684887"/>
            <a:ext cx="13809820" cy="6926733"/>
          </a:xfrm>
          <a:prstGeom prst="rect">
            <a:avLst/>
          </a:prstGeom>
          <a:noFill/>
          <a:ln w="762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973" b="0" i="0" u="none" strike="noStrike" cap="none">
              <a:solidFill>
                <a:schemeClr val="lt1"/>
              </a:solidFill>
              <a:latin typeface="Calibri"/>
              <a:ea typeface="Calibri"/>
              <a:cs typeface="Calibri"/>
              <a:sym typeface="Calibri"/>
            </a:endParaRPr>
          </a:p>
        </p:txBody>
      </p:sp>
      <p:sp>
        <p:nvSpPr>
          <p:cNvPr id="66" name="Google Shape;66;p1"/>
          <p:cNvSpPr/>
          <p:nvPr/>
        </p:nvSpPr>
        <p:spPr>
          <a:xfrm>
            <a:off x="623696" y="17611621"/>
            <a:ext cx="13809820" cy="2862957"/>
          </a:xfrm>
          <a:prstGeom prst="rect">
            <a:avLst/>
          </a:prstGeom>
          <a:noFill/>
          <a:ln w="762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973" b="0" i="0" u="none" strike="noStrike" cap="none">
              <a:solidFill>
                <a:schemeClr val="lt1"/>
              </a:solidFill>
              <a:latin typeface="Calibri"/>
              <a:ea typeface="Calibri"/>
              <a:cs typeface="Calibri"/>
              <a:sym typeface="Calibri"/>
            </a:endParaRPr>
          </a:p>
        </p:txBody>
      </p:sp>
      <p:sp>
        <p:nvSpPr>
          <p:cNvPr id="67" name="Google Shape;67;p1"/>
          <p:cNvSpPr/>
          <p:nvPr/>
        </p:nvSpPr>
        <p:spPr>
          <a:xfrm>
            <a:off x="15806328" y="17685321"/>
            <a:ext cx="13809820" cy="2903744"/>
          </a:xfrm>
          <a:prstGeom prst="roundRect">
            <a:avLst>
              <a:gd name="adj" fmla="val 16667"/>
            </a:avLst>
          </a:prstGeom>
          <a:solidFill>
            <a:schemeClr val="accent6"/>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400" b="0" i="0" u="none" strike="noStrike" cap="none" dirty="0">
                <a:solidFill>
                  <a:schemeClr val="dk1"/>
                </a:solidFill>
                <a:latin typeface="Calibri"/>
                <a:ea typeface="Calibri"/>
                <a:cs typeface="Calibri"/>
                <a:sym typeface="Calibri"/>
              </a:rPr>
              <a:t>       Team members: </a:t>
            </a:r>
            <a:r>
              <a:rPr lang="en-US" sz="3200" b="1" i="0" u="none" strike="noStrike" cap="none" dirty="0" err="1">
                <a:solidFill>
                  <a:schemeClr val="dk1"/>
                </a:solidFill>
                <a:latin typeface="Arial"/>
                <a:ea typeface="Arial"/>
                <a:cs typeface="Arial"/>
                <a:sym typeface="Arial"/>
              </a:rPr>
              <a:t>Abey</a:t>
            </a:r>
            <a:r>
              <a:rPr lang="en-US" sz="3200" b="1" i="0" u="none" strike="noStrike" cap="none" dirty="0">
                <a:solidFill>
                  <a:schemeClr val="dk1"/>
                </a:solidFill>
                <a:latin typeface="Arial"/>
                <a:ea typeface="Arial"/>
                <a:cs typeface="Arial"/>
                <a:sym typeface="Arial"/>
              </a:rPr>
              <a:t> </a:t>
            </a:r>
            <a:r>
              <a:rPr lang="en-US" sz="3200" b="1" i="0" u="none" strike="noStrike" cap="none" dirty="0" err="1">
                <a:solidFill>
                  <a:schemeClr val="dk1"/>
                </a:solidFill>
                <a:latin typeface="Arial"/>
                <a:ea typeface="Arial"/>
                <a:cs typeface="Arial"/>
                <a:sym typeface="Arial"/>
              </a:rPr>
              <a:t>Jastaneyah</a:t>
            </a:r>
            <a:r>
              <a:rPr lang="en-US" sz="3200" b="1" i="0" u="none" strike="noStrike" cap="none" dirty="0">
                <a:solidFill>
                  <a:schemeClr val="dk1"/>
                </a:solidFill>
                <a:latin typeface="Arial"/>
                <a:ea typeface="Arial"/>
                <a:cs typeface="Arial"/>
                <a:sym typeface="Arial"/>
              </a:rPr>
              <a:t> (ISE) </a:t>
            </a:r>
            <a:br>
              <a:rPr lang="en-US" sz="3200" b="1" i="0" u="none" strike="noStrike" cap="none" dirty="0">
                <a:solidFill>
                  <a:schemeClr val="dk1"/>
                </a:solidFill>
                <a:latin typeface="Arial"/>
                <a:ea typeface="Arial"/>
                <a:cs typeface="Arial"/>
                <a:sym typeface="Arial"/>
              </a:rPr>
            </a:br>
            <a:r>
              <a:rPr lang="en-US" sz="3200" b="1" i="0" u="none" strike="noStrike" cap="none" dirty="0">
                <a:solidFill>
                  <a:schemeClr val="dk1"/>
                </a:solidFill>
                <a:latin typeface="Arial"/>
                <a:ea typeface="Arial"/>
                <a:cs typeface="Arial"/>
                <a:sym typeface="Arial"/>
              </a:rPr>
              <a:t>                                          Ahmad </a:t>
            </a:r>
            <a:r>
              <a:rPr lang="en-US" sz="3200" b="1" i="0" u="none" strike="noStrike" cap="none" dirty="0" err="1">
                <a:solidFill>
                  <a:schemeClr val="dk1"/>
                </a:solidFill>
                <a:latin typeface="Arial"/>
                <a:ea typeface="Arial"/>
                <a:cs typeface="Arial"/>
                <a:sym typeface="Arial"/>
              </a:rPr>
              <a:t>Alzahrani</a:t>
            </a:r>
            <a:r>
              <a:rPr lang="en-US" sz="3200" b="1" i="0" u="none" strike="noStrike" cap="none" dirty="0">
                <a:solidFill>
                  <a:schemeClr val="dk1"/>
                </a:solidFill>
                <a:latin typeface="Arial"/>
                <a:ea typeface="Arial"/>
                <a:cs typeface="Arial"/>
                <a:sym typeface="Arial"/>
              </a:rPr>
              <a:t> (ISE) </a:t>
            </a:r>
            <a:br>
              <a:rPr lang="en-US" sz="3200" b="1" i="0" u="none" strike="noStrike" cap="none" dirty="0">
                <a:solidFill>
                  <a:schemeClr val="dk1"/>
                </a:solidFill>
                <a:latin typeface="Arial"/>
                <a:ea typeface="Arial"/>
                <a:cs typeface="Arial"/>
                <a:sym typeface="Arial"/>
              </a:rPr>
            </a:br>
            <a:r>
              <a:rPr lang="en-US" sz="3200" b="1" i="0" u="none" strike="noStrike" cap="none" dirty="0">
                <a:solidFill>
                  <a:schemeClr val="dk1"/>
                </a:solidFill>
                <a:latin typeface="Arial"/>
                <a:ea typeface="Arial"/>
                <a:cs typeface="Arial"/>
                <a:sym typeface="Arial"/>
              </a:rPr>
              <a:t>                                          Fahad Alghamdi (ME),</a:t>
            </a:r>
            <a:br>
              <a:rPr lang="en-US" sz="3200" b="1" i="0" u="none" strike="noStrike" cap="none" dirty="0">
                <a:solidFill>
                  <a:schemeClr val="dk1"/>
                </a:solidFill>
                <a:latin typeface="Arial"/>
                <a:ea typeface="Arial"/>
                <a:cs typeface="Arial"/>
                <a:sym typeface="Arial"/>
              </a:rPr>
            </a:br>
            <a:r>
              <a:rPr lang="en-US" sz="3200" b="1" i="0" u="none" strike="noStrike" cap="none" dirty="0">
                <a:solidFill>
                  <a:schemeClr val="dk1"/>
                </a:solidFill>
                <a:latin typeface="Arial"/>
                <a:ea typeface="Arial"/>
                <a:cs typeface="Arial"/>
                <a:sym typeface="Arial"/>
              </a:rPr>
              <a:t>                                          Hussein </a:t>
            </a:r>
            <a:r>
              <a:rPr lang="en-US" sz="3200" b="1" i="0" u="none" strike="noStrike" cap="none" dirty="0" err="1">
                <a:solidFill>
                  <a:schemeClr val="dk1"/>
                </a:solidFill>
                <a:latin typeface="Arial"/>
                <a:ea typeface="Arial"/>
                <a:cs typeface="Arial"/>
                <a:sym typeface="Arial"/>
              </a:rPr>
              <a:t>Alalshakihamad</a:t>
            </a:r>
            <a:r>
              <a:rPr lang="en-US" sz="3200" b="1" i="0" u="none" strike="noStrike" cap="none" dirty="0">
                <a:solidFill>
                  <a:schemeClr val="dk1"/>
                </a:solidFill>
                <a:latin typeface="Arial"/>
                <a:ea typeface="Arial"/>
                <a:cs typeface="Arial"/>
                <a:sym typeface="Arial"/>
              </a:rPr>
              <a:t> (COE)</a:t>
            </a:r>
            <a:br>
              <a:rPr lang="en-US" sz="3200" b="1" i="0" u="none" strike="noStrike" cap="none" dirty="0">
                <a:solidFill>
                  <a:schemeClr val="dk1"/>
                </a:solidFill>
                <a:latin typeface="Arial"/>
                <a:ea typeface="Arial"/>
                <a:cs typeface="Arial"/>
                <a:sym typeface="Arial"/>
              </a:rPr>
            </a:br>
            <a:r>
              <a:rPr lang="en-US" sz="3200" b="1" i="0" u="none" strike="noStrike" cap="none" dirty="0">
                <a:solidFill>
                  <a:schemeClr val="dk1"/>
                </a:solidFill>
                <a:latin typeface="Arial"/>
                <a:ea typeface="Arial"/>
                <a:cs typeface="Arial"/>
                <a:sym typeface="Arial"/>
              </a:rPr>
              <a:t>                                          Khalid Alrogy (ME) </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p:txBody>
      </p:sp>
      <p:sp>
        <p:nvSpPr>
          <p:cNvPr id="68" name="Google Shape;68;p1"/>
          <p:cNvSpPr txBox="1"/>
          <p:nvPr/>
        </p:nvSpPr>
        <p:spPr>
          <a:xfrm>
            <a:off x="1084700" y="4185843"/>
            <a:ext cx="12982200" cy="1627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600" b="1" dirty="0">
                <a:solidFill>
                  <a:schemeClr val="dk1"/>
                </a:solidFill>
              </a:rPr>
              <a:t>Our mission is to design and build innovative refugee housing solutions that are not only cost-effective and efficient but also prioritize the safety and well-being of occupants. Our unique compact design ensures easy storage and mobility, making rapid deployment possible wherever it's needed most.</a:t>
            </a:r>
            <a:endParaRPr lang="en-US" sz="2600" dirty="0"/>
          </a:p>
        </p:txBody>
      </p:sp>
      <p:sp>
        <p:nvSpPr>
          <p:cNvPr id="69" name="Google Shape;69;p1"/>
          <p:cNvSpPr txBox="1"/>
          <p:nvPr/>
        </p:nvSpPr>
        <p:spPr>
          <a:xfrm>
            <a:off x="1475415" y="7014207"/>
            <a:ext cx="5377033" cy="14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t>Internal Team Constraints:</a:t>
            </a:r>
          </a:p>
          <a:p>
            <a:pPr marL="457200" lvl="0" indent="-457200" algn="l" rtl="0">
              <a:spcBef>
                <a:spcPts val="0"/>
              </a:spcBef>
              <a:spcAft>
                <a:spcPts val="0"/>
              </a:spcAft>
              <a:buAutoNum type="arabicPeriod"/>
            </a:pPr>
            <a:r>
              <a:rPr lang="en-US" sz="2600" b="1" dirty="0"/>
              <a:t>Budget</a:t>
            </a:r>
          </a:p>
          <a:p>
            <a:pPr marL="457200" lvl="0" indent="-457200" algn="l" rtl="0">
              <a:spcBef>
                <a:spcPts val="0"/>
              </a:spcBef>
              <a:spcAft>
                <a:spcPts val="0"/>
              </a:spcAft>
              <a:buAutoNum type="arabicPeriod"/>
            </a:pPr>
            <a:r>
              <a:rPr lang="en-US" sz="2600" b="1" dirty="0"/>
              <a:t>Time </a:t>
            </a:r>
          </a:p>
          <a:p>
            <a:pPr marL="457200" lvl="0" indent="-457200" algn="l" rtl="0">
              <a:spcBef>
                <a:spcPts val="0"/>
              </a:spcBef>
              <a:spcAft>
                <a:spcPts val="0"/>
              </a:spcAft>
              <a:buAutoNum type="arabicPeriod"/>
            </a:pPr>
            <a:r>
              <a:rPr lang="en-US" sz="2600" b="1" dirty="0"/>
              <a:t>Resources availability</a:t>
            </a:r>
            <a:endParaRPr sz="2600" b="1" dirty="0"/>
          </a:p>
        </p:txBody>
      </p:sp>
      <p:sp>
        <p:nvSpPr>
          <p:cNvPr id="70" name="Google Shape;70;p1"/>
          <p:cNvSpPr txBox="1"/>
          <p:nvPr/>
        </p:nvSpPr>
        <p:spPr>
          <a:xfrm>
            <a:off x="718156" y="13488361"/>
            <a:ext cx="13620900" cy="3410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500" b="1" dirty="0">
                <a:solidFill>
                  <a:schemeClr val="dk1"/>
                </a:solidFill>
                <a:latin typeface="Calibri"/>
                <a:ea typeface="Calibri"/>
                <a:cs typeface="Calibri"/>
                <a:sym typeface="Calibri"/>
              </a:rPr>
              <a:t>Our project aims to design a refugee housing solution that is both expandable and foldable, allowing for quick assembly within 20 minutes by a team of four. This system will comfortably accommodate up to six individuals, providing them with a private, secure, and comfortable living space. It will incorporate sustainable energy solutions, utilizing solar panels and renewable energy storage to minimize environmental impact and reduce reliance on traditional energy sources. Additionally, the design will include a comprehensive potable water system to support essential daily activities such as drinking, cooking, washing, and sanitation.</a:t>
            </a:r>
            <a:endParaRPr sz="2500" b="1" dirty="0"/>
          </a:p>
        </p:txBody>
      </p:sp>
      <p:sp>
        <p:nvSpPr>
          <p:cNvPr id="71" name="Google Shape;71;p1"/>
          <p:cNvSpPr txBox="1"/>
          <p:nvPr/>
        </p:nvSpPr>
        <p:spPr>
          <a:xfrm>
            <a:off x="600500" y="2679600"/>
            <a:ext cx="13950600" cy="671400"/>
          </a:xfrm>
          <a:prstGeom prst="rect">
            <a:avLst/>
          </a:prstGeom>
          <a:solidFill>
            <a:srgbClr val="EFEFE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t>Introduction/Background</a:t>
            </a:r>
            <a:endParaRPr sz="3000" b="1"/>
          </a:p>
        </p:txBody>
      </p:sp>
      <p:sp>
        <p:nvSpPr>
          <p:cNvPr id="2" name="Google Shape;69;p1">
            <a:extLst>
              <a:ext uri="{FF2B5EF4-FFF2-40B4-BE49-F238E27FC236}">
                <a16:creationId xmlns:a16="http://schemas.microsoft.com/office/drawing/2014/main" id="{A7A8CDF8-0792-AAA4-6BBA-23987EDA124E}"/>
              </a:ext>
            </a:extLst>
          </p:cNvPr>
          <p:cNvSpPr txBox="1"/>
          <p:nvPr/>
        </p:nvSpPr>
        <p:spPr>
          <a:xfrm>
            <a:off x="6081581" y="6982796"/>
            <a:ext cx="8506894" cy="1418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600" b="1" dirty="0"/>
              <a:t>Product Constraints:</a:t>
            </a:r>
          </a:p>
          <a:p>
            <a:pPr marL="0" lvl="0" indent="0" algn="just" rtl="0">
              <a:spcBef>
                <a:spcPts val="0"/>
              </a:spcBef>
              <a:spcAft>
                <a:spcPts val="0"/>
              </a:spcAft>
              <a:buNone/>
            </a:pPr>
            <a:r>
              <a:rPr lang="en-US" sz="2600" b="1" dirty="0"/>
              <a:t>1.Maximum assembly team of 5 members</a:t>
            </a:r>
          </a:p>
          <a:p>
            <a:pPr marL="0" lvl="0" indent="0" algn="just" rtl="0">
              <a:spcBef>
                <a:spcPts val="0"/>
              </a:spcBef>
              <a:spcAft>
                <a:spcPts val="0"/>
              </a:spcAft>
              <a:buNone/>
            </a:pPr>
            <a:r>
              <a:rPr lang="en-US" sz="2600" b="1" dirty="0"/>
              <a:t>2.Packiging size fit 5 houses per shipping container</a:t>
            </a:r>
          </a:p>
          <a:p>
            <a:pPr marL="0" lvl="0" indent="0" algn="just" rtl="0">
              <a:spcBef>
                <a:spcPts val="0"/>
              </a:spcBef>
              <a:spcAft>
                <a:spcPts val="0"/>
              </a:spcAft>
              <a:buNone/>
            </a:pPr>
            <a:r>
              <a:rPr lang="en-US" sz="2600" b="1" dirty="0"/>
              <a:t>3.Eco-Friendly material</a:t>
            </a:r>
          </a:p>
          <a:p>
            <a:pPr marL="0" lvl="0" indent="0" algn="just" rtl="0">
              <a:spcBef>
                <a:spcPts val="0"/>
              </a:spcBef>
              <a:spcAft>
                <a:spcPts val="0"/>
              </a:spcAft>
              <a:buNone/>
            </a:pPr>
            <a:r>
              <a:rPr lang="en-US" sz="2600" b="1" dirty="0"/>
              <a:t>4.Dimensions of the house  </a:t>
            </a:r>
          </a:p>
        </p:txBody>
      </p:sp>
      <p:sp>
        <p:nvSpPr>
          <p:cNvPr id="3" name="Google Shape;70;p1">
            <a:extLst>
              <a:ext uri="{FF2B5EF4-FFF2-40B4-BE49-F238E27FC236}">
                <a16:creationId xmlns:a16="http://schemas.microsoft.com/office/drawing/2014/main" id="{CDB1C1E6-4443-2678-7A51-572939666790}"/>
              </a:ext>
            </a:extLst>
          </p:cNvPr>
          <p:cNvSpPr txBox="1"/>
          <p:nvPr/>
        </p:nvSpPr>
        <p:spPr>
          <a:xfrm>
            <a:off x="1475415" y="10212771"/>
            <a:ext cx="13574042" cy="2506725"/>
          </a:xfrm>
          <a:prstGeom prst="rect">
            <a:avLst/>
          </a:prstGeom>
          <a:noFill/>
          <a:ln>
            <a:noFill/>
          </a:ln>
        </p:spPr>
        <p:txBody>
          <a:bodyPr spcFirstLastPara="1" wrap="square" lIns="91425" tIns="91425" rIns="91425" bIns="91425" anchor="t" anchorCtr="0">
            <a:noAutofit/>
          </a:bodyPr>
          <a:lstStyle/>
          <a:p>
            <a:pPr marL="457200" lvl="0" indent="-457200" algn="just" rtl="0">
              <a:lnSpc>
                <a:spcPct val="115000"/>
              </a:lnSpc>
              <a:spcBef>
                <a:spcPts val="0"/>
              </a:spcBef>
              <a:spcAft>
                <a:spcPts val="0"/>
              </a:spcAft>
              <a:buAutoNum type="arabicPeriod"/>
            </a:pPr>
            <a:r>
              <a:rPr lang="en-US" sz="2500" b="1" dirty="0"/>
              <a:t>Deployment within 20 minutes</a:t>
            </a:r>
          </a:p>
          <a:p>
            <a:pPr marL="457200" lvl="0" indent="-457200" algn="just" rtl="0">
              <a:lnSpc>
                <a:spcPct val="115000"/>
              </a:lnSpc>
              <a:spcBef>
                <a:spcPts val="0"/>
              </a:spcBef>
              <a:spcAft>
                <a:spcPts val="0"/>
              </a:spcAft>
              <a:buAutoNum type="arabicPeriod"/>
            </a:pPr>
            <a:r>
              <a:rPr lang="en-US" sz="2500" b="1" dirty="0"/>
              <a:t>Space area of 5m</a:t>
            </a:r>
            <a:r>
              <a:rPr lang="en-US" sz="2500" b="1" baseline="30000" dirty="0"/>
              <a:t>2</a:t>
            </a:r>
          </a:p>
          <a:p>
            <a:pPr marL="457200" lvl="0" indent="-457200" algn="just" rtl="0">
              <a:lnSpc>
                <a:spcPct val="115000"/>
              </a:lnSpc>
              <a:spcBef>
                <a:spcPts val="0"/>
              </a:spcBef>
              <a:spcAft>
                <a:spcPts val="0"/>
              </a:spcAft>
              <a:buAutoNum type="arabicPeriod"/>
            </a:pPr>
            <a:r>
              <a:rPr lang="en-US" sz="2500" b="1" dirty="0"/>
              <a:t>1 L/h potable water production </a:t>
            </a:r>
          </a:p>
          <a:p>
            <a:pPr marL="457200" lvl="0" indent="-457200" algn="just" rtl="0">
              <a:lnSpc>
                <a:spcPct val="115000"/>
              </a:lnSpc>
              <a:spcBef>
                <a:spcPts val="0"/>
              </a:spcBef>
              <a:spcAft>
                <a:spcPts val="0"/>
              </a:spcAft>
              <a:buAutoNum type="arabicPeriod"/>
            </a:pPr>
            <a:r>
              <a:rPr lang="en-US" sz="2500" b="1" dirty="0"/>
              <a:t>Power system</a:t>
            </a:r>
          </a:p>
          <a:p>
            <a:pPr marL="457200" lvl="0" indent="-457200" algn="just" rtl="0">
              <a:lnSpc>
                <a:spcPct val="115000"/>
              </a:lnSpc>
              <a:spcBef>
                <a:spcPts val="0"/>
              </a:spcBef>
              <a:spcAft>
                <a:spcPts val="0"/>
              </a:spcAft>
              <a:buAutoNum type="arabicPeriod"/>
            </a:pPr>
            <a:r>
              <a:rPr lang="en-US" sz="2500" b="1" dirty="0"/>
              <a:t>Insulation, and withstanding wind speeds</a:t>
            </a:r>
          </a:p>
          <a:p>
            <a:pPr marL="457200" lvl="0" indent="-457200" algn="just" rtl="0">
              <a:lnSpc>
                <a:spcPct val="115000"/>
              </a:lnSpc>
              <a:spcBef>
                <a:spcPts val="0"/>
              </a:spcBef>
              <a:spcAft>
                <a:spcPts val="0"/>
              </a:spcAft>
              <a:buAutoNum type="arabicPeriod"/>
            </a:pPr>
            <a:endParaRPr sz="2500" b="1" dirty="0"/>
          </a:p>
        </p:txBody>
      </p:sp>
      <p:sp>
        <p:nvSpPr>
          <p:cNvPr id="4" name="Google Shape;70;p1">
            <a:extLst>
              <a:ext uri="{FF2B5EF4-FFF2-40B4-BE49-F238E27FC236}">
                <a16:creationId xmlns:a16="http://schemas.microsoft.com/office/drawing/2014/main" id="{369F0947-537C-77F2-D5B1-C56D6269EF47}"/>
              </a:ext>
            </a:extLst>
          </p:cNvPr>
          <p:cNvSpPr txBox="1"/>
          <p:nvPr/>
        </p:nvSpPr>
        <p:spPr>
          <a:xfrm>
            <a:off x="698549" y="17799334"/>
            <a:ext cx="13620900" cy="219054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a:t>our project not only provides a practical and rapid solution for refugee housing, but also pioneers environmental responsibility in emergency accommodation. By integrating innovative foldable design, renewable energy sources, and a reliable water system, we are setting a new standard for sustainable living in crisis situations. This initiative promises to deliver dignity and comfort to those who need it most, underscoring our commitment to making a positive impact on human lives and the environment.</a:t>
            </a:r>
            <a:endParaRPr sz="2400" b="1" dirty="0"/>
          </a:p>
        </p:txBody>
      </p:sp>
      <p:pic>
        <p:nvPicPr>
          <p:cNvPr id="8" name="صورة 7" descr="صورة تحتوي على صندوق&#10;&#10;تم إنشاء الوصف تلقائياً">
            <a:extLst>
              <a:ext uri="{FF2B5EF4-FFF2-40B4-BE49-F238E27FC236}">
                <a16:creationId xmlns:a16="http://schemas.microsoft.com/office/drawing/2014/main" id="{CBDDFD4C-8D0F-3D55-E323-7327444A071E}"/>
              </a:ext>
            </a:extLst>
          </p:cNvPr>
          <p:cNvPicPr>
            <a:picLocks noChangeAspect="1"/>
          </p:cNvPicPr>
          <p:nvPr/>
        </p:nvPicPr>
        <p:blipFill>
          <a:blip r:embed="rId4"/>
          <a:stretch>
            <a:fillRect/>
          </a:stretch>
        </p:blipFill>
        <p:spPr>
          <a:xfrm>
            <a:off x="15806328" y="3917558"/>
            <a:ext cx="13770336" cy="6258285"/>
          </a:xfrm>
          <a:prstGeom prst="rect">
            <a:avLst/>
          </a:prstGeom>
        </p:spPr>
      </p:pic>
      <p:sp>
        <p:nvSpPr>
          <p:cNvPr id="9" name="Google Shape;70;p1">
            <a:extLst>
              <a:ext uri="{FF2B5EF4-FFF2-40B4-BE49-F238E27FC236}">
                <a16:creationId xmlns:a16="http://schemas.microsoft.com/office/drawing/2014/main" id="{1671CD3E-5E3C-E926-89A3-D2ED58D14C87}"/>
              </a:ext>
            </a:extLst>
          </p:cNvPr>
          <p:cNvSpPr txBox="1"/>
          <p:nvPr/>
        </p:nvSpPr>
        <p:spPr>
          <a:xfrm>
            <a:off x="15881046" y="11309704"/>
            <a:ext cx="13620900" cy="6301915"/>
          </a:xfrm>
          <a:prstGeom prst="rect">
            <a:avLst/>
          </a:prstGeom>
          <a:noFill/>
          <a:ln>
            <a:noFill/>
          </a:ln>
        </p:spPr>
        <p:txBody>
          <a:bodyPr spcFirstLastPara="1" wrap="square" lIns="91425" tIns="91425" rIns="91425" bIns="91425" anchor="t" anchorCtr="0">
            <a:noAutofit/>
          </a:bodyPr>
          <a:lstStyle/>
          <a:p>
            <a:pPr marL="342900" lvl="0" indent="-342900" algn="just" rtl="0">
              <a:lnSpc>
                <a:spcPct val="115000"/>
              </a:lnSpc>
              <a:spcBef>
                <a:spcPts val="0"/>
              </a:spcBef>
              <a:spcAft>
                <a:spcPts val="0"/>
              </a:spcAft>
              <a:buFont typeface="Arial" panose="020B0604020202020204" pitchFamily="34" charset="0"/>
              <a:buChar char="•"/>
            </a:pPr>
            <a:r>
              <a:rPr lang="en-US" sz="2500" b="1" dirty="0"/>
              <a:t>Assembly Time: Achieved an assembly time of 20 minutes for handling and setup, ensuring rapid deployment.</a:t>
            </a:r>
          </a:p>
          <a:p>
            <a:pPr marL="342900" lvl="0" indent="-342900" algn="just" rtl="0">
              <a:lnSpc>
                <a:spcPct val="115000"/>
              </a:lnSpc>
              <a:spcBef>
                <a:spcPts val="0"/>
              </a:spcBef>
              <a:spcAft>
                <a:spcPts val="0"/>
              </a:spcAft>
              <a:buFont typeface="Arial" panose="020B0604020202020204" pitchFamily="34" charset="0"/>
              <a:buChar char="•"/>
            </a:pPr>
            <a:r>
              <a:rPr lang="en-US" sz="2500" b="1" dirty="0"/>
              <a:t>Space Utilization: Offers 7.5 m² of living space, closely aligning with the target specification of 5 m².</a:t>
            </a:r>
          </a:p>
          <a:p>
            <a:pPr marL="342900" lvl="0" indent="-342900" algn="just" rtl="0">
              <a:lnSpc>
                <a:spcPct val="115000"/>
              </a:lnSpc>
              <a:spcBef>
                <a:spcPts val="0"/>
              </a:spcBef>
              <a:spcAft>
                <a:spcPts val="0"/>
              </a:spcAft>
              <a:buFont typeface="Arial" panose="020B0604020202020204" pitchFamily="34" charset="0"/>
              <a:buChar char="•"/>
            </a:pPr>
            <a:r>
              <a:rPr lang="en-US" sz="2500" b="1" dirty="0"/>
              <a:t>Water System: Integrated a water purifying system capable of producing 1 liter of potable water per hour.</a:t>
            </a:r>
          </a:p>
          <a:p>
            <a:pPr marL="342900" lvl="0" indent="-342900" algn="just" rtl="0">
              <a:lnSpc>
                <a:spcPct val="115000"/>
              </a:lnSpc>
              <a:spcBef>
                <a:spcPts val="0"/>
              </a:spcBef>
              <a:spcAft>
                <a:spcPts val="0"/>
              </a:spcAft>
              <a:buFont typeface="Arial" panose="020B0604020202020204" pitchFamily="34" charset="0"/>
              <a:buChar char="•"/>
            </a:pPr>
            <a:r>
              <a:rPr lang="en-US" sz="2500" b="1" dirty="0"/>
              <a:t>Power System: Equipped with solar panels that deliver:</a:t>
            </a:r>
          </a:p>
          <a:p>
            <a:pPr marL="0" lvl="0" indent="0" algn="just" rtl="0">
              <a:lnSpc>
                <a:spcPct val="115000"/>
              </a:lnSpc>
              <a:spcBef>
                <a:spcPts val="0"/>
              </a:spcBef>
              <a:spcAft>
                <a:spcPts val="0"/>
              </a:spcAft>
              <a:buNone/>
            </a:pPr>
            <a:r>
              <a:rPr lang="en-US" sz="2500" b="1" dirty="0"/>
              <a:t>                               250W (220VAC) during daylight hours</a:t>
            </a:r>
          </a:p>
          <a:p>
            <a:pPr marL="0" lvl="0" indent="0" algn="just" rtl="0">
              <a:lnSpc>
                <a:spcPct val="115000"/>
              </a:lnSpc>
              <a:spcBef>
                <a:spcPts val="0"/>
              </a:spcBef>
              <a:spcAft>
                <a:spcPts val="0"/>
              </a:spcAft>
              <a:buNone/>
            </a:pPr>
            <a:r>
              <a:rPr lang="en-US" sz="2500" b="1" dirty="0"/>
              <a:t>                               150W (220VAC) during nighttime</a:t>
            </a:r>
          </a:p>
          <a:p>
            <a:pPr marL="342900" lvl="0" indent="-342900" algn="just" rtl="0">
              <a:lnSpc>
                <a:spcPct val="115000"/>
              </a:lnSpc>
              <a:spcBef>
                <a:spcPts val="0"/>
              </a:spcBef>
              <a:spcAft>
                <a:spcPts val="0"/>
              </a:spcAft>
              <a:buFont typeface="Arial" panose="020B0604020202020204" pitchFamily="34" charset="0"/>
              <a:buChar char="•"/>
            </a:pPr>
            <a:r>
              <a:rPr lang="en-US" sz="2500" b="1" dirty="0"/>
              <a:t>Insulation Efficiency: Utilized latte wood in construction, meeting the Wall/Roof/Floor R-value of 5.5, with </a:t>
            </a:r>
            <a:r>
              <a:rPr lang="en-US" sz="2500" b="1" dirty="0" err="1"/>
              <a:t>IzoTeck</a:t>
            </a:r>
            <a:r>
              <a:rPr lang="en-US" sz="2500" b="1" dirty="0"/>
              <a:t> paints.</a:t>
            </a:r>
          </a:p>
          <a:p>
            <a:pPr marL="342900" lvl="0" indent="-342900" algn="just" rtl="0">
              <a:lnSpc>
                <a:spcPct val="115000"/>
              </a:lnSpc>
              <a:spcBef>
                <a:spcPts val="0"/>
              </a:spcBef>
              <a:spcAft>
                <a:spcPts val="0"/>
              </a:spcAft>
              <a:buFont typeface="Arial" panose="020B0604020202020204" pitchFamily="34" charset="0"/>
              <a:buChar char="•"/>
            </a:pPr>
            <a:r>
              <a:rPr lang="en-US" sz="2500" b="1" dirty="0"/>
              <a:t>Durability: Designed to withstand wind speeds of up to 10 m/s, ensuring stability and safety under common weather conditions.</a:t>
            </a:r>
          </a:p>
        </p:txBody>
      </p:sp>
    </p:spTree>
  </p:cSld>
  <p:clrMapOvr>
    <a:masterClrMapping/>
  </p:clrMapOvr>
</p:sld>
</file>

<file path=ppt/theme/theme1.xml><?xml version="1.0" encoding="utf-8"?>
<a:theme xmlns:a="http://schemas.openxmlformats.org/drawingml/2006/main" name="30x40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gu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91C7B7E8-3F86-4D15-B6AC-6C7003F108B7}"/>
</file>

<file path=customXml/itemProps2.xml><?xml version="1.0" encoding="utf-8"?>
<ds:datastoreItem xmlns:ds="http://schemas.openxmlformats.org/officeDocument/2006/customXml" ds:itemID="{33F7B2BE-FF17-4E53-A048-C4561DDA455A}"/>
</file>

<file path=customXml/itemProps3.xml><?xml version="1.0" encoding="utf-8"?>
<ds:datastoreItem xmlns:ds="http://schemas.openxmlformats.org/officeDocument/2006/customXml" ds:itemID="{128D2CE5-DA58-494E-80B3-90A5623D8C0B}"/>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مخصص</PresentationFormat>
  <Paragraphs>36</Paragraphs>
  <Slides>1</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vt:i4>
      </vt:variant>
    </vt:vector>
  </HeadingPairs>
  <TitlesOfParts>
    <vt:vector size="9" baseType="lpstr">
      <vt:lpstr>Helvetica Neue Light</vt:lpstr>
      <vt:lpstr>Calibri</vt:lpstr>
      <vt:lpstr>Trebuchet MS</vt:lpstr>
      <vt:lpstr>Arial</vt:lpstr>
      <vt:lpstr>Arial Black</vt:lpstr>
      <vt:lpstr>Helvetica Neue</vt:lpstr>
      <vt:lpstr>30x40 template</vt:lpstr>
      <vt:lpstr>Without guides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PosterPresentations.com</dc:creator>
  <cp:lastModifiedBy>KHALID ABDULLAH ALROGY</cp:lastModifiedBy>
  <cp:revision>1</cp:revision>
  <dcterms:created xsi:type="dcterms:W3CDTF">2012-02-10T00:10:15Z</dcterms:created>
  <dcterms:modified xsi:type="dcterms:W3CDTF">2024-05-09T14:11:15Z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