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5800725" cy="9094788"/>
  <p:custDataLst>
    <p:tags r:id="rId3"/>
  </p:custDataLst>
  <p:defaultTextStyle>
    <a:defPPr>
      <a:defRPr lang="en-US"/>
    </a:defPPr>
    <a:lvl1pPr algn="l" rtl="0" fontAlgn="base">
      <a:spcBef>
        <a:spcPct val="0"/>
      </a:spcBef>
      <a:spcAft>
        <a:spcPct val="0"/>
      </a:spcAft>
      <a:defRPr sz="9300" kern="1200">
        <a:solidFill>
          <a:schemeClr val="tx1"/>
        </a:solidFill>
        <a:latin typeface="Arial"/>
        <a:ea typeface="+mn-ea"/>
        <a:cs typeface="+mn-cs"/>
      </a:defRPr>
    </a:lvl1pPr>
    <a:lvl2pPr marL="457200" algn="l" rtl="0" fontAlgn="base">
      <a:spcBef>
        <a:spcPct val="0"/>
      </a:spcBef>
      <a:spcAft>
        <a:spcPct val="0"/>
      </a:spcAft>
      <a:defRPr sz="9300" kern="1200">
        <a:solidFill>
          <a:schemeClr val="tx1"/>
        </a:solidFill>
        <a:latin typeface="Arial"/>
        <a:ea typeface="+mn-ea"/>
        <a:cs typeface="+mn-cs"/>
      </a:defRPr>
    </a:lvl2pPr>
    <a:lvl3pPr marL="914400" algn="l" rtl="0" fontAlgn="base">
      <a:spcBef>
        <a:spcPct val="0"/>
      </a:spcBef>
      <a:spcAft>
        <a:spcPct val="0"/>
      </a:spcAft>
      <a:defRPr sz="9300" kern="1200">
        <a:solidFill>
          <a:schemeClr val="tx1"/>
        </a:solidFill>
        <a:latin typeface="Arial"/>
        <a:ea typeface="+mn-ea"/>
        <a:cs typeface="+mn-cs"/>
      </a:defRPr>
    </a:lvl3pPr>
    <a:lvl4pPr marL="1371600" algn="l" rtl="0" fontAlgn="base">
      <a:spcBef>
        <a:spcPct val="0"/>
      </a:spcBef>
      <a:spcAft>
        <a:spcPct val="0"/>
      </a:spcAft>
      <a:defRPr sz="9300" kern="1200">
        <a:solidFill>
          <a:schemeClr val="tx1"/>
        </a:solidFill>
        <a:latin typeface="Arial"/>
        <a:ea typeface="+mn-ea"/>
        <a:cs typeface="+mn-cs"/>
      </a:defRPr>
    </a:lvl4pPr>
    <a:lvl5pPr marL="1828800" algn="l" rtl="0" fontAlgn="base">
      <a:spcBef>
        <a:spcPct val="0"/>
      </a:spcBef>
      <a:spcAft>
        <a:spcPct val="0"/>
      </a:spcAft>
      <a:defRPr sz="9300" kern="1200">
        <a:solidFill>
          <a:schemeClr val="tx1"/>
        </a:solidFill>
        <a:latin typeface="Arial"/>
        <a:ea typeface="+mn-ea"/>
        <a:cs typeface="+mn-cs"/>
      </a:defRPr>
    </a:lvl5pPr>
    <a:lvl6pPr marL="2286000" algn="l" defTabSz="914400" rtl="0" eaLnBrk="1" latinLnBrk="0" hangingPunct="1">
      <a:defRPr sz="9300" kern="1200">
        <a:solidFill>
          <a:schemeClr val="tx1"/>
        </a:solidFill>
        <a:latin typeface="Arial"/>
        <a:ea typeface="+mn-ea"/>
        <a:cs typeface="+mn-cs"/>
      </a:defRPr>
    </a:lvl6pPr>
    <a:lvl7pPr marL="2743200" algn="l" defTabSz="914400" rtl="0" eaLnBrk="1" latinLnBrk="0" hangingPunct="1">
      <a:defRPr sz="9300" kern="1200">
        <a:solidFill>
          <a:schemeClr val="tx1"/>
        </a:solidFill>
        <a:latin typeface="Arial"/>
        <a:ea typeface="+mn-ea"/>
        <a:cs typeface="+mn-cs"/>
      </a:defRPr>
    </a:lvl7pPr>
    <a:lvl8pPr marL="3200400" algn="l" defTabSz="914400" rtl="0" eaLnBrk="1" latinLnBrk="0" hangingPunct="1">
      <a:defRPr sz="9300" kern="1200">
        <a:solidFill>
          <a:schemeClr val="tx1"/>
        </a:solidFill>
        <a:latin typeface="Arial"/>
        <a:ea typeface="+mn-ea"/>
        <a:cs typeface="+mn-cs"/>
      </a:defRPr>
    </a:lvl8pPr>
    <a:lvl9pPr marL="3657600" algn="l" defTabSz="914400" rtl="0" eaLnBrk="1" latinLnBrk="0" hangingPunct="1">
      <a:defRPr sz="9300" kern="1200">
        <a:solidFill>
          <a:schemeClr val="tx1"/>
        </a:solidFill>
        <a:latin typeface="Arial"/>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9EEDBE-AB6C-1DC9-CEBF-1E69FF297268}" v="612" dt="2024-05-09T19:21:54.4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15" d="100"/>
          <a:sy n="15" d="100"/>
        </p:scale>
        <p:origin x="1668" y="-6"/>
      </p:cViewPr>
      <p:guideLst>
        <p:guide orient="horz" pos="10368"/>
        <p:guide pos="13824"/>
      </p:guideLst>
    </p:cSldViewPr>
  </p:slideViewPr>
  <p:notesTextViewPr>
    <p:cViewPr>
      <p:scale>
        <a:sx n="100" d="100"/>
        <a:sy n="100" d="100"/>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defPPr>
              <a:defRPr kern="1200"/>
            </a:defP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defPPr>
              <a:defRPr kern="1200"/>
            </a:defPPr>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a:defPPr>
            <a:lvl1pPr>
              <a:defRPr/>
            </a:lvl1pPr>
          </a:lstStyle>
          <a:p>
            <a:pPr>
              <a:defRPr/>
            </a:pPr>
            <a:fld id="{E9E44D62-E9B9-4A1F-9D60-78A1B8BD2136}" type="slidenum">
              <a:rPr lang="en-US"/>
              <a:pPr>
                <a:defRPr/>
              </a:pPr>
              <a:t>‹#›</a:t>
            </a:fld>
            <a:endParaRPr lang="en-US"/>
          </a:p>
        </p:txBody>
      </p:sp>
    </p:spTree>
    <p:extLst>
      <p:ext uri="{BB962C8B-B14F-4D97-AF65-F5344CB8AC3E}">
        <p14:creationId xmlns:p14="http://schemas.microsoft.com/office/powerpoint/2010/main" val="165212747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stStyle>
          <a:p>
            <a:r>
              <a:rPr lang="en-US"/>
              <a:t>Click to edit Master title style</a:t>
            </a:r>
          </a:p>
        </p:txBody>
      </p:sp>
      <p:sp>
        <p:nvSpPr>
          <p:cNvPr id="3" name="Vertical Text Placeholder 2"/>
          <p:cNvSpPr>
            <a:spLocks noGrp="1"/>
          </p:cNvSpPr>
          <p:nvPr>
            <p:ph type="body" orient="vert" idx="1"/>
          </p:nvPr>
        </p:nvSpPr>
        <p:spPr/>
        <p:txBody>
          <a:bodyPr vert="eaVert"/>
          <a:lstStyle>
            <a:defPPr>
              <a:defRPr kern="1200"/>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a:defPPr>
            <a:lvl1pPr>
              <a:defRPr/>
            </a:lvl1pPr>
          </a:lstStyle>
          <a:p>
            <a:pPr>
              <a:defRPr/>
            </a:pPr>
            <a:fld id="{8A277C51-0625-40F0-8A02-D153CC2D7029}" type="slidenum">
              <a:rPr lang="en-US"/>
              <a:pPr>
                <a:defRPr/>
              </a:pPr>
              <a:t>‹#›</a:t>
            </a:fld>
            <a:endParaRPr lang="en-US"/>
          </a:p>
        </p:txBody>
      </p:sp>
    </p:spTree>
    <p:extLst>
      <p:ext uri="{BB962C8B-B14F-4D97-AF65-F5344CB8AC3E}">
        <p14:creationId xmlns:p14="http://schemas.microsoft.com/office/powerpoint/2010/main" val="424285903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p:spPr>
        <p:txBody>
          <a:bodyPr vert="eaVert"/>
          <a:lstStyle>
            <a:defPPr>
              <a:defRPr kern="1200"/>
            </a:defPPr>
          </a:lstStyle>
          <a:p>
            <a:r>
              <a:rPr lang="en-US"/>
              <a:t>Click to edit Master title style</a:t>
            </a:r>
          </a:p>
        </p:txBody>
      </p:sp>
      <p:sp>
        <p:nvSpPr>
          <p:cNvPr id="3" name="Vertical Text Placeholder 2"/>
          <p:cNvSpPr>
            <a:spLocks noGrp="1"/>
          </p:cNvSpPr>
          <p:nvPr>
            <p:ph type="body" orient="vert" idx="1"/>
          </p:nvPr>
        </p:nvSpPr>
        <p:spPr>
          <a:xfrm>
            <a:off x="2193925" y="1317625"/>
            <a:ext cx="29475112" cy="28087638"/>
          </a:xfrm>
        </p:spPr>
        <p:txBody>
          <a:bodyPr vert="eaVert"/>
          <a:lstStyle>
            <a:defPPr>
              <a:defRPr kern="1200"/>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a:defPPr>
            <a:lvl1pPr>
              <a:defRPr/>
            </a:lvl1pPr>
          </a:lstStyle>
          <a:p>
            <a:pPr>
              <a:defRPr/>
            </a:pPr>
            <a:fld id="{6C9A1A37-7051-412A-8F35-8483CD8F48E7}" type="slidenum">
              <a:rPr lang="en-US"/>
              <a:pPr>
                <a:defRPr/>
              </a:pPr>
              <a:t>‹#›</a:t>
            </a:fld>
            <a:endParaRPr lang="en-US"/>
          </a:p>
        </p:txBody>
      </p:sp>
    </p:spTree>
    <p:extLst>
      <p:ext uri="{BB962C8B-B14F-4D97-AF65-F5344CB8AC3E}">
        <p14:creationId xmlns:p14="http://schemas.microsoft.com/office/powerpoint/2010/main" val="3709170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stStyle>
          <a:p>
            <a:r>
              <a:rPr lang="en-US"/>
              <a:t>Click to edit Master title style</a:t>
            </a:r>
          </a:p>
        </p:txBody>
      </p:sp>
      <p:sp>
        <p:nvSpPr>
          <p:cNvPr id="3" name="Content Placeholder 2"/>
          <p:cNvSpPr>
            <a:spLocks noGrp="1"/>
          </p:cNvSpPr>
          <p:nvPr>
            <p:ph idx="1"/>
          </p:nvPr>
        </p:nvSpPr>
        <p:spPr/>
        <p:txBody>
          <a:bodyPr/>
          <a:lstStyle>
            <a:defPPr>
              <a:defRPr kern="1200"/>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a:defPPr>
            <a:lvl1pPr>
              <a:defRPr/>
            </a:lvl1pPr>
          </a:lstStyle>
          <a:p>
            <a:pPr>
              <a:defRPr/>
            </a:pPr>
            <a:fld id="{D772C493-C7EB-4BEF-9EB3-C72AA1A173D7}" type="slidenum">
              <a:rPr lang="en-US"/>
              <a:pPr>
                <a:defRPr/>
              </a:pPr>
              <a:t>‹#›</a:t>
            </a:fld>
            <a:endParaRPr lang="en-US"/>
          </a:p>
        </p:txBody>
      </p:sp>
    </p:spTree>
    <p:extLst>
      <p:ext uri="{BB962C8B-B14F-4D97-AF65-F5344CB8AC3E}">
        <p14:creationId xmlns:p14="http://schemas.microsoft.com/office/powerpoint/2010/main" val="242892216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defPPr>
              <a:defRPr kern="1200"/>
            </a:defPPr>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defPPr>
              <a:defRPr kern="1200"/>
            </a:defPPr>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a:defPPr>
            <a:lvl1pPr>
              <a:defRPr/>
            </a:lvl1pPr>
          </a:lstStyle>
          <a:p>
            <a:pPr>
              <a:defRPr/>
            </a:pPr>
            <a:fld id="{3239EF23-2AC5-4B50-8C9E-5F8D49668A77}" type="slidenum">
              <a:rPr lang="en-US"/>
              <a:pPr>
                <a:defRPr/>
              </a:pPr>
              <a:t>‹#›</a:t>
            </a:fld>
            <a:endParaRPr lang="en-US"/>
          </a:p>
        </p:txBody>
      </p:sp>
    </p:spTree>
    <p:extLst>
      <p:ext uri="{BB962C8B-B14F-4D97-AF65-F5344CB8AC3E}">
        <p14:creationId xmlns:p14="http://schemas.microsoft.com/office/powerpoint/2010/main" val="44862582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stStyle>
          <a:p>
            <a:r>
              <a:rPr lang="en-US"/>
              <a:t>Click to edit Master title style</a:t>
            </a:r>
          </a:p>
        </p:txBody>
      </p:sp>
      <p:sp>
        <p:nvSpPr>
          <p:cNvPr id="3" name="Content Placeholder 2"/>
          <p:cNvSpPr>
            <a:spLocks noGrp="1"/>
          </p:cNvSpPr>
          <p:nvPr>
            <p:ph sz="half" idx="1"/>
          </p:nvPr>
        </p:nvSpPr>
        <p:spPr>
          <a:xfrm>
            <a:off x="2193925" y="7680325"/>
            <a:ext cx="19675475" cy="21724938"/>
          </a:xfrm>
        </p:spPr>
        <p:txBody>
          <a:bodyPr/>
          <a:lstStyle>
            <a:defPPr>
              <a:defRPr kern="1200"/>
            </a:defPPr>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7680325"/>
            <a:ext cx="19675475" cy="21724938"/>
          </a:xfrm>
        </p:spPr>
        <p:txBody>
          <a:bodyPr/>
          <a:lstStyle>
            <a:defPPr>
              <a:defRPr kern="1200"/>
            </a:defPPr>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a:defPPr>
            <a:lvl1pPr>
              <a:defRPr/>
            </a:lvl1pPr>
          </a:lstStyle>
          <a:p>
            <a:pPr>
              <a:defRPr/>
            </a:pPr>
            <a:fld id="{0BBD8762-0F6F-41F2-8E1E-C5EF6CE7FF3C}" type="slidenum">
              <a:rPr lang="en-US"/>
              <a:pPr>
                <a:defRPr/>
              </a:pPr>
              <a:t>‹#›</a:t>
            </a:fld>
            <a:endParaRPr lang="en-US"/>
          </a:p>
        </p:txBody>
      </p:sp>
    </p:spTree>
    <p:extLst>
      <p:ext uri="{BB962C8B-B14F-4D97-AF65-F5344CB8AC3E}">
        <p14:creationId xmlns:p14="http://schemas.microsoft.com/office/powerpoint/2010/main" val="330539722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defPPr>
              <a:defRPr kern="1200"/>
            </a:defPPr>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2"/>
          </a:xfrm>
        </p:spPr>
        <p:txBody>
          <a:bodyPr/>
          <a:lstStyle>
            <a:defPPr>
              <a:defRPr kern="1200"/>
            </a:defPPr>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8" cy="3070225"/>
          </a:xfrm>
        </p:spPr>
        <p:txBody>
          <a:bodyPr anchor="b"/>
          <a:lstStyle>
            <a:defPPr>
              <a:defRPr kern="1200"/>
            </a:defPPr>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8" cy="18965862"/>
          </a:xfrm>
        </p:spPr>
        <p:txBody>
          <a:bodyPr/>
          <a:lstStyle>
            <a:defPPr>
              <a:defRPr kern="1200"/>
            </a:defPPr>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8"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9" name="Rectangle 6"/>
          <p:cNvSpPr>
            <a:spLocks noGrp="1" noChangeArrowheads="1"/>
          </p:cNvSpPr>
          <p:nvPr>
            <p:ph type="sldNum" sz="quarter" idx="12"/>
          </p:nvPr>
        </p:nvSpPr>
        <p:spPr/>
        <p:txBody>
          <a:bodyPr/>
          <a:lstStyle>
            <a:defPPr>
              <a:defRPr kern="1200"/>
            </a:defPPr>
            <a:lvl1pPr>
              <a:defRPr/>
            </a:lvl1pPr>
          </a:lstStyle>
          <a:p>
            <a:pPr>
              <a:defRPr/>
            </a:pPr>
            <a:fld id="{C245EB89-E1F0-4213-BFCF-D6A06A13C4EF}" type="slidenum">
              <a:rPr lang="en-US"/>
              <a:pPr>
                <a:defRPr/>
              </a:pPr>
              <a:t>‹#›</a:t>
            </a:fld>
            <a:endParaRPr lang="en-US"/>
          </a:p>
        </p:txBody>
      </p:sp>
    </p:spTree>
    <p:extLst>
      <p:ext uri="{BB962C8B-B14F-4D97-AF65-F5344CB8AC3E}">
        <p14:creationId xmlns:p14="http://schemas.microsoft.com/office/powerpoint/2010/main" val="40373566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stStyle>
          <a:p>
            <a:r>
              <a:rPr lang="en-US"/>
              <a:t>Click to edit Master title style</a:t>
            </a:r>
          </a:p>
        </p:txBody>
      </p:sp>
      <p:sp>
        <p:nvSpPr>
          <p:cNvPr id="3"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4"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5" name="Rectangle 6"/>
          <p:cNvSpPr>
            <a:spLocks noGrp="1" noChangeArrowheads="1"/>
          </p:cNvSpPr>
          <p:nvPr>
            <p:ph type="sldNum" sz="quarter" idx="12"/>
          </p:nvPr>
        </p:nvSpPr>
        <p:spPr/>
        <p:txBody>
          <a:bodyPr/>
          <a:lstStyle>
            <a:defPPr>
              <a:defRPr kern="1200"/>
            </a:defPPr>
            <a:lvl1pPr>
              <a:defRPr/>
            </a:lvl1pPr>
          </a:lstStyle>
          <a:p>
            <a:pPr>
              <a:defRPr/>
            </a:pPr>
            <a:fld id="{F9249905-9305-4041-8B60-8DE0824E8129}" type="slidenum">
              <a:rPr lang="en-US"/>
              <a:pPr>
                <a:defRPr/>
              </a:pPr>
              <a:t>‹#›</a:t>
            </a:fld>
            <a:endParaRPr lang="en-US"/>
          </a:p>
        </p:txBody>
      </p:sp>
    </p:spTree>
    <p:extLst>
      <p:ext uri="{BB962C8B-B14F-4D97-AF65-F5344CB8AC3E}">
        <p14:creationId xmlns:p14="http://schemas.microsoft.com/office/powerpoint/2010/main" val="83281219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3"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4" name="Rectangle 6"/>
          <p:cNvSpPr>
            <a:spLocks noGrp="1" noChangeArrowheads="1"/>
          </p:cNvSpPr>
          <p:nvPr>
            <p:ph type="sldNum" sz="quarter" idx="12"/>
          </p:nvPr>
        </p:nvSpPr>
        <p:spPr/>
        <p:txBody>
          <a:bodyPr/>
          <a:lstStyle>
            <a:defPPr>
              <a:defRPr kern="1200"/>
            </a:defPPr>
            <a:lvl1pPr>
              <a:defRPr/>
            </a:lvl1pPr>
          </a:lstStyle>
          <a:p>
            <a:pPr>
              <a:defRPr/>
            </a:pPr>
            <a:fld id="{97C76933-D99D-4DC1-BD09-1072CC92B201}" type="slidenum">
              <a:rPr lang="en-US"/>
              <a:pPr>
                <a:defRPr/>
              </a:pPr>
              <a:t>‹#›</a:t>
            </a:fld>
            <a:endParaRPr lang="en-US"/>
          </a:p>
        </p:txBody>
      </p:sp>
    </p:spTree>
    <p:extLst>
      <p:ext uri="{BB962C8B-B14F-4D97-AF65-F5344CB8AC3E}">
        <p14:creationId xmlns:p14="http://schemas.microsoft.com/office/powerpoint/2010/main" val="75449367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defPPr>
              <a:defRPr kern="1200"/>
            </a:defPPr>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defPPr>
              <a:defRPr kern="1200"/>
            </a:defPPr>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defPPr>
              <a:defRPr kern="1200"/>
            </a:defPPr>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a:defPPr>
            <a:lvl1pPr>
              <a:defRPr/>
            </a:lvl1pPr>
          </a:lstStyle>
          <a:p>
            <a:pPr>
              <a:defRPr/>
            </a:pPr>
            <a:fld id="{EF6A5529-8465-4E7D-9DB8-D374C51CD792}" type="slidenum">
              <a:rPr lang="en-US"/>
              <a:pPr>
                <a:defRPr/>
              </a:pPr>
              <a:t>‹#›</a:t>
            </a:fld>
            <a:endParaRPr lang="en-US"/>
          </a:p>
        </p:txBody>
      </p:sp>
    </p:spTree>
    <p:extLst>
      <p:ext uri="{BB962C8B-B14F-4D97-AF65-F5344CB8AC3E}">
        <p14:creationId xmlns:p14="http://schemas.microsoft.com/office/powerpoint/2010/main" val="38291111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2"/>
            <a:ext cx="26335038" cy="2720975"/>
          </a:xfrm>
        </p:spPr>
        <p:txBody>
          <a:bodyPr anchor="b"/>
          <a:lstStyle>
            <a:defPPr>
              <a:defRPr kern="1200"/>
            </a:defPPr>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8" cy="19750088"/>
          </a:xfrm>
        </p:spPr>
        <p:txBody>
          <a:bodyPr/>
          <a:lstStyle>
            <a:defPPr>
              <a:defRPr kern="1200"/>
            </a:defPPr>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8" cy="3862387"/>
          </a:xfrm>
        </p:spPr>
        <p:txBody>
          <a:bodyPr/>
          <a:lstStyle>
            <a:defPPr>
              <a:defRPr kern="1200"/>
            </a:defPPr>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defPPr>
              <a:defRPr kern="1200"/>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a:defPPr>
            <a:lvl1pPr>
              <a:defRPr/>
            </a:lvl1pPr>
          </a:lstStyle>
          <a:p>
            <a:pPr>
              <a:defRPr/>
            </a:pPr>
            <a:fld id="{3C022C6C-C3BF-4CE1-8842-0AC597017372}" type="slidenum">
              <a:rPr lang="en-US"/>
              <a:pPr>
                <a:defRPr/>
              </a:pPr>
              <a:t>‹#›</a:t>
            </a:fld>
            <a:endParaRPr lang="en-US"/>
          </a:p>
        </p:txBody>
      </p:sp>
    </p:spTree>
    <p:extLst>
      <p:ext uri="{BB962C8B-B14F-4D97-AF65-F5344CB8AC3E}">
        <p14:creationId xmlns:p14="http://schemas.microsoft.com/office/powerpoint/2010/main" val="260181050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3925" y="1317625"/>
            <a:ext cx="39503350" cy="548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8" tIns="235129" rIns="470258" bIns="235129" anchor="ctr" anchorCtr="0" compatLnSpc="1">
            <a:prstTxWarp prst="textNoShape">
              <a:avLst/>
            </a:prstTxWarp>
          </a:bodyPr>
          <a:lstStyle>
            <a:defPPr>
              <a:defRPr kern="1200"/>
            </a:defPPr>
          </a:lstStyle>
          <a:p>
            <a:pPr lvl="0"/>
            <a:r>
              <a:rPr lang="en-US"/>
              <a:t>Click to edit Master title style</a:t>
            </a:r>
          </a:p>
        </p:txBody>
      </p:sp>
      <p:sp>
        <p:nvSpPr>
          <p:cNvPr id="1027" name="Rectangle 3"/>
          <p:cNvSpPr>
            <a:spLocks noGrp="1" noChangeArrowheads="1"/>
          </p:cNvSpPr>
          <p:nvPr>
            <p:ph type="body" idx="1"/>
          </p:nvPr>
        </p:nvSpPr>
        <p:spPr bwMode="auto">
          <a:xfrm>
            <a:off x="2193925" y="7680325"/>
            <a:ext cx="39503350" cy="21724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8" tIns="235129" rIns="470258" bIns="235129" anchor="t" anchorCtr="0" compatLnSpc="1">
            <a:prstTxWarp prst="textNoShape">
              <a:avLst/>
            </a:prstTxWarp>
          </a:bodyPr>
          <a:lstStyle>
            <a:defPPr>
              <a:defRPr kern="1200"/>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193925" y="29976762"/>
            <a:ext cx="10242550"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8" tIns="235129" rIns="470258" bIns="235129" anchor="t" anchorCtr="0" compatLnSpc="1">
            <a:prstTxWarp prst="textNoShape">
              <a:avLst/>
            </a:prstTxWarp>
          </a:bodyPr>
          <a:lstStyle>
            <a:defPPr>
              <a:defRPr kern="1200"/>
            </a:defPPr>
            <a:lvl1pPr defTabSz="4702175">
              <a:defRPr sz="7200" smtClean="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995525" y="29976762"/>
            <a:ext cx="13900150"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8" tIns="235129" rIns="470258" bIns="235129" anchor="t" anchorCtr="0" compatLnSpc="1">
            <a:prstTxWarp prst="textNoShape">
              <a:avLst/>
            </a:prstTxWarp>
          </a:bodyPr>
          <a:lstStyle>
            <a:defPPr>
              <a:defRPr kern="1200"/>
            </a:defPPr>
            <a:lvl1pPr algn="ctr" defTabSz="4702175">
              <a:defRPr sz="7200" smtClean="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31454725" y="29976762"/>
            <a:ext cx="10242550"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8" tIns="235129" rIns="470258" bIns="235129" anchor="t" anchorCtr="0" compatLnSpc="1">
            <a:prstTxWarp prst="textNoShape">
              <a:avLst/>
            </a:prstTxWarp>
          </a:bodyPr>
          <a:lstStyle>
            <a:defPPr>
              <a:defRPr kern="1200"/>
            </a:defPPr>
            <a:lvl1pPr algn="r" defTabSz="4702175">
              <a:defRPr sz="7200" smtClean="0">
                <a:latin typeface="Arial" pitchFamily="34" charset="0"/>
              </a:defRPr>
            </a:lvl1pPr>
          </a:lstStyle>
          <a:p>
            <a:pPr>
              <a:defRPr/>
            </a:pPr>
            <a:fld id="{25043CB6-A91D-4176-912B-555F54C38C99}" type="slidenum">
              <a:rPr lang="en-US"/>
              <a:pPr>
                <a:defRPr/>
              </a:pPr>
              <a:t>‹#›</a:t>
            </a:fld>
            <a:endParaRPr lang="en-US"/>
          </a:p>
        </p:txBody>
      </p:sp>
      <p:pic>
        <p:nvPicPr>
          <p:cNvPr id="1031" name="New picture"/>
          <p:cNvPicPr/>
          <p:nvPr/>
        </p:nvPicPr>
        <p:blipFill>
          <a:blip r:embed="rId13"/>
          <a:stretch>
            <a:fillRect/>
          </a:stretch>
        </p:blipFill>
        <p:spPr>
          <a:xfrm rot="16200000">
            <a:off x="-11074400" y="16459200"/>
            <a:ext cx="14274800" cy="3937000"/>
          </a:xfrm>
          <a:prstGeom prst="rect">
            <a:avLst/>
          </a:prstGeom>
        </p:spPr>
      </p:pic>
      <p:pic>
        <p:nvPicPr>
          <p:cNvPr id="1032" name="New picture"/>
          <p:cNvPicPr/>
          <p:nvPr/>
        </p:nvPicPr>
        <p:blipFill>
          <a:blip r:embed="rId13"/>
          <a:stretch>
            <a:fillRect/>
          </a:stretch>
        </p:blipFill>
        <p:spPr>
          <a:xfrm rot="5400000">
            <a:off x="40690800" y="16459200"/>
            <a:ext cx="14274800" cy="3937000"/>
          </a:xfrm>
          <a:prstGeom prst="rect">
            <a:avLst/>
          </a:prstGeom>
        </p:spPr>
      </p:pic>
      <p:pic>
        <p:nvPicPr>
          <p:cNvPr id="1033" name="New picture"/>
          <p:cNvPicPr/>
          <p:nvPr/>
        </p:nvPicPr>
        <p:blipFill>
          <a:blip r:embed="rId14"/>
          <a:stretch>
            <a:fillRect/>
          </a:stretch>
        </p:blipFill>
        <p:spPr>
          <a:xfrm>
            <a:off x="6946900" y="33426400"/>
            <a:ext cx="29997400" cy="1447800"/>
          </a:xfrm>
          <a:prstGeom prst="rect">
            <a:avLst/>
          </a:prstGeom>
        </p:spPr>
      </p:pic>
      <p:sp>
        <p:nvSpPr>
          <p:cNvPr id="1034" name="New shape"/>
          <p:cNvSpPr/>
          <p:nvPr/>
        </p:nvSpPr>
        <p:spPr>
          <a:xfrm>
            <a:off x="6946900" y="33997900"/>
            <a:ext cx="219456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4560">
                <a:solidFill>
                  <a:srgbClr val="808080"/>
                </a:solidFill>
              </a:rPr>
              <a:t>Template ID: conceptualizingcobalt  Size: 48x36</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defPPr>
        <a:defRPr kern="1200"/>
      </a:defPPr>
      <a:lvl1pPr algn="ctr" defTabSz="4702175" rtl="0" eaLnBrk="0" fontAlgn="base" hangingPunct="0">
        <a:spcBef>
          <a:spcPct val="0"/>
        </a:spcBef>
        <a:spcAft>
          <a:spcPct val="0"/>
        </a:spcAft>
        <a:defRPr sz="22600">
          <a:solidFill>
            <a:schemeClr val="tx2"/>
          </a:solidFill>
          <a:latin typeface="+mj-lt"/>
          <a:ea typeface="+mj-ea"/>
          <a:cs typeface="+mj-cs"/>
        </a:defRPr>
      </a:lvl1pPr>
      <a:lvl2pPr algn="ctr" defTabSz="4702175" rtl="0" eaLnBrk="0" fontAlgn="base" hangingPunct="0">
        <a:spcBef>
          <a:spcPct val="0"/>
        </a:spcBef>
        <a:spcAft>
          <a:spcPct val="0"/>
        </a:spcAft>
        <a:defRPr sz="22600">
          <a:solidFill>
            <a:schemeClr val="tx2"/>
          </a:solidFill>
          <a:latin typeface="Arial" pitchFamily="34" charset="0"/>
        </a:defRPr>
      </a:lvl2pPr>
      <a:lvl3pPr algn="ctr" defTabSz="4702175" rtl="0" eaLnBrk="0" fontAlgn="base" hangingPunct="0">
        <a:spcBef>
          <a:spcPct val="0"/>
        </a:spcBef>
        <a:spcAft>
          <a:spcPct val="0"/>
        </a:spcAft>
        <a:defRPr sz="22600">
          <a:solidFill>
            <a:schemeClr val="tx2"/>
          </a:solidFill>
          <a:latin typeface="Arial" pitchFamily="34" charset="0"/>
        </a:defRPr>
      </a:lvl3pPr>
      <a:lvl4pPr algn="ctr" defTabSz="4702175" rtl="0" eaLnBrk="0" fontAlgn="base" hangingPunct="0">
        <a:spcBef>
          <a:spcPct val="0"/>
        </a:spcBef>
        <a:spcAft>
          <a:spcPct val="0"/>
        </a:spcAft>
        <a:defRPr sz="22600">
          <a:solidFill>
            <a:schemeClr val="tx2"/>
          </a:solidFill>
          <a:latin typeface="Arial" pitchFamily="34" charset="0"/>
        </a:defRPr>
      </a:lvl4pPr>
      <a:lvl5pPr algn="ctr" defTabSz="4702175" rtl="0" eaLnBrk="0" fontAlgn="base" hangingPunct="0">
        <a:spcBef>
          <a:spcPct val="0"/>
        </a:spcBef>
        <a:spcAft>
          <a:spcPct val="0"/>
        </a:spcAft>
        <a:defRPr sz="22600">
          <a:solidFill>
            <a:schemeClr val="tx2"/>
          </a:solidFill>
          <a:latin typeface="Arial" pitchFamily="34" charset="0"/>
        </a:defRPr>
      </a:lvl5pPr>
      <a:lvl6pPr marL="457200" algn="ctr" defTabSz="4702175" rtl="0" fontAlgn="base">
        <a:spcBef>
          <a:spcPct val="0"/>
        </a:spcBef>
        <a:spcAft>
          <a:spcPct val="0"/>
        </a:spcAft>
        <a:defRPr sz="22600">
          <a:solidFill>
            <a:schemeClr val="tx2"/>
          </a:solidFill>
          <a:latin typeface="Arial" pitchFamily="34" charset="0"/>
        </a:defRPr>
      </a:lvl6pPr>
      <a:lvl7pPr marL="914400" algn="ctr" defTabSz="4702175" rtl="0" fontAlgn="base">
        <a:spcBef>
          <a:spcPct val="0"/>
        </a:spcBef>
        <a:spcAft>
          <a:spcPct val="0"/>
        </a:spcAft>
        <a:defRPr sz="22600">
          <a:solidFill>
            <a:schemeClr val="tx2"/>
          </a:solidFill>
          <a:latin typeface="Arial" pitchFamily="34" charset="0"/>
        </a:defRPr>
      </a:lvl7pPr>
      <a:lvl8pPr marL="1371600" algn="ctr" defTabSz="4702175" rtl="0" fontAlgn="base">
        <a:spcBef>
          <a:spcPct val="0"/>
        </a:spcBef>
        <a:spcAft>
          <a:spcPct val="0"/>
        </a:spcAft>
        <a:defRPr sz="22600">
          <a:solidFill>
            <a:schemeClr val="tx2"/>
          </a:solidFill>
          <a:latin typeface="Arial" pitchFamily="34" charset="0"/>
        </a:defRPr>
      </a:lvl8pPr>
      <a:lvl9pPr marL="1828800" algn="ctr" defTabSz="4702175" rtl="0" fontAlgn="base">
        <a:spcBef>
          <a:spcPct val="0"/>
        </a:spcBef>
        <a:spcAft>
          <a:spcPct val="0"/>
        </a:spcAft>
        <a:defRPr sz="22600">
          <a:solidFill>
            <a:schemeClr val="tx2"/>
          </a:solidFill>
          <a:latin typeface="Arial" pitchFamily="34" charset="0"/>
        </a:defRPr>
      </a:lvl9pPr>
    </p:titleStyle>
    <p:bodyStyle>
      <a:defPPr>
        <a:defRPr kern="1200"/>
      </a:defPPr>
      <a:lvl1pPr marL="1763713" indent="-1763713" algn="l" defTabSz="4702175" rtl="0" eaLnBrk="0" fontAlgn="base" hangingPunct="0">
        <a:spcBef>
          <a:spcPct val="20000"/>
        </a:spcBef>
        <a:spcAft>
          <a:spcPct val="0"/>
        </a:spcAft>
        <a:buChar char="•"/>
        <a:defRPr sz="16500">
          <a:solidFill>
            <a:schemeClr val="tx1"/>
          </a:solidFill>
          <a:latin typeface="+mn-lt"/>
          <a:ea typeface="+mn-ea"/>
          <a:cs typeface="+mn-cs"/>
        </a:defRPr>
      </a:lvl1pPr>
      <a:lvl2pPr marL="3821113" indent="-1470025" algn="l" defTabSz="4702175" rtl="0" eaLnBrk="0" fontAlgn="base" hangingPunct="0">
        <a:spcBef>
          <a:spcPct val="20000"/>
        </a:spcBef>
        <a:spcAft>
          <a:spcPct val="0"/>
        </a:spcAft>
        <a:buChar char="–"/>
        <a:defRPr sz="14400">
          <a:solidFill>
            <a:schemeClr val="tx1"/>
          </a:solidFill>
          <a:latin typeface="+mn-lt"/>
        </a:defRPr>
      </a:lvl2pPr>
      <a:lvl3pPr marL="5878513" indent="-1176338" algn="l" defTabSz="4702175" rtl="0" eaLnBrk="0" fontAlgn="base" hangingPunct="0">
        <a:spcBef>
          <a:spcPct val="20000"/>
        </a:spcBef>
        <a:spcAft>
          <a:spcPct val="0"/>
        </a:spcAft>
        <a:buChar char="•"/>
        <a:defRPr sz="12300">
          <a:solidFill>
            <a:schemeClr val="tx1"/>
          </a:solidFill>
          <a:latin typeface="+mn-lt"/>
        </a:defRPr>
      </a:lvl3pPr>
      <a:lvl4pPr marL="8229600" indent="-1176338" algn="l" defTabSz="4702175" rtl="0" eaLnBrk="0" fontAlgn="base" hangingPunct="0">
        <a:spcBef>
          <a:spcPct val="20000"/>
        </a:spcBef>
        <a:spcAft>
          <a:spcPct val="0"/>
        </a:spcAft>
        <a:buChar char="–"/>
        <a:defRPr sz="10300">
          <a:solidFill>
            <a:schemeClr val="tx1"/>
          </a:solidFill>
          <a:latin typeface="+mn-lt"/>
        </a:defRPr>
      </a:lvl4pPr>
      <a:lvl5pPr marL="10580688" indent="-1174750" algn="l" defTabSz="4702175" rtl="0" eaLnBrk="0" fontAlgn="base" hangingPunct="0">
        <a:spcBef>
          <a:spcPct val="20000"/>
        </a:spcBef>
        <a:spcAft>
          <a:spcPct val="0"/>
        </a:spcAft>
        <a:buChar char="»"/>
        <a:defRPr sz="10300">
          <a:solidFill>
            <a:schemeClr val="tx1"/>
          </a:solidFill>
          <a:latin typeface="+mn-lt"/>
        </a:defRPr>
      </a:lvl5pPr>
      <a:lvl6pPr marL="11037888" indent="-1174750" algn="l" defTabSz="4702175" rtl="0" fontAlgn="base">
        <a:spcBef>
          <a:spcPct val="20000"/>
        </a:spcBef>
        <a:spcAft>
          <a:spcPct val="0"/>
        </a:spcAft>
        <a:buChar char="»"/>
        <a:defRPr sz="10300">
          <a:solidFill>
            <a:schemeClr val="tx1"/>
          </a:solidFill>
          <a:latin typeface="+mn-lt"/>
        </a:defRPr>
      </a:lvl6pPr>
      <a:lvl7pPr marL="11495088" indent="-1174750" algn="l" defTabSz="4702175" rtl="0" fontAlgn="base">
        <a:spcBef>
          <a:spcPct val="20000"/>
        </a:spcBef>
        <a:spcAft>
          <a:spcPct val="0"/>
        </a:spcAft>
        <a:buChar char="»"/>
        <a:defRPr sz="10300">
          <a:solidFill>
            <a:schemeClr val="tx1"/>
          </a:solidFill>
          <a:latin typeface="+mn-lt"/>
        </a:defRPr>
      </a:lvl7pPr>
      <a:lvl8pPr marL="11952288" indent="-1174750" algn="l" defTabSz="4702175" rtl="0" fontAlgn="base">
        <a:spcBef>
          <a:spcPct val="20000"/>
        </a:spcBef>
        <a:spcAft>
          <a:spcPct val="0"/>
        </a:spcAft>
        <a:buChar char="»"/>
        <a:defRPr sz="10300">
          <a:solidFill>
            <a:schemeClr val="tx1"/>
          </a:solidFill>
          <a:latin typeface="+mn-lt"/>
        </a:defRPr>
      </a:lvl8pPr>
      <a:lvl9pPr marL="12409488" indent="-1174750" algn="l" defTabSz="4702175" rtl="0" fontAlgn="base">
        <a:spcBef>
          <a:spcPct val="20000"/>
        </a:spcBef>
        <a:spcAft>
          <a:spcPct val="0"/>
        </a:spcAft>
        <a:buChar char="»"/>
        <a:defRPr sz="10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1E0E5"/>
            </a:gs>
          </a:gsLst>
          <a:lin ang="5400000" scaled="1"/>
        </a:gradFill>
        <a:effectLst/>
      </p:bgPr>
    </p:bg>
    <p:spTree>
      <p:nvGrpSpPr>
        <p:cNvPr id="1" name=""/>
        <p:cNvGrpSpPr/>
        <p:nvPr/>
      </p:nvGrpSpPr>
      <p:grpSpPr>
        <a:xfrm>
          <a:off x="0" y="0"/>
          <a:ext cx="0" cy="0"/>
          <a:chOff x="0" y="0"/>
          <a:chExt cx="0" cy="0"/>
        </a:xfrm>
      </p:grpSpPr>
      <p:sp>
        <p:nvSpPr>
          <p:cNvPr id="32" name="Rectangle 27"/>
          <p:cNvSpPr>
            <a:spLocks noChangeArrowheads="1"/>
          </p:cNvSpPr>
          <p:nvPr/>
        </p:nvSpPr>
        <p:spPr bwMode="auto">
          <a:xfrm>
            <a:off x="-48494" y="0"/>
            <a:ext cx="43939693" cy="4504612"/>
          </a:xfrm>
          <a:prstGeom prst="rect">
            <a:avLst/>
          </a:prstGeom>
          <a:gradFill>
            <a:gsLst>
              <a:gs pos="5000">
                <a:srgbClr val="235078"/>
              </a:gs>
              <a:gs pos="100000">
                <a:srgbClr val="1482A5"/>
              </a:gs>
            </a:gsLst>
            <a:lin ang="0" scaled="1"/>
          </a:gradFill>
          <a:ln>
            <a:noFill/>
          </a:ln>
        </p:spPr>
        <p:txBody>
          <a:bodyPr wrap="none" anchor="ctr"/>
          <a:lstStyle>
            <a:defPPr>
              <a:defRPr kern="1200"/>
            </a:defPPr>
          </a:lstStyle>
          <a:p>
            <a:pPr lvl="0" defTabSz="914126" fontAlgn="auto">
              <a:spcBef>
                <a:spcPts val="0"/>
              </a:spcBef>
              <a:spcAft>
                <a:spcPts val="0"/>
              </a:spcAft>
              <a:defRPr/>
            </a:pPr>
            <a:endParaRPr lang="en-US" sz="5400" dirty="0">
              <a:solidFill>
                <a:prstClr val="white"/>
              </a:solidFill>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2" name="Rectangle 5"/>
          <p:cNvSpPr>
            <a:spLocks noChangeArrowheads="1"/>
          </p:cNvSpPr>
          <p:nvPr/>
        </p:nvSpPr>
        <p:spPr bwMode="auto">
          <a:xfrm>
            <a:off x="623073" y="13354412"/>
            <a:ext cx="10058400" cy="8972962"/>
          </a:xfrm>
          <a:prstGeom prst="roundRect">
            <a:avLst>
              <a:gd name="adj" fmla="val 1380"/>
            </a:avLst>
          </a:prstGeom>
          <a:solidFill>
            <a:srgbClr val="B4D3E2"/>
          </a:solidFill>
          <a:ln>
            <a:noFill/>
          </a:ln>
          <a:effectLst/>
        </p:spPr>
        <p:txBody>
          <a:bodyPr wrap="none" lIns="274320" tIns="68580" rIns="274320" bIns="68580" anchor="ctr"/>
          <a:lstStyle>
            <a:defPPr>
              <a:defRPr kern="1200"/>
            </a:defPPr>
          </a:lstStyle>
          <a:p>
            <a:pPr defTabSz="4703763"/>
            <a:endParaRPr lang="en-US" sz="3600">
              <a:noFill/>
              <a:latin typeface="Amaranth" panose="02000503050000020004" pitchFamily="2" charset="0"/>
            </a:endParaRPr>
          </a:p>
        </p:txBody>
      </p:sp>
      <p:sp>
        <p:nvSpPr>
          <p:cNvPr id="2053" name="Text Box 6"/>
          <p:cNvSpPr txBox="1">
            <a:spLocks noChangeArrowheads="1"/>
          </p:cNvSpPr>
          <p:nvPr/>
        </p:nvSpPr>
        <p:spPr bwMode="auto">
          <a:xfrm>
            <a:off x="1080273" y="13352626"/>
            <a:ext cx="9213011" cy="84484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37160" tIns="68580" rIns="137160" bIns="68580" anchor="t">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defTabSz="914400">
              <a:spcBef>
                <a:spcPts val="0"/>
              </a:spcBef>
              <a:spcAft>
                <a:spcPts val="0"/>
              </a:spcAft>
            </a:pPr>
            <a:r>
              <a:rPr lang="en-US" sz="5300" kern="0" dirty="0">
                <a:solidFill>
                  <a:srgbClr val="0D0D0D"/>
                </a:solidFill>
                <a:latin typeface="+mj-lt"/>
                <a:sym typeface="Arial"/>
              </a:rPr>
              <a:t>Farmers face challenges with inefficient water, pesticide use and labor-intensive crop monitoring. Our product aims to streamline these </a:t>
            </a:r>
            <a:r>
              <a:rPr lang="en-US" sz="5300" kern="0">
                <a:solidFill>
                  <a:srgbClr val="0D0D0D"/>
                </a:solidFill>
                <a:latin typeface="+mj-lt"/>
                <a:sym typeface="Arial"/>
              </a:rPr>
              <a:t>tasks.</a:t>
            </a:r>
            <a:endParaRPr lang="en-US" sz="5300" kern="0">
              <a:solidFill>
                <a:srgbClr val="000000"/>
              </a:solidFill>
              <a:latin typeface="+mj-lt"/>
            </a:endParaRPr>
          </a:p>
          <a:p>
            <a:pPr defTabSz="914400">
              <a:spcBef>
                <a:spcPts val="0"/>
              </a:spcBef>
              <a:spcAft>
                <a:spcPts val="0"/>
              </a:spcAft>
            </a:pPr>
            <a:r>
              <a:rPr lang="en-US" sz="5300" kern="0" dirty="0">
                <a:solidFill>
                  <a:srgbClr val="0D0D0D"/>
                </a:solidFill>
                <a:latin typeface="+mj-lt"/>
                <a:sym typeface="Arial"/>
              </a:rPr>
              <a:t> Offering precise water spraying and automated monitoring for more sustainable and efficient farming</a:t>
            </a:r>
            <a:endParaRPr lang="en-US" sz="5300" kern="0">
              <a:solidFill>
                <a:srgbClr val="000000"/>
              </a:solidFill>
              <a:latin typeface="+mj-lt"/>
            </a:endParaRPr>
          </a:p>
        </p:txBody>
      </p:sp>
      <p:sp>
        <p:nvSpPr>
          <p:cNvPr id="33" name="Rectangle 29"/>
          <p:cNvSpPr>
            <a:spLocks noChangeArrowheads="1"/>
          </p:cNvSpPr>
          <p:nvPr/>
        </p:nvSpPr>
        <p:spPr bwMode="auto">
          <a:xfrm>
            <a:off x="-48492" y="30091497"/>
            <a:ext cx="43939693" cy="2826901"/>
          </a:xfrm>
          <a:prstGeom prst="rect">
            <a:avLst/>
          </a:prstGeom>
          <a:gradFill>
            <a:gsLst>
              <a:gs pos="5000">
                <a:srgbClr val="235078"/>
              </a:gs>
              <a:gs pos="100000">
                <a:srgbClr val="1482A5"/>
              </a:gs>
            </a:gsLst>
            <a:lin ang="0" scaled="1"/>
          </a:gradFill>
          <a:ln>
            <a:noFill/>
          </a:ln>
        </p:spPr>
        <p:txBody>
          <a:bodyPr lIns="137160" tIns="68580" rIns="137160" bIns="68580" anchor="ctr"/>
          <a:lstStyle>
            <a:defPPr>
              <a:defRPr kern="1200"/>
            </a:defPPr>
          </a:lstStyle>
          <a:p>
            <a:pPr defTabSz="4703763"/>
            <a:endParaRPr lang="en-US">
              <a:solidFill>
                <a:schemeClr val="bg1"/>
              </a:solidFill>
              <a:sym typeface="Symbol" pitchFamily="18" charset="2"/>
            </a:endParaRPr>
          </a:p>
        </p:txBody>
      </p:sp>
      <p:sp>
        <p:nvSpPr>
          <p:cNvPr id="31" name="Title 11">
            <a:extLst>
              <a:ext uri="{FF2B5EF4-FFF2-40B4-BE49-F238E27FC236}">
                <a16:creationId xmlns:a16="http://schemas.microsoft.com/office/drawing/2014/main" id="{A3F6428D-1FA6-42BA-BAEA-3577E1620F6B}"/>
              </a:ext>
            </a:extLst>
          </p:cNvPr>
          <p:cNvSpPr txBox="1"/>
          <p:nvPr/>
        </p:nvSpPr>
        <p:spPr>
          <a:xfrm>
            <a:off x="13043263" y="666885"/>
            <a:ext cx="17073154" cy="2025171"/>
          </a:xfrm>
          <a:prstGeom prst="rect">
            <a:avLst/>
          </a:prstGeom>
        </p:spPr>
        <p:txBody>
          <a:bodyPr lIns="128016" tIns="64008" rIns="128016" bIns="64008"/>
          <a:lstStyle>
            <a:defPPr>
              <a:defRPr kern="1200"/>
            </a:defPPr>
            <a:lvl1pPr algn="ctr" defTabSz="4389028" rtl="0" eaLnBrk="1" latinLnBrk="0" hangingPunct="1">
              <a:spcBef>
                <a:spcPct val="0"/>
              </a:spcBef>
              <a:buNone/>
              <a:defRPr sz="13400" kern="1200">
                <a:solidFill>
                  <a:schemeClr val="tx1"/>
                </a:solidFill>
                <a:latin typeface="+mj-lt"/>
                <a:ea typeface="+mj-ea"/>
                <a:cs typeface="+mj-cs"/>
              </a:defRPr>
            </a:lvl1pPr>
          </a:lstStyle>
          <a:p>
            <a:r>
              <a:rPr lang="en-US" sz="9600" b="1" dirty="0">
                <a:solidFill>
                  <a:schemeClr val="bg1"/>
                </a:solidFill>
                <a:latin typeface="Times New Roman" panose="02020603050405020304" pitchFamily="18" charset="0"/>
              </a:rPr>
              <a:t>Opti-Spray Drone</a:t>
            </a:r>
            <a:endParaRPr lang="en-US" sz="9600" dirty="0">
              <a:solidFill>
                <a:schemeClr val="bg1"/>
              </a:solidFill>
            </a:endParaRPr>
          </a:p>
        </p:txBody>
      </p:sp>
      <p:sp>
        <p:nvSpPr>
          <p:cNvPr id="36" name="Rectangle 5">
            <a:extLst>
              <a:ext uri="{FF2B5EF4-FFF2-40B4-BE49-F238E27FC236}">
                <a16:creationId xmlns:a16="http://schemas.microsoft.com/office/drawing/2014/main" id="{98FCC399-CA5D-4873-B45E-22BAE0F51D2E}"/>
              </a:ext>
            </a:extLst>
          </p:cNvPr>
          <p:cNvSpPr>
            <a:spLocks noChangeArrowheads="1"/>
          </p:cNvSpPr>
          <p:nvPr/>
        </p:nvSpPr>
        <p:spPr bwMode="auto">
          <a:xfrm>
            <a:off x="605057" y="22740857"/>
            <a:ext cx="10058400" cy="784225"/>
          </a:xfrm>
          <a:prstGeom prst="rect">
            <a:avLst/>
          </a:prstGeom>
          <a:solidFill>
            <a:srgbClr val="1482A5"/>
          </a:solidFill>
          <a:ln>
            <a:noFill/>
          </a:ln>
          <a:effectLst/>
        </p:spPr>
        <p:txBody>
          <a:bodyPr wrap="none" lIns="274320" tIns="68580" rIns="274320" bIns="68580" anchor="ctr"/>
          <a:lstStyle>
            <a:defPPr>
              <a:defRPr kern="1200"/>
            </a:defPPr>
          </a:lstStyle>
          <a:p>
            <a:pPr lvl="0" algn="ctr" defTabSz="914126" fontAlgn="auto">
              <a:spcBef>
                <a:spcPts val="0"/>
              </a:spcBef>
              <a:spcAft>
                <a:spcPts val="0"/>
              </a:spcAft>
            </a:pPr>
            <a:r>
              <a:rPr lang="en-US" sz="5500" b="1" dirty="0">
                <a:solidFill>
                  <a:prstClr val="white"/>
                </a:solidFill>
                <a:latin typeface="Calibri" panose="020F0502020204030204"/>
              </a:rPr>
              <a:t>TARGET SPECIFICATIONS</a:t>
            </a:r>
          </a:p>
        </p:txBody>
      </p:sp>
      <p:sp>
        <p:nvSpPr>
          <p:cNvPr id="38" name="Rectangle 5">
            <a:extLst>
              <a:ext uri="{FF2B5EF4-FFF2-40B4-BE49-F238E27FC236}">
                <a16:creationId xmlns:a16="http://schemas.microsoft.com/office/drawing/2014/main" id="{991B9DF0-7DD4-4C17-94B6-6C493D1C390D}"/>
              </a:ext>
            </a:extLst>
          </p:cNvPr>
          <p:cNvSpPr>
            <a:spLocks noChangeArrowheads="1"/>
          </p:cNvSpPr>
          <p:nvPr/>
        </p:nvSpPr>
        <p:spPr bwMode="auto">
          <a:xfrm>
            <a:off x="623073" y="12310977"/>
            <a:ext cx="10058400" cy="784225"/>
          </a:xfrm>
          <a:prstGeom prst="rect">
            <a:avLst/>
          </a:prstGeom>
          <a:solidFill>
            <a:srgbClr val="1482A5"/>
          </a:solidFill>
          <a:ln>
            <a:noFill/>
          </a:ln>
          <a:effectLst/>
        </p:spPr>
        <p:txBody>
          <a:bodyPr wrap="none" lIns="274320" tIns="68580" rIns="274320" bIns="68580" anchor="ctr"/>
          <a:lstStyle>
            <a:defPPr>
              <a:defRPr kern="1200"/>
            </a:defPPr>
          </a:lstStyle>
          <a:p>
            <a:pPr lvl="0" algn="ctr" defTabSz="914126" fontAlgn="auto">
              <a:spcBef>
                <a:spcPts val="0"/>
              </a:spcBef>
              <a:spcAft>
                <a:spcPts val="0"/>
              </a:spcAft>
            </a:pPr>
            <a:r>
              <a:rPr lang="en-US" sz="5500" b="1" dirty="0">
                <a:solidFill>
                  <a:prstClr val="white"/>
                </a:solidFill>
                <a:latin typeface="Calibri" panose="020F0502020204030204"/>
              </a:rPr>
              <a:t>PROBLEM STATEMENT</a:t>
            </a:r>
          </a:p>
        </p:txBody>
      </p:sp>
      <p:sp>
        <p:nvSpPr>
          <p:cNvPr id="46" name="Rectangle 5">
            <a:extLst>
              <a:ext uri="{FF2B5EF4-FFF2-40B4-BE49-F238E27FC236}">
                <a16:creationId xmlns:a16="http://schemas.microsoft.com/office/drawing/2014/main" id="{88D57C6D-9B7C-4799-9EEF-AD493DF30EC4}"/>
              </a:ext>
            </a:extLst>
          </p:cNvPr>
          <p:cNvSpPr>
            <a:spLocks noChangeArrowheads="1"/>
          </p:cNvSpPr>
          <p:nvPr/>
        </p:nvSpPr>
        <p:spPr bwMode="auto">
          <a:xfrm>
            <a:off x="560071" y="4851900"/>
            <a:ext cx="10058400" cy="784225"/>
          </a:xfrm>
          <a:prstGeom prst="rect">
            <a:avLst/>
          </a:prstGeom>
          <a:solidFill>
            <a:srgbClr val="1482A5"/>
          </a:solidFill>
          <a:ln>
            <a:noFill/>
          </a:ln>
          <a:effectLst/>
        </p:spPr>
        <p:txBody>
          <a:bodyPr wrap="none" lIns="274320" tIns="68580" rIns="274320" bIns="68580" anchor="ctr"/>
          <a:lstStyle>
            <a:defPPr>
              <a:defRPr kern="1200"/>
            </a:defPPr>
          </a:lstStyle>
          <a:p>
            <a:pPr marL="457063" lvl="1" algn="ctr" defTabSz="914126" fontAlgn="auto">
              <a:spcBef>
                <a:spcPts val="0"/>
              </a:spcBef>
              <a:spcAft>
                <a:spcPts val="0"/>
              </a:spcAft>
            </a:pPr>
            <a:r>
              <a:rPr lang="en-US" sz="5500" b="1" dirty="0">
                <a:solidFill>
                  <a:prstClr val="white"/>
                </a:solidFill>
                <a:latin typeface="Calibri" panose="020F0502020204030204"/>
              </a:rPr>
              <a:t>INTRODUCTION</a:t>
            </a:r>
          </a:p>
        </p:txBody>
      </p:sp>
      <p:sp>
        <p:nvSpPr>
          <p:cNvPr id="16" name="Rectangle 5">
            <a:extLst>
              <a:ext uri="{FF2B5EF4-FFF2-40B4-BE49-F238E27FC236}">
                <a16:creationId xmlns:a16="http://schemas.microsoft.com/office/drawing/2014/main" id="{620C51D2-3423-4C6C-A077-34B27F321D2D}"/>
              </a:ext>
            </a:extLst>
          </p:cNvPr>
          <p:cNvSpPr>
            <a:spLocks noChangeArrowheads="1"/>
          </p:cNvSpPr>
          <p:nvPr/>
        </p:nvSpPr>
        <p:spPr bwMode="auto">
          <a:xfrm>
            <a:off x="33514399" y="17443674"/>
            <a:ext cx="10058400" cy="784225"/>
          </a:xfrm>
          <a:prstGeom prst="rect">
            <a:avLst/>
          </a:prstGeom>
          <a:solidFill>
            <a:srgbClr val="1482A5"/>
          </a:solidFill>
          <a:ln>
            <a:noFill/>
          </a:ln>
          <a:effectLst/>
        </p:spPr>
        <p:txBody>
          <a:bodyPr wrap="none" lIns="274320" tIns="68580" rIns="274320" bIns="68580" anchor="ctr"/>
          <a:lstStyle>
            <a:defPPr>
              <a:defRPr kern="1200"/>
            </a:defPPr>
          </a:lstStyle>
          <a:p>
            <a:pPr lvl="0" algn="ctr" defTabSz="914126" fontAlgn="auto">
              <a:spcBef>
                <a:spcPts val="0"/>
              </a:spcBef>
              <a:spcAft>
                <a:spcPts val="0"/>
              </a:spcAft>
            </a:pPr>
            <a:r>
              <a:rPr lang="en-US" sz="5500" b="1" dirty="0">
                <a:solidFill>
                  <a:prstClr val="white"/>
                </a:solidFill>
                <a:latin typeface="Calibri" panose="020F0502020204030204"/>
              </a:rPr>
              <a:t>CONSTRAINTS</a:t>
            </a:r>
          </a:p>
        </p:txBody>
      </p:sp>
      <p:sp>
        <p:nvSpPr>
          <p:cNvPr id="18" name="Rectangle 5">
            <a:extLst>
              <a:ext uri="{FF2B5EF4-FFF2-40B4-BE49-F238E27FC236}">
                <a16:creationId xmlns:a16="http://schemas.microsoft.com/office/drawing/2014/main" id="{88133C58-052D-4585-823B-31740DB45AF4}"/>
              </a:ext>
            </a:extLst>
          </p:cNvPr>
          <p:cNvSpPr>
            <a:spLocks noChangeArrowheads="1"/>
          </p:cNvSpPr>
          <p:nvPr/>
        </p:nvSpPr>
        <p:spPr bwMode="auto">
          <a:xfrm>
            <a:off x="1062257" y="7479216"/>
            <a:ext cx="9144000" cy="784225"/>
          </a:xfrm>
          <a:prstGeom prst="rect">
            <a:avLst/>
          </a:prstGeom>
          <a:noFill/>
          <a:ln>
            <a:noFill/>
          </a:ln>
          <a:effectLst/>
        </p:spPr>
        <p:txBody>
          <a:bodyPr wrap="none" lIns="137160" tIns="68580" rIns="137160" bIns="68580" anchor="ctr"/>
          <a:lstStyle>
            <a:defPPr>
              <a:defRPr kern="1200"/>
            </a:defPPr>
          </a:lstStyle>
          <a:p>
            <a:pPr defTabSz="4703763"/>
            <a:endParaRPr lang="en-US" sz="3600" dirty="0">
              <a:solidFill>
                <a:srgbClr val="235078"/>
              </a:solidFill>
              <a:latin typeface="Amaranth" panose="02000503050000020004" pitchFamily="2" charset="0"/>
            </a:endParaRPr>
          </a:p>
        </p:txBody>
      </p:sp>
      <p:pic>
        <p:nvPicPr>
          <p:cNvPr id="20" name="Picture 19">
            <a:extLst>
              <a:ext uri="{FF2B5EF4-FFF2-40B4-BE49-F238E27FC236}">
                <a16:creationId xmlns:a16="http://schemas.microsoft.com/office/drawing/2014/main" id="{306BA3F8-AFD3-42CE-BBF9-9153A626B1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353108" y="141950"/>
            <a:ext cx="4538091" cy="4220712"/>
          </a:xfrm>
          <a:prstGeom prst="rect">
            <a:avLst/>
          </a:prstGeom>
        </p:spPr>
      </p:pic>
      <p:sp>
        <p:nvSpPr>
          <p:cNvPr id="4" name="Rectangle 3">
            <a:extLst>
              <a:ext uri="{FF2B5EF4-FFF2-40B4-BE49-F238E27FC236}">
                <a16:creationId xmlns:a16="http://schemas.microsoft.com/office/drawing/2014/main" id="{E6BD4198-3BF9-4F89-9306-CC04EBADD794}"/>
              </a:ext>
            </a:extLst>
          </p:cNvPr>
          <p:cNvSpPr/>
          <p:nvPr/>
        </p:nvSpPr>
        <p:spPr>
          <a:xfrm>
            <a:off x="18111583" y="2480327"/>
            <a:ext cx="6936514" cy="1015663"/>
          </a:xfrm>
          <a:prstGeom prst="rect">
            <a:avLst/>
          </a:prstGeom>
        </p:spPr>
        <p:txBody>
          <a:bodyPr wrap="none">
            <a:spAutoFit/>
          </a:bodyPr>
          <a:lstStyle/>
          <a:p>
            <a:pPr lvl="0" defTabSz="914126" fontAlgn="auto">
              <a:spcBef>
                <a:spcPts val="0"/>
              </a:spcBef>
              <a:spcAft>
                <a:spcPts val="0"/>
              </a:spcAft>
              <a:defRPr/>
            </a:pPr>
            <a:r>
              <a:rPr lang="en-US" sz="6000" dirty="0">
                <a:solidFill>
                  <a:prstClr val="white"/>
                </a:solidFill>
                <a:latin typeface="Times New Roman" panose="02020603050405020304" pitchFamily="18" charset="0"/>
                <a:ea typeface="Open Sans" panose="020B0606030504020204" pitchFamily="34" charset="0"/>
                <a:cs typeface="Times New Roman" panose="02020603050405020304" pitchFamily="18" charset="0"/>
              </a:rPr>
              <a:t>Senior Design Project</a:t>
            </a:r>
          </a:p>
        </p:txBody>
      </p:sp>
      <p:sp>
        <p:nvSpPr>
          <p:cNvPr id="24" name="TextBox 23">
            <a:extLst>
              <a:ext uri="{FF2B5EF4-FFF2-40B4-BE49-F238E27FC236}">
                <a16:creationId xmlns:a16="http://schemas.microsoft.com/office/drawing/2014/main" id="{AAF3E697-07DB-497C-834F-AA542BBA8576}"/>
              </a:ext>
            </a:extLst>
          </p:cNvPr>
          <p:cNvSpPr txBox="1"/>
          <p:nvPr/>
        </p:nvSpPr>
        <p:spPr>
          <a:xfrm>
            <a:off x="-48768" y="120855"/>
            <a:ext cx="21576569" cy="923330"/>
          </a:xfrm>
          <a:prstGeom prst="rect">
            <a:avLst/>
          </a:prstGeom>
          <a:noFill/>
        </p:spPr>
        <p:txBody>
          <a:bodyPr wrap="square" lIns="91440" tIns="45720" rIns="91440" bIns="45720" anchor="t">
            <a:spAutoFit/>
          </a:bodyPr>
          <a:lstStyle/>
          <a:p>
            <a:pPr defTabSz="914126" fontAlgn="auto">
              <a:spcBef>
                <a:spcPts val="0"/>
              </a:spcBef>
              <a:spcAft>
                <a:spcPts val="0"/>
              </a:spcAft>
              <a:defRPr/>
            </a:pPr>
            <a:r>
              <a:rPr lang="en-US" sz="5400" dirty="0">
                <a:solidFill>
                  <a:prstClr val="white"/>
                </a:solidFill>
                <a:latin typeface="Times New Roman"/>
                <a:ea typeface="Open Sans"/>
                <a:cs typeface="Times New Roman"/>
              </a:rPr>
              <a:t>Student Names:                                                                           </a:t>
            </a:r>
            <a:endParaRPr lang="en-US" sz="5400" dirty="0">
              <a:solidFill>
                <a:prstClr val="white"/>
              </a:solidFill>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26" name="Rectangle 5">
            <a:extLst>
              <a:ext uri="{FF2B5EF4-FFF2-40B4-BE49-F238E27FC236}">
                <a16:creationId xmlns:a16="http://schemas.microsoft.com/office/drawing/2014/main" id="{442AA91F-9F8E-4B66-8C91-56DAEB8EBCE7}"/>
              </a:ext>
            </a:extLst>
          </p:cNvPr>
          <p:cNvSpPr>
            <a:spLocks noChangeArrowheads="1"/>
          </p:cNvSpPr>
          <p:nvPr/>
        </p:nvSpPr>
        <p:spPr bwMode="auto">
          <a:xfrm>
            <a:off x="33463221" y="4851899"/>
            <a:ext cx="10058400" cy="784225"/>
          </a:xfrm>
          <a:prstGeom prst="rect">
            <a:avLst/>
          </a:prstGeom>
          <a:solidFill>
            <a:srgbClr val="1482A5"/>
          </a:solidFill>
          <a:ln>
            <a:noFill/>
          </a:ln>
          <a:effectLst/>
        </p:spPr>
        <p:txBody>
          <a:bodyPr wrap="none" lIns="274320" tIns="68580" rIns="274320" bIns="68580" anchor="ctr"/>
          <a:lstStyle>
            <a:defPPr>
              <a:defRPr kern="1200"/>
            </a:defPPr>
          </a:lstStyle>
          <a:p>
            <a:pPr lvl="0" algn="ctr" defTabSz="914126" fontAlgn="auto">
              <a:spcBef>
                <a:spcPts val="0"/>
              </a:spcBef>
              <a:spcAft>
                <a:spcPts val="0"/>
              </a:spcAft>
            </a:pPr>
            <a:r>
              <a:rPr lang="en-US" sz="5500" b="1" dirty="0">
                <a:solidFill>
                  <a:prstClr val="white"/>
                </a:solidFill>
                <a:latin typeface="Calibri" panose="020F0502020204030204"/>
                <a:cs typeface="Calibri"/>
              </a:rPr>
              <a:t>PROJECT IMPACT</a:t>
            </a:r>
          </a:p>
        </p:txBody>
      </p:sp>
      <p:sp>
        <p:nvSpPr>
          <p:cNvPr id="27" name="Rectangle 5">
            <a:extLst>
              <a:ext uri="{FF2B5EF4-FFF2-40B4-BE49-F238E27FC236}">
                <a16:creationId xmlns:a16="http://schemas.microsoft.com/office/drawing/2014/main" id="{CFCF8A5F-FE53-43C7-9966-4536B08E5429}"/>
              </a:ext>
            </a:extLst>
          </p:cNvPr>
          <p:cNvSpPr>
            <a:spLocks noChangeArrowheads="1"/>
          </p:cNvSpPr>
          <p:nvPr/>
        </p:nvSpPr>
        <p:spPr bwMode="auto">
          <a:xfrm>
            <a:off x="16474073" y="4950351"/>
            <a:ext cx="10058400" cy="784225"/>
          </a:xfrm>
          <a:prstGeom prst="rect">
            <a:avLst/>
          </a:prstGeom>
          <a:solidFill>
            <a:srgbClr val="1482A5"/>
          </a:solidFill>
          <a:ln>
            <a:noFill/>
          </a:ln>
          <a:effectLst/>
        </p:spPr>
        <p:txBody>
          <a:bodyPr wrap="none" lIns="274320" tIns="68580" rIns="274320" bIns="68580" anchor="ctr"/>
          <a:lstStyle>
            <a:defPPr>
              <a:defRPr kern="1200"/>
            </a:defPPr>
          </a:lstStyle>
          <a:p>
            <a:pPr lvl="0" algn="ctr" defTabSz="914126" fontAlgn="auto">
              <a:spcBef>
                <a:spcPts val="0"/>
              </a:spcBef>
              <a:spcAft>
                <a:spcPts val="0"/>
              </a:spcAft>
            </a:pPr>
            <a:r>
              <a:rPr lang="en-US" sz="5500" b="1" dirty="0">
                <a:solidFill>
                  <a:prstClr val="white"/>
                </a:solidFill>
                <a:latin typeface="Calibri" panose="020F0502020204030204"/>
              </a:rPr>
              <a:t>PROTOTYPE DESIGN</a:t>
            </a:r>
          </a:p>
        </p:txBody>
      </p:sp>
      <p:sp>
        <p:nvSpPr>
          <p:cNvPr id="28" name="Rectangle 5">
            <a:extLst>
              <a:ext uri="{FF2B5EF4-FFF2-40B4-BE49-F238E27FC236}">
                <a16:creationId xmlns:a16="http://schemas.microsoft.com/office/drawing/2014/main" id="{11469C23-F490-4424-A3B1-BF83E140E7AF}"/>
              </a:ext>
            </a:extLst>
          </p:cNvPr>
          <p:cNvSpPr>
            <a:spLocks noChangeArrowheads="1"/>
          </p:cNvSpPr>
          <p:nvPr/>
        </p:nvSpPr>
        <p:spPr bwMode="auto">
          <a:xfrm>
            <a:off x="16474073" y="29064546"/>
            <a:ext cx="10058400" cy="784225"/>
          </a:xfrm>
          <a:prstGeom prst="rect">
            <a:avLst/>
          </a:prstGeom>
          <a:solidFill>
            <a:srgbClr val="1482A5"/>
          </a:solidFill>
          <a:ln>
            <a:noFill/>
          </a:ln>
          <a:effectLst/>
        </p:spPr>
        <p:txBody>
          <a:bodyPr wrap="none" lIns="274320" tIns="68580" rIns="274320" bIns="68580" anchor="ctr"/>
          <a:lstStyle>
            <a:defPPr>
              <a:defRPr kern="1200"/>
            </a:defPPr>
          </a:lstStyle>
          <a:p>
            <a:pPr lvl="0" algn="ctr" defTabSz="914126" fontAlgn="auto">
              <a:spcBef>
                <a:spcPts val="0"/>
              </a:spcBef>
              <a:spcAft>
                <a:spcPts val="0"/>
              </a:spcAft>
            </a:pPr>
            <a:r>
              <a:rPr lang="en-US" sz="5500" b="1" dirty="0">
                <a:solidFill>
                  <a:prstClr val="white"/>
                </a:solidFill>
                <a:latin typeface="Calibri" panose="020F0502020204030204"/>
              </a:rPr>
              <a:t>CONCLUSION</a:t>
            </a:r>
          </a:p>
        </p:txBody>
      </p:sp>
      <p:sp>
        <p:nvSpPr>
          <p:cNvPr id="29" name="TextBox 28">
            <a:extLst>
              <a:ext uri="{FF2B5EF4-FFF2-40B4-BE49-F238E27FC236}">
                <a16:creationId xmlns:a16="http://schemas.microsoft.com/office/drawing/2014/main" id="{86EB5AD5-FD1C-4809-8A9D-BB9B6639F65C}"/>
              </a:ext>
            </a:extLst>
          </p:cNvPr>
          <p:cNvSpPr txBox="1"/>
          <p:nvPr/>
        </p:nvSpPr>
        <p:spPr>
          <a:xfrm>
            <a:off x="32911697" y="2353853"/>
            <a:ext cx="6477000" cy="1569660"/>
          </a:xfrm>
          <a:prstGeom prst="rect">
            <a:avLst/>
          </a:prstGeom>
          <a:noFill/>
        </p:spPr>
        <p:txBody>
          <a:bodyPr wrap="square" lIns="91440" tIns="45720" rIns="91440" bIns="45720" rtlCol="0" anchor="t">
            <a:spAutoFit/>
          </a:bodyPr>
          <a:lstStyle/>
          <a:p>
            <a:pPr>
              <a:defRPr/>
            </a:pPr>
            <a:r>
              <a:rPr lang="en-US" sz="4800" dirty="0">
                <a:solidFill>
                  <a:schemeClr val="bg1"/>
                </a:solidFill>
                <a:latin typeface="Times New Roman" panose="02020603050405020304" pitchFamily="18" charset="0"/>
                <a:ea typeface="Open Sans" panose="020B0606030504020204" pitchFamily="34" charset="0"/>
                <a:cs typeface="Times New Roman" panose="02020603050405020304" pitchFamily="18" charset="0"/>
              </a:rPr>
              <a:t>Coach:</a:t>
            </a:r>
          </a:p>
          <a:p>
            <a:pPr>
              <a:defRPr/>
            </a:pPr>
            <a:r>
              <a:rPr lang="en-US" sz="4800" b="1" dirty="0">
                <a:solidFill>
                  <a:schemeClr val="bg1"/>
                </a:solidFill>
                <a:latin typeface="Times New Roman"/>
                <a:ea typeface="Open Sans"/>
                <a:cs typeface="Times New Roman"/>
              </a:rPr>
              <a:t>Dr. Ammar Al-Zaydi</a:t>
            </a:r>
            <a:endParaRPr lang="en-US" sz="4800" b="1" dirty="0">
              <a:solidFill>
                <a:schemeClr val="bg1"/>
              </a:solidFill>
              <a:latin typeface="Times New Roman" panose="02020603050405020304" pitchFamily="18" charset="0"/>
              <a:ea typeface="Open Sans" panose="020B0606030504020204" pitchFamily="34" charset="0"/>
              <a:cs typeface="Times New Roman" panose="02020603050405020304" pitchFamily="18" charset="0"/>
            </a:endParaRPr>
          </a:p>
        </p:txBody>
      </p:sp>
      <p:sp>
        <p:nvSpPr>
          <p:cNvPr id="30" name="TextBox 29">
            <a:extLst>
              <a:ext uri="{FF2B5EF4-FFF2-40B4-BE49-F238E27FC236}">
                <a16:creationId xmlns:a16="http://schemas.microsoft.com/office/drawing/2014/main" id="{22259D01-625F-4569-A986-D89C4A61C93C}"/>
              </a:ext>
            </a:extLst>
          </p:cNvPr>
          <p:cNvSpPr txBox="1"/>
          <p:nvPr/>
        </p:nvSpPr>
        <p:spPr>
          <a:xfrm>
            <a:off x="243840" y="1423701"/>
            <a:ext cx="17048603" cy="2308324"/>
          </a:xfrm>
          <a:prstGeom prst="rect">
            <a:avLst/>
          </a:prstGeom>
          <a:noFill/>
        </p:spPr>
        <p:txBody>
          <a:bodyPr wrap="square" lIns="91440" tIns="45720" rIns="91440" bIns="45720" anchor="t">
            <a:spAutoFit/>
          </a:bodyPr>
          <a:lstStyle/>
          <a:p>
            <a:pPr>
              <a:defRPr/>
            </a:pPr>
            <a:r>
              <a:rPr lang="en-US" sz="4800" b="1" dirty="0">
                <a:solidFill>
                  <a:schemeClr val="bg1"/>
                </a:solidFill>
                <a:latin typeface="Times New Roman" panose="02020603050405020304" pitchFamily="18" charset="0"/>
                <a:ea typeface="Open Sans" panose="020B0606030504020204" pitchFamily="34" charset="0"/>
                <a:cs typeface="Times New Roman" panose="02020603050405020304" pitchFamily="18" charset="0"/>
              </a:rPr>
              <a:t>NAWAF SHAKER (AAE), AHMAD REHAILI (AAE)</a:t>
            </a:r>
          </a:p>
          <a:p>
            <a:pPr>
              <a:defRPr/>
            </a:pPr>
            <a:r>
              <a:rPr lang="en-US" sz="4800" b="1" dirty="0">
                <a:solidFill>
                  <a:schemeClr val="bg1"/>
                </a:solidFill>
                <a:latin typeface="Times New Roman" panose="02020603050405020304" pitchFamily="18" charset="0"/>
                <a:ea typeface="Open Sans" panose="020B0606030504020204" pitchFamily="34" charset="0"/>
                <a:cs typeface="Times New Roman" panose="02020603050405020304" pitchFamily="18" charset="0"/>
              </a:rPr>
              <a:t>OMAR ALOTAIBY (ACHE), FAHAD ALDOSSARY (CHE)</a:t>
            </a:r>
          </a:p>
          <a:p>
            <a:pPr>
              <a:defRPr/>
            </a:pPr>
            <a:r>
              <a:rPr lang="en-US" sz="4800" b="1" dirty="0">
                <a:solidFill>
                  <a:schemeClr val="bg1"/>
                </a:solidFill>
                <a:latin typeface="Times New Roman"/>
                <a:ea typeface="Open Sans"/>
                <a:cs typeface="Times New Roman"/>
              </a:rPr>
              <a:t>MOHAMMED ALBAZZAZ (ME), OMAR ALSHETHRI (ME)</a:t>
            </a:r>
          </a:p>
        </p:txBody>
      </p:sp>
      <p:sp>
        <p:nvSpPr>
          <p:cNvPr id="40" name="Rectangle 5">
            <a:extLst>
              <a:ext uri="{FF2B5EF4-FFF2-40B4-BE49-F238E27FC236}">
                <a16:creationId xmlns:a16="http://schemas.microsoft.com/office/drawing/2014/main" id="{4A6219EF-2836-4291-9111-ECDEE8353B30}"/>
              </a:ext>
            </a:extLst>
          </p:cNvPr>
          <p:cNvSpPr>
            <a:spLocks noChangeArrowheads="1"/>
          </p:cNvSpPr>
          <p:nvPr/>
        </p:nvSpPr>
        <p:spPr bwMode="auto">
          <a:xfrm>
            <a:off x="33463221" y="18564868"/>
            <a:ext cx="10058400" cy="11310959"/>
          </a:xfrm>
          <a:prstGeom prst="roundRect">
            <a:avLst>
              <a:gd name="adj" fmla="val 1380"/>
            </a:avLst>
          </a:prstGeom>
          <a:solidFill>
            <a:srgbClr val="B4D3E2"/>
          </a:solidFill>
          <a:ln>
            <a:noFill/>
          </a:ln>
          <a:effectLst/>
        </p:spPr>
        <p:txBody>
          <a:bodyPr wrap="none" lIns="274320" tIns="68580" rIns="274320" bIns="68580" anchor="ctr"/>
          <a:lstStyle>
            <a:defPPr>
              <a:defRPr kern="1200"/>
            </a:defPPr>
          </a:lstStyle>
          <a:p>
            <a:pPr defTabSz="4703763"/>
            <a:endParaRPr lang="en-US" sz="3600">
              <a:noFill/>
              <a:latin typeface="Amaranth" panose="02000503050000020004" pitchFamily="2" charset="0"/>
            </a:endParaRPr>
          </a:p>
        </p:txBody>
      </p:sp>
      <p:sp>
        <p:nvSpPr>
          <p:cNvPr id="41" name="Rectangle 5">
            <a:extLst>
              <a:ext uri="{FF2B5EF4-FFF2-40B4-BE49-F238E27FC236}">
                <a16:creationId xmlns:a16="http://schemas.microsoft.com/office/drawing/2014/main" id="{9E0B33BE-2FD3-4C1B-937B-6881FA4C89FD}"/>
              </a:ext>
            </a:extLst>
          </p:cNvPr>
          <p:cNvSpPr>
            <a:spLocks noChangeArrowheads="1"/>
          </p:cNvSpPr>
          <p:nvPr/>
        </p:nvSpPr>
        <p:spPr bwMode="auto">
          <a:xfrm>
            <a:off x="605057" y="23826840"/>
            <a:ext cx="10058400" cy="6085185"/>
          </a:xfrm>
          <a:prstGeom prst="roundRect">
            <a:avLst>
              <a:gd name="adj" fmla="val 1380"/>
            </a:avLst>
          </a:prstGeom>
          <a:solidFill>
            <a:srgbClr val="B4D3E2"/>
          </a:solidFill>
          <a:ln>
            <a:noFill/>
          </a:ln>
          <a:effectLst/>
        </p:spPr>
        <p:txBody>
          <a:bodyPr wrap="none" lIns="274320" tIns="68580" rIns="274320" bIns="68580" anchor="ctr"/>
          <a:lstStyle>
            <a:defPPr>
              <a:defRPr kern="1200"/>
            </a:defPPr>
          </a:lstStyle>
          <a:p>
            <a:pPr defTabSz="4703763"/>
            <a:endParaRPr lang="en-US" sz="3600">
              <a:noFill/>
              <a:latin typeface="Amaranth" panose="02000503050000020004" pitchFamily="2" charset="0"/>
            </a:endParaRPr>
          </a:p>
        </p:txBody>
      </p:sp>
      <p:sp>
        <p:nvSpPr>
          <p:cNvPr id="43" name="Text Box 6">
            <a:extLst>
              <a:ext uri="{FF2B5EF4-FFF2-40B4-BE49-F238E27FC236}">
                <a16:creationId xmlns:a16="http://schemas.microsoft.com/office/drawing/2014/main" id="{5496FB52-7CFE-43C1-A850-3D235BD67069}"/>
              </a:ext>
            </a:extLst>
          </p:cNvPr>
          <p:cNvSpPr txBox="1">
            <a:spLocks noChangeArrowheads="1"/>
          </p:cNvSpPr>
          <p:nvPr/>
        </p:nvSpPr>
        <p:spPr bwMode="auto">
          <a:xfrm>
            <a:off x="838090" y="24119698"/>
            <a:ext cx="9498984" cy="55416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marL="685800" lvl="0" indent="-685800" fontAlgn="auto">
              <a:lnSpc>
                <a:spcPct val="150000"/>
              </a:lnSpc>
              <a:spcBef>
                <a:spcPts val="0"/>
              </a:spcBef>
              <a:spcAft>
                <a:spcPts val="0"/>
              </a:spcAft>
              <a:buClr>
                <a:srgbClr val="000000"/>
              </a:buClr>
              <a:buSzPts val="1400"/>
              <a:buFont typeface="Wingdings" panose="05000000000000000000" pitchFamily="2" charset="2"/>
              <a:buChar char="v"/>
              <a:defRPr/>
            </a:pPr>
            <a:r>
              <a:rPr lang="en-US" sz="4800" kern="0" dirty="0">
                <a:solidFill>
                  <a:srgbClr val="000000"/>
                </a:solidFill>
                <a:latin typeface="+mj-lt"/>
                <a:sym typeface="Archivo"/>
              </a:rPr>
              <a:t>13Kg Payload Capacity</a:t>
            </a:r>
          </a:p>
          <a:p>
            <a:pPr marL="685800" indent="-685800" fontAlgn="auto">
              <a:lnSpc>
                <a:spcPct val="150000"/>
              </a:lnSpc>
              <a:spcBef>
                <a:spcPts val="0"/>
              </a:spcBef>
              <a:spcAft>
                <a:spcPts val="0"/>
              </a:spcAft>
              <a:buClr>
                <a:srgbClr val="000000"/>
              </a:buClr>
              <a:buSzPts val="1400"/>
              <a:buFont typeface="Wingdings" panose="05000000000000000000" pitchFamily="2" charset="2"/>
              <a:buChar char="v"/>
              <a:defRPr/>
            </a:pPr>
            <a:r>
              <a:rPr lang="en-US" sz="4800" kern="0" dirty="0">
                <a:solidFill>
                  <a:srgbClr val="000000"/>
                </a:solidFill>
                <a:latin typeface="+mj-lt"/>
                <a:sym typeface="Archivo"/>
              </a:rPr>
              <a:t>15 Minutes Flight Time</a:t>
            </a:r>
          </a:p>
          <a:p>
            <a:pPr marL="685800" indent="-685800" fontAlgn="auto">
              <a:lnSpc>
                <a:spcPct val="150000"/>
              </a:lnSpc>
              <a:spcBef>
                <a:spcPts val="0"/>
              </a:spcBef>
              <a:spcAft>
                <a:spcPts val="0"/>
              </a:spcAft>
              <a:buClr>
                <a:srgbClr val="000000"/>
              </a:buClr>
              <a:buSzPts val="1400"/>
              <a:buFont typeface="Wingdings" panose="05000000000000000000" pitchFamily="2" charset="2"/>
              <a:buChar char="v"/>
              <a:defRPr/>
            </a:pPr>
            <a:r>
              <a:rPr lang="en-US" sz="4800" kern="0" dirty="0">
                <a:solidFill>
                  <a:srgbClr val="000000"/>
                </a:solidFill>
                <a:latin typeface="+mj-lt"/>
                <a:sym typeface="Archivo"/>
              </a:rPr>
              <a:t>54-72 km/h Maximum Speed</a:t>
            </a:r>
          </a:p>
          <a:p>
            <a:pPr marL="685800" lvl="0" indent="-685800" fontAlgn="auto">
              <a:lnSpc>
                <a:spcPct val="150000"/>
              </a:lnSpc>
              <a:spcBef>
                <a:spcPts val="0"/>
              </a:spcBef>
              <a:spcAft>
                <a:spcPts val="0"/>
              </a:spcAft>
              <a:buClr>
                <a:srgbClr val="000000"/>
              </a:buClr>
              <a:buSzPts val="1400"/>
              <a:buFont typeface="Wingdings" panose="05000000000000000000" pitchFamily="2" charset="2"/>
              <a:buChar char="v"/>
              <a:defRPr/>
            </a:pPr>
            <a:r>
              <a:rPr lang="en-US" sz="4800" kern="0" dirty="0">
                <a:solidFill>
                  <a:srgbClr val="000000"/>
                </a:solidFill>
                <a:latin typeface="+mj-lt"/>
                <a:sym typeface="Archivo"/>
              </a:rPr>
              <a:t>4 Liters Spraying System Capacity </a:t>
            </a:r>
          </a:p>
        </p:txBody>
      </p:sp>
      <p:sp>
        <p:nvSpPr>
          <p:cNvPr id="9" name="Rectangle 8">
            <a:extLst>
              <a:ext uri="{FF2B5EF4-FFF2-40B4-BE49-F238E27FC236}">
                <a16:creationId xmlns:a16="http://schemas.microsoft.com/office/drawing/2014/main" id="{A3896D62-819F-447B-BBD8-F01C319E39B5}"/>
              </a:ext>
            </a:extLst>
          </p:cNvPr>
          <p:cNvSpPr/>
          <p:nvPr/>
        </p:nvSpPr>
        <p:spPr>
          <a:xfrm>
            <a:off x="225962" y="29875827"/>
            <a:ext cx="42554622" cy="2821926"/>
          </a:xfrm>
          <a:prstGeom prst="rect">
            <a:avLst/>
          </a:prstGeom>
        </p:spPr>
        <p:txBody>
          <a:bodyPr wrap="square">
            <a:spAutoFit/>
          </a:bodyPr>
          <a:lstStyle/>
          <a:p>
            <a:pPr lvl="0" defTabSz="914126" fontAlgn="auto">
              <a:lnSpc>
                <a:spcPct val="200000"/>
              </a:lnSpc>
              <a:spcBef>
                <a:spcPts val="0"/>
              </a:spcBef>
              <a:spcAft>
                <a:spcPts val="0"/>
              </a:spcAft>
            </a:pPr>
            <a:r>
              <a:rPr lang="en-US" sz="4800" dirty="0">
                <a:solidFill>
                  <a:schemeClr val="bg1"/>
                </a:solidFill>
                <a:latin typeface="Times New Roman" panose="02020603050405020304" pitchFamily="18" charset="0"/>
                <a:cs typeface="Times New Roman" panose="02020603050405020304" pitchFamily="18" charset="0"/>
              </a:rPr>
              <a:t>In summary, Opti-Spray Drone Transform farming through improved precision and optimized resource use. It will Boost yields, lower expenses, and heighten efficiency for farmers. Also, it will Support sustainable farming goals, lessening environmental footprint.</a:t>
            </a:r>
          </a:p>
        </p:txBody>
      </p:sp>
      <p:sp>
        <p:nvSpPr>
          <p:cNvPr id="44" name="Rectangle 5">
            <a:extLst>
              <a:ext uri="{FF2B5EF4-FFF2-40B4-BE49-F238E27FC236}">
                <a16:creationId xmlns:a16="http://schemas.microsoft.com/office/drawing/2014/main" id="{ACAFC732-5D5D-4338-9FFD-E6DD24B480B2}"/>
              </a:ext>
            </a:extLst>
          </p:cNvPr>
          <p:cNvSpPr>
            <a:spLocks noChangeArrowheads="1"/>
          </p:cNvSpPr>
          <p:nvPr/>
        </p:nvSpPr>
        <p:spPr bwMode="auto">
          <a:xfrm>
            <a:off x="11166833" y="5977369"/>
            <a:ext cx="21744863" cy="22443522"/>
          </a:xfrm>
          <a:prstGeom prst="roundRect">
            <a:avLst>
              <a:gd name="adj" fmla="val 1380"/>
            </a:avLst>
          </a:prstGeom>
          <a:solidFill>
            <a:srgbClr val="B4D3E2"/>
          </a:solidFill>
          <a:ln>
            <a:noFill/>
          </a:ln>
          <a:effectLst/>
        </p:spPr>
        <p:txBody>
          <a:bodyPr wrap="none" lIns="274320" tIns="68580" rIns="274320" bIns="68580" anchor="ctr"/>
          <a:lstStyle>
            <a:defPPr>
              <a:defRPr kern="1200"/>
            </a:defPPr>
          </a:lstStyle>
          <a:p>
            <a:pPr defTabSz="4703763"/>
            <a:endParaRPr lang="en-US" sz="3600">
              <a:noFill/>
              <a:latin typeface="Amaranth" panose="02000503050000020004" pitchFamily="2" charset="0"/>
            </a:endParaRPr>
          </a:p>
        </p:txBody>
      </p:sp>
      <p:sp>
        <p:nvSpPr>
          <p:cNvPr id="45" name="Text Box 6">
            <a:extLst>
              <a:ext uri="{FF2B5EF4-FFF2-40B4-BE49-F238E27FC236}">
                <a16:creationId xmlns:a16="http://schemas.microsoft.com/office/drawing/2014/main" id="{42905444-6F48-4FB5-9BCF-AB36DBDC3620}"/>
              </a:ext>
            </a:extLst>
          </p:cNvPr>
          <p:cNvSpPr txBox="1">
            <a:spLocks noChangeArrowheads="1"/>
          </p:cNvSpPr>
          <p:nvPr/>
        </p:nvSpPr>
        <p:spPr bwMode="auto">
          <a:xfrm>
            <a:off x="33922831" y="18550712"/>
            <a:ext cx="8900160" cy="11081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marL="685800" lvl="0" indent="-685800" defTabSz="914400" eaLnBrk="1" fontAlgn="auto" hangingPunct="1">
              <a:lnSpc>
                <a:spcPct val="150000"/>
              </a:lnSpc>
              <a:spcBef>
                <a:spcPts val="0"/>
              </a:spcBef>
              <a:spcAft>
                <a:spcPts val="0"/>
              </a:spcAft>
              <a:buClr>
                <a:srgbClr val="000000"/>
              </a:buClr>
              <a:buFont typeface="Wingdings" panose="05000000000000000000" pitchFamily="2" charset="2"/>
              <a:buChar char="§"/>
            </a:pPr>
            <a:r>
              <a:rPr lang="en-US" sz="4800" kern="0" dirty="0">
                <a:solidFill>
                  <a:srgbClr val="0D0D0D"/>
                </a:solidFill>
                <a:latin typeface="+mj-lt"/>
                <a:sym typeface="Arial"/>
              </a:rPr>
              <a:t>Budget: Limited to 8000 SAR</a:t>
            </a:r>
          </a:p>
          <a:p>
            <a:pPr marL="685800" lvl="0" indent="-685800" defTabSz="914400" eaLnBrk="1" fontAlgn="auto" hangingPunct="1">
              <a:lnSpc>
                <a:spcPct val="150000"/>
              </a:lnSpc>
              <a:spcBef>
                <a:spcPts val="0"/>
              </a:spcBef>
              <a:spcAft>
                <a:spcPts val="0"/>
              </a:spcAft>
              <a:buClr>
                <a:srgbClr val="000000"/>
              </a:buClr>
              <a:buFont typeface="Wingdings" panose="05000000000000000000" pitchFamily="2" charset="2"/>
              <a:buChar char="§"/>
            </a:pPr>
            <a:r>
              <a:rPr lang="en-US" sz="4800" dirty="0">
                <a:latin typeface="+mj-lt"/>
              </a:rPr>
              <a:t>Range: The drone must operate within a 1km range</a:t>
            </a:r>
            <a:endParaRPr lang="en-US" sz="4800" kern="0" dirty="0">
              <a:solidFill>
                <a:srgbClr val="0D0D0D"/>
              </a:solidFill>
              <a:latin typeface="+mj-lt"/>
              <a:sym typeface="Arial"/>
            </a:endParaRPr>
          </a:p>
          <a:p>
            <a:pPr marL="685800" lvl="0" indent="-685800" defTabSz="914400" eaLnBrk="1" fontAlgn="auto" hangingPunct="1">
              <a:lnSpc>
                <a:spcPct val="150000"/>
              </a:lnSpc>
              <a:spcBef>
                <a:spcPts val="0"/>
              </a:spcBef>
              <a:spcAft>
                <a:spcPts val="0"/>
              </a:spcAft>
              <a:buClr>
                <a:srgbClr val="000000"/>
              </a:buClr>
              <a:buFont typeface="Wingdings" panose="05000000000000000000" pitchFamily="2" charset="2"/>
              <a:buChar char="§"/>
            </a:pPr>
            <a:r>
              <a:rPr lang="en-US" sz="4800" dirty="0">
                <a:latin typeface="+mj-lt"/>
              </a:rPr>
              <a:t>Payload Capacity: The drone must carry a payload of up to 13kg</a:t>
            </a:r>
            <a:endParaRPr lang="en-US" sz="4800" kern="0" dirty="0">
              <a:solidFill>
                <a:srgbClr val="0D0D0D"/>
              </a:solidFill>
              <a:latin typeface="+mj-lt"/>
              <a:sym typeface="Arial"/>
            </a:endParaRPr>
          </a:p>
          <a:p>
            <a:pPr marL="685800" lvl="0" indent="-685800" defTabSz="914400" eaLnBrk="1" fontAlgn="auto" hangingPunct="1">
              <a:lnSpc>
                <a:spcPct val="150000"/>
              </a:lnSpc>
              <a:spcBef>
                <a:spcPts val="0"/>
              </a:spcBef>
              <a:spcAft>
                <a:spcPts val="0"/>
              </a:spcAft>
              <a:buClr>
                <a:srgbClr val="000000"/>
              </a:buClr>
              <a:buFont typeface="Wingdings" panose="05000000000000000000" pitchFamily="2" charset="2"/>
              <a:buChar char="§"/>
            </a:pPr>
            <a:r>
              <a:rPr lang="en-US" sz="4800" dirty="0">
                <a:latin typeface="+mj-lt"/>
              </a:rPr>
              <a:t>Regulatory Compliance</a:t>
            </a:r>
            <a:endParaRPr lang="en-US" sz="4800" kern="0" dirty="0">
              <a:solidFill>
                <a:srgbClr val="0D0D0D"/>
              </a:solidFill>
              <a:latin typeface="+mj-lt"/>
              <a:sym typeface="Arial"/>
            </a:endParaRPr>
          </a:p>
          <a:p>
            <a:pPr marL="685800" lvl="0" indent="-685800" defTabSz="914400" eaLnBrk="1" fontAlgn="auto" hangingPunct="1">
              <a:lnSpc>
                <a:spcPct val="150000"/>
              </a:lnSpc>
              <a:spcBef>
                <a:spcPts val="0"/>
              </a:spcBef>
              <a:spcAft>
                <a:spcPts val="0"/>
              </a:spcAft>
              <a:buClr>
                <a:srgbClr val="000000"/>
              </a:buClr>
              <a:buFont typeface="Wingdings" panose="05000000000000000000" pitchFamily="2" charset="2"/>
              <a:buChar char="§"/>
            </a:pPr>
            <a:r>
              <a:rPr lang="en-US" sz="4800" dirty="0">
                <a:latin typeface="+mj-lt"/>
              </a:rPr>
              <a:t>Flight Time: A maximum flight time of 15 minutes</a:t>
            </a:r>
            <a:endParaRPr lang="en-US" sz="4800" kern="0" dirty="0">
              <a:solidFill>
                <a:srgbClr val="0D0D0D"/>
              </a:solidFill>
              <a:latin typeface="+mj-lt"/>
              <a:sym typeface="Arial"/>
            </a:endParaRPr>
          </a:p>
          <a:p>
            <a:pPr marL="685800" lvl="0" indent="-685800" defTabSz="914400" eaLnBrk="1" fontAlgn="auto" hangingPunct="1">
              <a:lnSpc>
                <a:spcPct val="150000"/>
              </a:lnSpc>
              <a:spcBef>
                <a:spcPts val="0"/>
              </a:spcBef>
              <a:spcAft>
                <a:spcPts val="0"/>
              </a:spcAft>
              <a:buClr>
                <a:srgbClr val="000000"/>
              </a:buClr>
              <a:buFont typeface="Wingdings" panose="05000000000000000000" pitchFamily="2" charset="2"/>
              <a:buChar char="§"/>
            </a:pPr>
            <a:r>
              <a:rPr lang="en-US" sz="4800" dirty="0">
                <a:latin typeface="+mj-lt"/>
              </a:rPr>
              <a:t>Environmental Conditions</a:t>
            </a:r>
            <a:endParaRPr lang="en-US" sz="4800" kern="0" dirty="0">
              <a:solidFill>
                <a:srgbClr val="000000"/>
              </a:solidFill>
              <a:latin typeface="+mj-lt"/>
              <a:sym typeface="Arial"/>
            </a:endParaRPr>
          </a:p>
        </p:txBody>
      </p:sp>
      <p:sp>
        <p:nvSpPr>
          <p:cNvPr id="47" name="Rectangle 5">
            <a:extLst>
              <a:ext uri="{FF2B5EF4-FFF2-40B4-BE49-F238E27FC236}">
                <a16:creationId xmlns:a16="http://schemas.microsoft.com/office/drawing/2014/main" id="{6B7EE74C-BB9B-407F-8F7B-7F859F1A3DBA}"/>
              </a:ext>
            </a:extLst>
          </p:cNvPr>
          <p:cNvSpPr>
            <a:spLocks noChangeArrowheads="1"/>
          </p:cNvSpPr>
          <p:nvPr/>
        </p:nvSpPr>
        <p:spPr bwMode="auto">
          <a:xfrm>
            <a:off x="33514399" y="5847191"/>
            <a:ext cx="10058400" cy="10831132"/>
          </a:xfrm>
          <a:prstGeom prst="roundRect">
            <a:avLst>
              <a:gd name="adj" fmla="val 1380"/>
            </a:avLst>
          </a:prstGeom>
          <a:solidFill>
            <a:srgbClr val="B4D3E2"/>
          </a:solidFill>
          <a:ln>
            <a:noFill/>
          </a:ln>
          <a:effectLst/>
        </p:spPr>
        <p:txBody>
          <a:bodyPr wrap="none" lIns="274320" tIns="68580" rIns="274320" bIns="68580" anchor="ctr"/>
          <a:lstStyle>
            <a:defPPr>
              <a:defRPr kern="1200"/>
            </a:defPPr>
          </a:lstStyle>
          <a:p>
            <a:pPr defTabSz="4703763"/>
            <a:endParaRPr lang="en-US" sz="3600">
              <a:noFill/>
              <a:latin typeface="Amaranth" panose="02000503050000020004" pitchFamily="2" charset="0"/>
            </a:endParaRPr>
          </a:p>
        </p:txBody>
      </p:sp>
      <p:sp>
        <p:nvSpPr>
          <p:cNvPr id="48" name="Text Box 6">
            <a:extLst>
              <a:ext uri="{FF2B5EF4-FFF2-40B4-BE49-F238E27FC236}">
                <a16:creationId xmlns:a16="http://schemas.microsoft.com/office/drawing/2014/main" id="{7D3FD6B4-C1DB-4D53-9A0E-956FBEB69EF1}"/>
              </a:ext>
            </a:extLst>
          </p:cNvPr>
          <p:cNvSpPr txBox="1">
            <a:spLocks noChangeArrowheads="1"/>
          </p:cNvSpPr>
          <p:nvPr/>
        </p:nvSpPr>
        <p:spPr bwMode="auto">
          <a:xfrm>
            <a:off x="33920421" y="6405156"/>
            <a:ext cx="9144000" cy="9002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lvl="0" defTabSz="914400" eaLnBrk="1" fontAlgn="auto" hangingPunct="1">
              <a:spcBef>
                <a:spcPts val="0"/>
              </a:spcBef>
              <a:spcAft>
                <a:spcPts val="0"/>
              </a:spcAft>
              <a:buClr>
                <a:srgbClr val="000000"/>
              </a:buClr>
            </a:pPr>
            <a:r>
              <a:rPr lang="en-US" sz="4800" kern="0" dirty="0">
                <a:solidFill>
                  <a:srgbClr val="0D0D0D"/>
                </a:solidFill>
                <a:latin typeface="+mj-lt"/>
                <a:sym typeface="Arial"/>
              </a:rPr>
              <a:t>The project will enhance the agricultural industry by providing </a:t>
            </a:r>
          </a:p>
          <a:p>
            <a:pPr lvl="0" defTabSz="914400" eaLnBrk="1" fontAlgn="auto" hangingPunct="1">
              <a:spcBef>
                <a:spcPts val="0"/>
              </a:spcBef>
              <a:spcAft>
                <a:spcPts val="0"/>
              </a:spcAft>
              <a:buClr>
                <a:srgbClr val="000000"/>
              </a:buClr>
            </a:pPr>
            <a:r>
              <a:rPr lang="en-US" sz="4800" dirty="0"/>
              <a:t>real-time crop monitoring for health and growth data. </a:t>
            </a:r>
          </a:p>
          <a:p>
            <a:pPr lvl="0" defTabSz="914400" eaLnBrk="1" fontAlgn="auto" hangingPunct="1">
              <a:spcBef>
                <a:spcPts val="0"/>
              </a:spcBef>
              <a:spcAft>
                <a:spcPts val="0"/>
              </a:spcAft>
              <a:buClr>
                <a:srgbClr val="000000"/>
              </a:buClr>
            </a:pPr>
            <a:r>
              <a:rPr lang="en-US" sz="4800" dirty="0"/>
              <a:t>Also, Processing data with integrated software for informed farming decisions. and Precise spraying system for optimized resource use and reduced waste in order to achieve: Higher yields, lower costs, reduced environmental impact.</a:t>
            </a:r>
            <a:endParaRPr lang="en-US" sz="4800" kern="0" dirty="0">
              <a:solidFill>
                <a:srgbClr val="0D0D0D"/>
              </a:solidFill>
              <a:latin typeface="+mj-lt"/>
              <a:sym typeface="Arial"/>
            </a:endParaRPr>
          </a:p>
        </p:txBody>
      </p:sp>
      <p:sp>
        <p:nvSpPr>
          <p:cNvPr id="49" name="Rectangle 5">
            <a:extLst>
              <a:ext uri="{FF2B5EF4-FFF2-40B4-BE49-F238E27FC236}">
                <a16:creationId xmlns:a16="http://schemas.microsoft.com/office/drawing/2014/main" id="{23B91077-6082-475F-A21C-2EF47B6A11EA}"/>
              </a:ext>
            </a:extLst>
          </p:cNvPr>
          <p:cNvSpPr>
            <a:spLocks noChangeArrowheads="1"/>
          </p:cNvSpPr>
          <p:nvPr/>
        </p:nvSpPr>
        <p:spPr bwMode="auto">
          <a:xfrm>
            <a:off x="605057" y="5835792"/>
            <a:ext cx="10058400" cy="6301715"/>
          </a:xfrm>
          <a:prstGeom prst="roundRect">
            <a:avLst>
              <a:gd name="adj" fmla="val 1380"/>
            </a:avLst>
          </a:prstGeom>
          <a:solidFill>
            <a:srgbClr val="B4D3E2"/>
          </a:solidFill>
          <a:ln>
            <a:noFill/>
          </a:ln>
          <a:effectLst/>
        </p:spPr>
        <p:txBody>
          <a:bodyPr wrap="none" lIns="274320" tIns="68580" rIns="274320" bIns="68580" anchor="ctr"/>
          <a:lstStyle>
            <a:defPPr>
              <a:defRPr kern="1200"/>
            </a:defPPr>
          </a:lstStyle>
          <a:p>
            <a:pPr defTabSz="4703763"/>
            <a:endParaRPr lang="en-US" sz="4600" dirty="0">
              <a:noFill/>
            </a:endParaRPr>
          </a:p>
        </p:txBody>
      </p:sp>
      <p:sp>
        <p:nvSpPr>
          <p:cNvPr id="50" name="Rectangle 5">
            <a:extLst>
              <a:ext uri="{FF2B5EF4-FFF2-40B4-BE49-F238E27FC236}">
                <a16:creationId xmlns:a16="http://schemas.microsoft.com/office/drawing/2014/main" id="{A1ABEBA4-1DC5-4DF2-BF35-22995FB202EB}"/>
              </a:ext>
            </a:extLst>
          </p:cNvPr>
          <p:cNvSpPr>
            <a:spLocks noChangeArrowheads="1"/>
          </p:cNvSpPr>
          <p:nvPr/>
        </p:nvSpPr>
        <p:spPr bwMode="auto">
          <a:xfrm>
            <a:off x="27632946" y="15471423"/>
            <a:ext cx="4991100" cy="866225"/>
          </a:xfrm>
          <a:prstGeom prst="rect">
            <a:avLst/>
          </a:prstGeom>
          <a:solidFill>
            <a:srgbClr val="1482A5"/>
          </a:solidFill>
          <a:ln>
            <a:noFill/>
          </a:ln>
          <a:effectLst/>
        </p:spPr>
        <p:txBody>
          <a:bodyPr wrap="none" lIns="274320" tIns="68580" rIns="274320" bIns="68580" anchor="ctr"/>
          <a:lstStyle>
            <a:defPPr>
              <a:defRPr kern="1200"/>
            </a:defPPr>
          </a:lstStyle>
          <a:p>
            <a:pPr algn="ctr" defTabSz="914126">
              <a:spcBef>
                <a:spcPts val="0"/>
              </a:spcBef>
              <a:spcAft>
                <a:spcPts val="0"/>
              </a:spcAft>
            </a:pPr>
            <a:r>
              <a:rPr lang="en-US" sz="5500" b="1" dirty="0">
                <a:solidFill>
                  <a:prstClr val="white"/>
                </a:solidFill>
                <a:latin typeface="Calibri" panose="020F0502020204030204"/>
              </a:rPr>
              <a:t>Battery holder</a:t>
            </a:r>
            <a:endParaRPr lang="en-US" dirty="0">
              <a:solidFill>
                <a:prstClr val="white"/>
              </a:solidFill>
            </a:endParaRPr>
          </a:p>
        </p:txBody>
      </p:sp>
      <p:pic>
        <p:nvPicPr>
          <p:cNvPr id="13" name="Picture 12">
            <a:extLst>
              <a:ext uri="{FF2B5EF4-FFF2-40B4-BE49-F238E27FC236}">
                <a16:creationId xmlns:a16="http://schemas.microsoft.com/office/drawing/2014/main" id="{9D891119-96D6-4F1D-9DA1-C4EEAC5A50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63779" y="23134137"/>
            <a:ext cx="4105275" cy="3905250"/>
          </a:xfrm>
          <a:prstGeom prst="rect">
            <a:avLst/>
          </a:prstGeom>
        </p:spPr>
      </p:pic>
      <p:pic>
        <p:nvPicPr>
          <p:cNvPr id="15" name="Picture 14">
            <a:extLst>
              <a:ext uri="{FF2B5EF4-FFF2-40B4-BE49-F238E27FC236}">
                <a16:creationId xmlns:a16="http://schemas.microsoft.com/office/drawing/2014/main" id="{CBE519AD-F95D-4CF7-AC1E-7BFE43D28B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620866" y="16927776"/>
            <a:ext cx="4991100" cy="3724275"/>
          </a:xfrm>
          <a:prstGeom prst="rect">
            <a:avLst/>
          </a:prstGeom>
        </p:spPr>
      </p:pic>
      <p:pic>
        <p:nvPicPr>
          <p:cNvPr id="51" name="Picture 50">
            <a:extLst>
              <a:ext uri="{FF2B5EF4-FFF2-40B4-BE49-F238E27FC236}">
                <a16:creationId xmlns:a16="http://schemas.microsoft.com/office/drawing/2014/main" id="{426378A4-90C6-4DA8-8293-A8661AF4F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48435" y="16555848"/>
            <a:ext cx="4295775" cy="3667125"/>
          </a:xfrm>
          <a:prstGeom prst="rect">
            <a:avLst/>
          </a:prstGeom>
        </p:spPr>
      </p:pic>
      <p:pic>
        <p:nvPicPr>
          <p:cNvPr id="53" name="Picture 52">
            <a:extLst>
              <a:ext uri="{FF2B5EF4-FFF2-40B4-BE49-F238E27FC236}">
                <a16:creationId xmlns:a16="http://schemas.microsoft.com/office/drawing/2014/main" id="{A61D67CB-782A-41F1-AEDB-84197DAC97E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459968" y="22970025"/>
            <a:ext cx="4867275" cy="4924425"/>
          </a:xfrm>
          <a:prstGeom prst="rect">
            <a:avLst/>
          </a:prstGeom>
        </p:spPr>
      </p:pic>
      <p:pic>
        <p:nvPicPr>
          <p:cNvPr id="55" name="Picture 54">
            <a:extLst>
              <a:ext uri="{FF2B5EF4-FFF2-40B4-BE49-F238E27FC236}">
                <a16:creationId xmlns:a16="http://schemas.microsoft.com/office/drawing/2014/main" id="{CF0B325E-CD5D-480C-A182-0284BD35268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282622" y="23296678"/>
            <a:ext cx="8710959" cy="4578825"/>
          </a:xfrm>
          <a:prstGeom prst="rect">
            <a:avLst/>
          </a:prstGeom>
        </p:spPr>
      </p:pic>
      <p:pic>
        <p:nvPicPr>
          <p:cNvPr id="57" name="Picture 56">
            <a:extLst>
              <a:ext uri="{FF2B5EF4-FFF2-40B4-BE49-F238E27FC236}">
                <a16:creationId xmlns:a16="http://schemas.microsoft.com/office/drawing/2014/main" id="{55E82344-C47F-4D1B-B1BF-54A80FF3FEA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4184275" y="6263947"/>
            <a:ext cx="15522649" cy="8400214"/>
          </a:xfrm>
          <a:prstGeom prst="rect">
            <a:avLst/>
          </a:prstGeom>
        </p:spPr>
      </p:pic>
      <p:pic>
        <p:nvPicPr>
          <p:cNvPr id="59" name="Picture 58">
            <a:extLst>
              <a:ext uri="{FF2B5EF4-FFF2-40B4-BE49-F238E27FC236}">
                <a16:creationId xmlns:a16="http://schemas.microsoft.com/office/drawing/2014/main" id="{6C881805-87C3-46E3-A29E-4925FB889B9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7236003" y="16278046"/>
            <a:ext cx="8801100" cy="5657850"/>
          </a:xfrm>
          <a:prstGeom prst="rect">
            <a:avLst/>
          </a:prstGeom>
        </p:spPr>
      </p:pic>
      <p:sp>
        <p:nvSpPr>
          <p:cNvPr id="70" name="Rectangle 5">
            <a:extLst>
              <a:ext uri="{FF2B5EF4-FFF2-40B4-BE49-F238E27FC236}">
                <a16:creationId xmlns:a16="http://schemas.microsoft.com/office/drawing/2014/main" id="{EA211D79-C3B9-4F7F-8FD4-0813E2ED2A27}"/>
              </a:ext>
            </a:extLst>
          </p:cNvPr>
          <p:cNvSpPr>
            <a:spLocks noChangeArrowheads="1"/>
          </p:cNvSpPr>
          <p:nvPr/>
        </p:nvSpPr>
        <p:spPr bwMode="auto">
          <a:xfrm>
            <a:off x="19072176" y="22006578"/>
            <a:ext cx="4991100" cy="866225"/>
          </a:xfrm>
          <a:prstGeom prst="rect">
            <a:avLst/>
          </a:prstGeom>
          <a:solidFill>
            <a:srgbClr val="1482A5"/>
          </a:solidFill>
          <a:ln>
            <a:noFill/>
          </a:ln>
          <a:effectLst/>
        </p:spPr>
        <p:txBody>
          <a:bodyPr wrap="none" lIns="274320" tIns="68580" rIns="274320" bIns="68580" anchor="ctr"/>
          <a:lstStyle>
            <a:defPPr>
              <a:defRPr kern="1200"/>
            </a:defPPr>
          </a:lstStyle>
          <a:p>
            <a:pPr algn="ctr" defTabSz="914126">
              <a:spcBef>
                <a:spcPts val="0"/>
              </a:spcBef>
              <a:spcAft>
                <a:spcPts val="0"/>
              </a:spcAft>
            </a:pPr>
            <a:r>
              <a:rPr lang="en-US" sz="5500" b="1">
                <a:solidFill>
                  <a:prstClr val="white"/>
                </a:solidFill>
                <a:latin typeface="Calibri" panose="020F0502020204030204"/>
              </a:rPr>
              <a:t>Propeller </a:t>
            </a:r>
            <a:endParaRPr lang="en-US">
              <a:solidFill>
                <a:prstClr val="white"/>
              </a:solidFill>
            </a:endParaRPr>
          </a:p>
        </p:txBody>
      </p:sp>
      <p:sp>
        <p:nvSpPr>
          <p:cNvPr id="72" name="Rectangle 5">
            <a:extLst>
              <a:ext uri="{FF2B5EF4-FFF2-40B4-BE49-F238E27FC236}">
                <a16:creationId xmlns:a16="http://schemas.microsoft.com/office/drawing/2014/main" id="{0C3BF5CF-31CE-4C5C-9F51-A1FDA4AAB0AF}"/>
              </a:ext>
            </a:extLst>
          </p:cNvPr>
          <p:cNvSpPr>
            <a:spLocks noChangeArrowheads="1"/>
          </p:cNvSpPr>
          <p:nvPr/>
        </p:nvSpPr>
        <p:spPr bwMode="auto">
          <a:xfrm>
            <a:off x="27632946" y="21537641"/>
            <a:ext cx="4991100" cy="866225"/>
          </a:xfrm>
          <a:prstGeom prst="rect">
            <a:avLst/>
          </a:prstGeom>
          <a:solidFill>
            <a:srgbClr val="1482A5"/>
          </a:solidFill>
          <a:ln>
            <a:noFill/>
          </a:ln>
          <a:effectLst/>
        </p:spPr>
        <p:txBody>
          <a:bodyPr wrap="none" lIns="274320" tIns="68580" rIns="274320" bIns="68580" anchor="ctr"/>
          <a:lstStyle>
            <a:defPPr>
              <a:defRPr kern="1200"/>
            </a:defPPr>
          </a:lstStyle>
          <a:p>
            <a:pPr algn="ctr" defTabSz="914126" fontAlgn="auto">
              <a:spcBef>
                <a:spcPts val="0"/>
              </a:spcBef>
              <a:spcAft>
                <a:spcPts val="0"/>
              </a:spcAft>
            </a:pPr>
            <a:r>
              <a:rPr lang="en-US" sz="5500" b="1" dirty="0">
                <a:solidFill>
                  <a:prstClr val="white"/>
                </a:solidFill>
                <a:latin typeface="Calibri" panose="020F0502020204030204"/>
              </a:rPr>
              <a:t>Landing pad</a:t>
            </a:r>
          </a:p>
        </p:txBody>
      </p:sp>
      <p:sp>
        <p:nvSpPr>
          <p:cNvPr id="73" name="Rectangle 5">
            <a:extLst>
              <a:ext uri="{FF2B5EF4-FFF2-40B4-BE49-F238E27FC236}">
                <a16:creationId xmlns:a16="http://schemas.microsoft.com/office/drawing/2014/main" id="{2D87F1A2-9562-42F9-9B08-E7555933086A}"/>
              </a:ext>
            </a:extLst>
          </p:cNvPr>
          <p:cNvSpPr>
            <a:spLocks noChangeArrowheads="1"/>
          </p:cNvSpPr>
          <p:nvPr/>
        </p:nvSpPr>
        <p:spPr bwMode="auto">
          <a:xfrm>
            <a:off x="19088650" y="15428242"/>
            <a:ext cx="4991100" cy="866225"/>
          </a:xfrm>
          <a:prstGeom prst="rect">
            <a:avLst/>
          </a:prstGeom>
          <a:solidFill>
            <a:srgbClr val="1482A5"/>
          </a:solidFill>
          <a:ln>
            <a:noFill/>
          </a:ln>
          <a:effectLst/>
        </p:spPr>
        <p:txBody>
          <a:bodyPr wrap="none" lIns="274320" tIns="68580" rIns="274320" bIns="68580" anchor="ctr"/>
          <a:lstStyle>
            <a:defPPr>
              <a:defRPr kern="1200"/>
            </a:defPPr>
          </a:lstStyle>
          <a:p>
            <a:pPr algn="ctr" defTabSz="914126">
              <a:spcBef>
                <a:spcPts val="0"/>
              </a:spcBef>
              <a:spcAft>
                <a:spcPts val="0"/>
              </a:spcAft>
            </a:pPr>
            <a:r>
              <a:rPr lang="en-US" sz="5500" b="1" dirty="0">
                <a:solidFill>
                  <a:prstClr val="white"/>
                </a:solidFill>
                <a:latin typeface="Calibri" panose="020F0502020204030204"/>
              </a:rPr>
              <a:t>Frame </a:t>
            </a:r>
            <a:endParaRPr lang="en-US" dirty="0">
              <a:solidFill>
                <a:prstClr val="white"/>
              </a:solidFill>
            </a:endParaRPr>
          </a:p>
        </p:txBody>
      </p:sp>
      <p:sp>
        <p:nvSpPr>
          <p:cNvPr id="74" name="Rectangle 5">
            <a:extLst>
              <a:ext uri="{FF2B5EF4-FFF2-40B4-BE49-F238E27FC236}">
                <a16:creationId xmlns:a16="http://schemas.microsoft.com/office/drawing/2014/main" id="{7F09ED3D-6F1D-467A-81D6-2B7510973690}"/>
              </a:ext>
            </a:extLst>
          </p:cNvPr>
          <p:cNvSpPr>
            <a:spLocks noChangeArrowheads="1"/>
          </p:cNvSpPr>
          <p:nvPr/>
        </p:nvSpPr>
        <p:spPr bwMode="auto">
          <a:xfrm>
            <a:off x="11408860" y="21650726"/>
            <a:ext cx="4991100" cy="866225"/>
          </a:xfrm>
          <a:prstGeom prst="rect">
            <a:avLst/>
          </a:prstGeom>
          <a:solidFill>
            <a:srgbClr val="1482A5"/>
          </a:solidFill>
          <a:ln>
            <a:noFill/>
          </a:ln>
          <a:effectLst/>
        </p:spPr>
        <p:txBody>
          <a:bodyPr wrap="none" lIns="274320" tIns="68580" rIns="274320" bIns="68580" anchor="ctr"/>
          <a:lstStyle>
            <a:defPPr>
              <a:defRPr kern="1200"/>
            </a:defPPr>
          </a:lstStyle>
          <a:p>
            <a:pPr algn="ctr" defTabSz="914126">
              <a:spcBef>
                <a:spcPts val="0"/>
              </a:spcBef>
              <a:spcAft>
                <a:spcPts val="0"/>
              </a:spcAft>
            </a:pPr>
            <a:r>
              <a:rPr lang="en-US" sz="5500" b="1" dirty="0">
                <a:solidFill>
                  <a:prstClr val="white"/>
                </a:solidFill>
                <a:latin typeface="Calibri" panose="020F0502020204030204"/>
              </a:rPr>
              <a:t>Motor holder</a:t>
            </a:r>
            <a:endParaRPr lang="en-US" dirty="0">
              <a:solidFill>
                <a:prstClr val="white"/>
              </a:solidFill>
            </a:endParaRPr>
          </a:p>
        </p:txBody>
      </p:sp>
      <p:sp>
        <p:nvSpPr>
          <p:cNvPr id="75" name="Rectangle 5">
            <a:extLst>
              <a:ext uri="{FF2B5EF4-FFF2-40B4-BE49-F238E27FC236}">
                <a16:creationId xmlns:a16="http://schemas.microsoft.com/office/drawing/2014/main" id="{10F4DAF8-4284-4511-8A6D-F79129AC91E2}"/>
              </a:ext>
            </a:extLst>
          </p:cNvPr>
          <p:cNvSpPr>
            <a:spLocks noChangeArrowheads="1"/>
          </p:cNvSpPr>
          <p:nvPr/>
        </p:nvSpPr>
        <p:spPr bwMode="auto">
          <a:xfrm>
            <a:off x="11284176" y="15405790"/>
            <a:ext cx="4991100" cy="866225"/>
          </a:xfrm>
          <a:prstGeom prst="rect">
            <a:avLst/>
          </a:prstGeom>
          <a:solidFill>
            <a:srgbClr val="1482A5"/>
          </a:solidFill>
          <a:ln>
            <a:noFill/>
          </a:ln>
          <a:effectLst/>
        </p:spPr>
        <p:txBody>
          <a:bodyPr wrap="none" lIns="274320" tIns="68580" rIns="274320" bIns="68580" anchor="ctr"/>
          <a:lstStyle>
            <a:defPPr>
              <a:defRPr kern="1200"/>
            </a:defPPr>
          </a:lstStyle>
          <a:p>
            <a:pPr lvl="0" algn="ctr" defTabSz="914126" fontAlgn="auto">
              <a:spcBef>
                <a:spcPts val="0"/>
              </a:spcBef>
              <a:spcAft>
                <a:spcPts val="0"/>
              </a:spcAft>
            </a:pPr>
            <a:r>
              <a:rPr lang="en-US" sz="5500" b="1" dirty="0">
                <a:solidFill>
                  <a:prstClr val="white"/>
                </a:solidFill>
                <a:latin typeface="Calibri" panose="020F0502020204030204"/>
              </a:rPr>
              <a:t>Motor</a:t>
            </a:r>
          </a:p>
        </p:txBody>
      </p:sp>
      <p:sp>
        <p:nvSpPr>
          <p:cNvPr id="5" name="TextBox 4">
            <a:extLst>
              <a:ext uri="{FF2B5EF4-FFF2-40B4-BE49-F238E27FC236}">
                <a16:creationId xmlns:a16="http://schemas.microsoft.com/office/drawing/2014/main" id="{CF006225-6509-8829-B5B9-9473607E5D4B}"/>
              </a:ext>
            </a:extLst>
          </p:cNvPr>
          <p:cNvSpPr txBox="1"/>
          <p:nvPr/>
        </p:nvSpPr>
        <p:spPr>
          <a:xfrm>
            <a:off x="612216" y="5839601"/>
            <a:ext cx="10030928" cy="64633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600" dirty="0"/>
              <a:t>The agriculture industry has seen significant advancements in recent years, particularly in the areas of spraying systems and soil testing sensors. These technologies play a crucial role in optimizing agricultural practices, enhancing crop yields, and promoting sustainable farming methods. </a:t>
            </a:r>
          </a:p>
        </p:txBody>
      </p:sp>
      <p:sp>
        <p:nvSpPr>
          <p:cNvPr id="6" name="TextBox 5">
            <a:extLst>
              <a:ext uri="{FF2B5EF4-FFF2-40B4-BE49-F238E27FC236}">
                <a16:creationId xmlns:a16="http://schemas.microsoft.com/office/drawing/2014/main" id="{E49457E0-628A-75FA-FD71-4D51D40DDFB4}"/>
              </a:ext>
            </a:extLst>
          </p:cNvPr>
          <p:cNvSpPr txBox="1"/>
          <p:nvPr/>
        </p:nvSpPr>
        <p:spPr>
          <a:xfrm>
            <a:off x="32918401" y="941871"/>
            <a:ext cx="58395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5600" dirty="0">
                <a:solidFill>
                  <a:schemeClr val="bg1"/>
                </a:solidFill>
              </a:rPr>
              <a:t>Team: 106</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22.04.14"/>
  <p:tag name="AS_TITLE" val="Aspose.Slides for .NET 4.0 Client Profile"/>
  <p:tag name="AS_VERSION" val="22.4"/>
  <p:tag name="POSTERNERDTEMPLATE" val="conceptualizingcobalt|08-2022"/>
</p:tagLst>
</file>

<file path=ppt/theme/theme1.xml><?xml version="1.0" encoding="utf-8"?>
<a:theme xmlns:a="http://schemas.openxmlformats.org/drawingml/2006/main" name="Default Design">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2175" rtl="0" eaLnBrk="1" fontAlgn="base" latinLnBrk="0" hangingPunct="1">
          <a:lnSpc>
            <a:spcPct val="100000"/>
          </a:lnSpc>
          <a:spcBef>
            <a:spcPct val="0"/>
          </a:spcBef>
          <a:spcAft>
            <a:spcPct val="0"/>
          </a:spcAft>
          <a:buClrTx/>
          <a:buSzTx/>
          <a:buFontTx/>
          <a:buNone/>
          <a:tabLst/>
          <a:defRPr kumimoji="0" lang="en-US" sz="93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2175" rtl="0" eaLnBrk="1" fontAlgn="base" latinLnBrk="0" hangingPunct="1">
          <a:lnSpc>
            <a:spcPct val="100000"/>
          </a:lnSpc>
          <a:spcBef>
            <a:spcPct val="0"/>
          </a:spcBef>
          <a:spcAft>
            <a:spcPct val="0"/>
          </a:spcAft>
          <a:buClrTx/>
          <a:buSzTx/>
          <a:buFontTx/>
          <a:buNone/>
          <a:tabLst/>
          <a:defRPr kumimoji="0" lang="en-US" sz="93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4cbcb226ab018d470aa76f56d206c961">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616d3f29d0a527243dc63f3d9a000ebb"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B2C71D4B-EEAB-4DBD-B81A-EFAD76B409EC}"/>
</file>

<file path=customXml/itemProps2.xml><?xml version="1.0" encoding="utf-8"?>
<ds:datastoreItem xmlns:ds="http://schemas.openxmlformats.org/officeDocument/2006/customXml" ds:itemID="{5BFA49EB-9B54-42F4-B3AA-3B60B08795F9}"/>
</file>

<file path=customXml/itemProps3.xml><?xml version="1.0" encoding="utf-8"?>
<ds:datastoreItem xmlns:ds="http://schemas.openxmlformats.org/officeDocument/2006/customXml" ds:itemID="{25C2E966-26CC-42D1-A2DF-9104241FC33A}"/>
</file>

<file path=docProps/app.xml><?xml version="1.0" encoding="utf-8"?>
<Properties xmlns="http://schemas.openxmlformats.org/officeDocument/2006/extended-properties" xmlns:vt="http://schemas.openxmlformats.org/officeDocument/2006/docPropsVTypes">
  <TotalTime>206</TotalTime>
  <Words>276</Words>
  <Application>Microsoft Office PowerPoint</Application>
  <PresentationFormat>Custom</PresentationFormat>
  <Paragraphs>37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Graphicsland/MAKESIGNS.COM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to create a scientific poster</dc:title>
  <dc:subject>Example Of A Sample Research Poster</dc:subject>
  <dc:creator>Graphicsland/MakeSigns.com</dc:creator>
  <cp:keywords>scientific, research, template, custom, poster, presentation, symposium, printing, PowerPoint, create, design, example, sample, download</cp:keywords>
  <dc:description>Download our scientific poster templates at no cost to you and get one step closer to making a great research poster.</dc:description>
  <cp:lastModifiedBy>HP</cp:lastModifiedBy>
  <cp:revision>264</cp:revision>
  <dcterms:modified xsi:type="dcterms:W3CDTF">2024-05-09T19:56:04Z</dcterms:modified>
  <cp:category>scientific poster PowerPoint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