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56" r:id="rId2"/>
  </p:sldIdLst>
  <p:sldSz cx="30175200" cy="21031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906D"/>
    <a:srgbClr val="006F3C"/>
    <a:srgbClr val="E5E8F3"/>
    <a:srgbClr val="CFD5EA"/>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7365" autoAdjust="0"/>
    <p:restoredTop sz="97436" autoAdjust="0"/>
  </p:normalViewPr>
  <p:slideViewPr>
    <p:cSldViewPr snapToGrid="0">
      <p:cViewPr>
        <p:scale>
          <a:sx n="30" d="100"/>
          <a:sy n="30" d="100"/>
        </p:scale>
        <p:origin x="931" y="643"/>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11" Type="http://schemas.openxmlformats.org/officeDocument/2006/relationships/customXml" Target="../customXml/item3.xml"/><Relationship Id="rId5" Type="http://schemas.openxmlformats.org/officeDocument/2006/relationships/viewProps" Target="viewProps.xml"/><Relationship Id="rId10" Type="http://schemas.openxmlformats.org/officeDocument/2006/relationships/customXml" Target="../customXml/item2.xml"/><Relationship Id="rId4" Type="http://schemas.openxmlformats.org/officeDocument/2006/relationships/presProps" Target="presProps.xml"/><Relationship Id="rId9"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HIAADDIN IBRAHIM HAMIDADDIN" userId="3bac73da-d3a2-4fea-93ac-e73da268adbf" providerId="ADAL" clId="{66C5654B-2D4F-454E-A67A-CE62A3A8C9CD}"/>
    <pc:docChg chg="undo custSel modSld">
      <pc:chgData name="DHIAADDIN IBRAHIM HAMIDADDIN" userId="3bac73da-d3a2-4fea-93ac-e73da268adbf" providerId="ADAL" clId="{66C5654B-2D4F-454E-A67A-CE62A3A8C9CD}" dt="2024-05-09T13:24:39.224" v="1" actId="2711"/>
      <pc:docMkLst>
        <pc:docMk/>
      </pc:docMkLst>
      <pc:sldChg chg="modSp mod">
        <pc:chgData name="DHIAADDIN IBRAHIM HAMIDADDIN" userId="3bac73da-d3a2-4fea-93ac-e73da268adbf" providerId="ADAL" clId="{66C5654B-2D4F-454E-A67A-CE62A3A8C9CD}" dt="2024-05-09T13:24:39.224" v="1" actId="2711"/>
        <pc:sldMkLst>
          <pc:docMk/>
          <pc:sldMk cId="3098826751" sldId="256"/>
        </pc:sldMkLst>
        <pc:spChg chg="mod">
          <ac:chgData name="DHIAADDIN IBRAHIM HAMIDADDIN" userId="3bac73da-d3a2-4fea-93ac-e73da268adbf" providerId="ADAL" clId="{66C5654B-2D4F-454E-A67A-CE62A3A8C9CD}" dt="2024-05-09T13:24:39.224" v="1" actId="2711"/>
          <ac:spMkLst>
            <pc:docMk/>
            <pc:sldMk cId="3098826751" sldId="256"/>
            <ac:spMk id="6" creationId="{B80F2B7E-ADEC-D8C0-155B-793CFECF57C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B2AB02-6368-43E7-A9D3-36E0D9C96AED}" type="datetimeFigureOut">
              <a:rPr lang="en-US" smtClean="0"/>
              <a:t>5/9/2024</a:t>
            </a:fld>
            <a:endParaRPr lang="en-US"/>
          </a:p>
        </p:txBody>
      </p:sp>
      <p:sp>
        <p:nvSpPr>
          <p:cNvPr id="4" name="Slide Image Placeholder 3"/>
          <p:cNvSpPr>
            <a:spLocks noGrp="1" noRot="1" noChangeAspect="1"/>
          </p:cNvSpPr>
          <p:nvPr>
            <p:ph type="sldImg" idx="2"/>
          </p:nvPr>
        </p:nvSpPr>
        <p:spPr>
          <a:xfrm>
            <a:off x="1214438" y="1143000"/>
            <a:ext cx="44291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AD7DC4-A941-4D83-AA0A-D9B4BD8B7985}" type="slidenum">
              <a:rPr lang="en-US" smtClean="0"/>
              <a:t>‹#›</a:t>
            </a:fld>
            <a:endParaRPr lang="en-US"/>
          </a:p>
        </p:txBody>
      </p:sp>
    </p:spTree>
    <p:extLst>
      <p:ext uri="{BB962C8B-B14F-4D97-AF65-F5344CB8AC3E}">
        <p14:creationId xmlns:p14="http://schemas.microsoft.com/office/powerpoint/2010/main" val="1734630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5AD7DC4-A941-4D83-AA0A-D9B4BD8B7985}" type="slidenum">
              <a:rPr lang="en-US" smtClean="0"/>
              <a:t>1</a:t>
            </a:fld>
            <a:endParaRPr lang="en-US"/>
          </a:p>
        </p:txBody>
      </p:sp>
    </p:spTree>
    <p:extLst>
      <p:ext uri="{BB962C8B-B14F-4D97-AF65-F5344CB8AC3E}">
        <p14:creationId xmlns:p14="http://schemas.microsoft.com/office/powerpoint/2010/main" val="30516802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63140" y="3441913"/>
            <a:ext cx="25648920" cy="7321973"/>
          </a:xfrm>
        </p:spPr>
        <p:txBody>
          <a:bodyPr anchor="b"/>
          <a:lstStyle>
            <a:lvl1pPr algn="ctr">
              <a:defRPr sz="18400"/>
            </a:lvl1pPr>
          </a:lstStyle>
          <a:p>
            <a:r>
              <a:rPr lang="en-US"/>
              <a:t>Click to edit Master title style</a:t>
            </a:r>
            <a:endParaRPr lang="en-US" dirty="0"/>
          </a:p>
        </p:txBody>
      </p:sp>
      <p:sp>
        <p:nvSpPr>
          <p:cNvPr id="3" name="Subtitle 2"/>
          <p:cNvSpPr>
            <a:spLocks noGrp="1"/>
          </p:cNvSpPr>
          <p:nvPr>
            <p:ph type="subTitle" idx="1"/>
          </p:nvPr>
        </p:nvSpPr>
        <p:spPr>
          <a:xfrm>
            <a:off x="3771900" y="11046250"/>
            <a:ext cx="22631400" cy="5077670"/>
          </a:xfrm>
        </p:spPr>
        <p:txBody>
          <a:bodyPr/>
          <a:lstStyle>
            <a:lvl1pPr marL="0" indent="0" algn="ctr">
              <a:buNone/>
              <a:defRPr sz="7360"/>
            </a:lvl1pPr>
            <a:lvl2pPr marL="1402095" indent="0" algn="ctr">
              <a:buNone/>
              <a:defRPr sz="6133"/>
            </a:lvl2pPr>
            <a:lvl3pPr marL="2804190" indent="0" algn="ctr">
              <a:buNone/>
              <a:defRPr sz="5520"/>
            </a:lvl3pPr>
            <a:lvl4pPr marL="4206286" indent="0" algn="ctr">
              <a:buNone/>
              <a:defRPr sz="4907"/>
            </a:lvl4pPr>
            <a:lvl5pPr marL="5608381" indent="0" algn="ctr">
              <a:buNone/>
              <a:defRPr sz="4907"/>
            </a:lvl5pPr>
            <a:lvl6pPr marL="7010476" indent="0" algn="ctr">
              <a:buNone/>
              <a:defRPr sz="4907"/>
            </a:lvl6pPr>
            <a:lvl7pPr marL="8412571" indent="0" algn="ctr">
              <a:buNone/>
              <a:defRPr sz="4907"/>
            </a:lvl7pPr>
            <a:lvl8pPr marL="9814667" indent="0" algn="ctr">
              <a:buNone/>
              <a:defRPr sz="4907"/>
            </a:lvl8pPr>
            <a:lvl9pPr marL="11216762" indent="0" algn="ctr">
              <a:buNone/>
              <a:defRPr sz="4907"/>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761844-4D9B-4532-BA8D-37E1D888C85C}" type="datetimeFigureOut">
              <a:rPr lang="en-001" smtClean="0"/>
              <a:t>05/09/2024</a:t>
            </a:fld>
            <a:endParaRPr lang="en-001"/>
          </a:p>
        </p:txBody>
      </p:sp>
      <p:sp>
        <p:nvSpPr>
          <p:cNvPr id="5" name="Footer Placeholder 4"/>
          <p:cNvSpPr>
            <a:spLocks noGrp="1"/>
          </p:cNvSpPr>
          <p:nvPr>
            <p:ph type="ftr" sz="quarter" idx="11"/>
          </p:nvPr>
        </p:nvSpPr>
        <p:spPr/>
        <p:txBody>
          <a:bodyPr/>
          <a:lstStyle/>
          <a:p>
            <a:endParaRPr lang="en-001"/>
          </a:p>
        </p:txBody>
      </p:sp>
      <p:sp>
        <p:nvSpPr>
          <p:cNvPr id="6" name="Slide Number Placeholder 5"/>
          <p:cNvSpPr>
            <a:spLocks noGrp="1"/>
          </p:cNvSpPr>
          <p:nvPr>
            <p:ph type="sldNum" sz="quarter" idx="12"/>
          </p:nvPr>
        </p:nvSpPr>
        <p:spPr/>
        <p:txBody>
          <a:bodyPr/>
          <a:lstStyle/>
          <a:p>
            <a:fld id="{6F317869-B69A-44A4-A5E7-5638751988CE}" type="slidenum">
              <a:rPr lang="en-001" smtClean="0"/>
              <a:t>‹#›</a:t>
            </a:fld>
            <a:endParaRPr lang="en-001"/>
          </a:p>
        </p:txBody>
      </p:sp>
    </p:spTree>
    <p:extLst>
      <p:ext uri="{BB962C8B-B14F-4D97-AF65-F5344CB8AC3E}">
        <p14:creationId xmlns:p14="http://schemas.microsoft.com/office/powerpoint/2010/main" val="2108599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761844-4D9B-4532-BA8D-37E1D888C85C}" type="datetimeFigureOut">
              <a:rPr lang="en-001" smtClean="0"/>
              <a:t>05/09/2024</a:t>
            </a:fld>
            <a:endParaRPr lang="en-001"/>
          </a:p>
        </p:txBody>
      </p:sp>
      <p:sp>
        <p:nvSpPr>
          <p:cNvPr id="5" name="Footer Placeholder 4"/>
          <p:cNvSpPr>
            <a:spLocks noGrp="1"/>
          </p:cNvSpPr>
          <p:nvPr>
            <p:ph type="ftr" sz="quarter" idx="11"/>
          </p:nvPr>
        </p:nvSpPr>
        <p:spPr/>
        <p:txBody>
          <a:bodyPr/>
          <a:lstStyle/>
          <a:p>
            <a:endParaRPr lang="en-001"/>
          </a:p>
        </p:txBody>
      </p:sp>
      <p:sp>
        <p:nvSpPr>
          <p:cNvPr id="6" name="Slide Number Placeholder 5"/>
          <p:cNvSpPr>
            <a:spLocks noGrp="1"/>
          </p:cNvSpPr>
          <p:nvPr>
            <p:ph type="sldNum" sz="quarter" idx="12"/>
          </p:nvPr>
        </p:nvSpPr>
        <p:spPr/>
        <p:txBody>
          <a:bodyPr/>
          <a:lstStyle/>
          <a:p>
            <a:fld id="{6F317869-B69A-44A4-A5E7-5638751988CE}" type="slidenum">
              <a:rPr lang="en-001" smtClean="0"/>
              <a:t>‹#›</a:t>
            </a:fld>
            <a:endParaRPr lang="en-001"/>
          </a:p>
        </p:txBody>
      </p:sp>
    </p:spTree>
    <p:extLst>
      <p:ext uri="{BB962C8B-B14F-4D97-AF65-F5344CB8AC3E}">
        <p14:creationId xmlns:p14="http://schemas.microsoft.com/office/powerpoint/2010/main" val="3442596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594129" y="1119717"/>
            <a:ext cx="6506528" cy="1782297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074546" y="1119717"/>
            <a:ext cx="19142393" cy="17822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761844-4D9B-4532-BA8D-37E1D888C85C}" type="datetimeFigureOut">
              <a:rPr lang="en-001" smtClean="0"/>
              <a:t>05/09/2024</a:t>
            </a:fld>
            <a:endParaRPr lang="en-001"/>
          </a:p>
        </p:txBody>
      </p:sp>
      <p:sp>
        <p:nvSpPr>
          <p:cNvPr id="5" name="Footer Placeholder 4"/>
          <p:cNvSpPr>
            <a:spLocks noGrp="1"/>
          </p:cNvSpPr>
          <p:nvPr>
            <p:ph type="ftr" sz="quarter" idx="11"/>
          </p:nvPr>
        </p:nvSpPr>
        <p:spPr/>
        <p:txBody>
          <a:bodyPr/>
          <a:lstStyle/>
          <a:p>
            <a:endParaRPr lang="en-001"/>
          </a:p>
        </p:txBody>
      </p:sp>
      <p:sp>
        <p:nvSpPr>
          <p:cNvPr id="6" name="Slide Number Placeholder 5"/>
          <p:cNvSpPr>
            <a:spLocks noGrp="1"/>
          </p:cNvSpPr>
          <p:nvPr>
            <p:ph type="sldNum" sz="quarter" idx="12"/>
          </p:nvPr>
        </p:nvSpPr>
        <p:spPr/>
        <p:txBody>
          <a:bodyPr/>
          <a:lstStyle/>
          <a:p>
            <a:fld id="{6F317869-B69A-44A4-A5E7-5638751988CE}" type="slidenum">
              <a:rPr lang="en-001" smtClean="0"/>
              <a:t>‹#›</a:t>
            </a:fld>
            <a:endParaRPr lang="en-001"/>
          </a:p>
        </p:txBody>
      </p:sp>
    </p:spTree>
    <p:extLst>
      <p:ext uri="{BB962C8B-B14F-4D97-AF65-F5344CB8AC3E}">
        <p14:creationId xmlns:p14="http://schemas.microsoft.com/office/powerpoint/2010/main" val="1534043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761844-4D9B-4532-BA8D-37E1D888C85C}" type="datetimeFigureOut">
              <a:rPr lang="en-001" smtClean="0"/>
              <a:t>05/09/2024</a:t>
            </a:fld>
            <a:endParaRPr lang="en-001"/>
          </a:p>
        </p:txBody>
      </p:sp>
      <p:sp>
        <p:nvSpPr>
          <p:cNvPr id="5" name="Footer Placeholder 4"/>
          <p:cNvSpPr>
            <a:spLocks noGrp="1"/>
          </p:cNvSpPr>
          <p:nvPr>
            <p:ph type="ftr" sz="quarter" idx="11"/>
          </p:nvPr>
        </p:nvSpPr>
        <p:spPr/>
        <p:txBody>
          <a:bodyPr/>
          <a:lstStyle/>
          <a:p>
            <a:endParaRPr lang="en-001"/>
          </a:p>
        </p:txBody>
      </p:sp>
      <p:sp>
        <p:nvSpPr>
          <p:cNvPr id="6" name="Slide Number Placeholder 5"/>
          <p:cNvSpPr>
            <a:spLocks noGrp="1"/>
          </p:cNvSpPr>
          <p:nvPr>
            <p:ph type="sldNum" sz="quarter" idx="12"/>
          </p:nvPr>
        </p:nvSpPr>
        <p:spPr/>
        <p:txBody>
          <a:bodyPr/>
          <a:lstStyle/>
          <a:p>
            <a:fld id="{6F317869-B69A-44A4-A5E7-5638751988CE}" type="slidenum">
              <a:rPr lang="en-001" smtClean="0"/>
              <a:t>‹#›</a:t>
            </a:fld>
            <a:endParaRPr lang="en-001"/>
          </a:p>
        </p:txBody>
      </p:sp>
    </p:spTree>
    <p:extLst>
      <p:ext uri="{BB962C8B-B14F-4D97-AF65-F5344CB8AC3E}">
        <p14:creationId xmlns:p14="http://schemas.microsoft.com/office/powerpoint/2010/main" val="1076134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58830" y="5243201"/>
            <a:ext cx="26026110" cy="8748393"/>
          </a:xfrm>
        </p:spPr>
        <p:txBody>
          <a:bodyPr anchor="b"/>
          <a:lstStyle>
            <a:lvl1pPr>
              <a:defRPr sz="18400"/>
            </a:lvl1pPr>
          </a:lstStyle>
          <a:p>
            <a:r>
              <a:rPr lang="en-US"/>
              <a:t>Click to edit Master title style</a:t>
            </a:r>
            <a:endParaRPr lang="en-US" dirty="0"/>
          </a:p>
        </p:txBody>
      </p:sp>
      <p:sp>
        <p:nvSpPr>
          <p:cNvPr id="3" name="Text Placeholder 2"/>
          <p:cNvSpPr>
            <a:spLocks noGrp="1"/>
          </p:cNvSpPr>
          <p:nvPr>
            <p:ph type="body" idx="1"/>
          </p:nvPr>
        </p:nvSpPr>
        <p:spPr>
          <a:xfrm>
            <a:off x="2058830" y="14074358"/>
            <a:ext cx="26026110" cy="4600573"/>
          </a:xfrm>
        </p:spPr>
        <p:txBody>
          <a:bodyPr/>
          <a:lstStyle>
            <a:lvl1pPr marL="0" indent="0">
              <a:buNone/>
              <a:defRPr sz="7360">
                <a:solidFill>
                  <a:schemeClr val="tx1"/>
                </a:solidFill>
              </a:defRPr>
            </a:lvl1pPr>
            <a:lvl2pPr marL="1402095" indent="0">
              <a:buNone/>
              <a:defRPr sz="6133">
                <a:solidFill>
                  <a:schemeClr val="tx1">
                    <a:tint val="75000"/>
                  </a:schemeClr>
                </a:solidFill>
              </a:defRPr>
            </a:lvl2pPr>
            <a:lvl3pPr marL="2804190" indent="0">
              <a:buNone/>
              <a:defRPr sz="5520">
                <a:solidFill>
                  <a:schemeClr val="tx1">
                    <a:tint val="75000"/>
                  </a:schemeClr>
                </a:solidFill>
              </a:defRPr>
            </a:lvl3pPr>
            <a:lvl4pPr marL="4206286" indent="0">
              <a:buNone/>
              <a:defRPr sz="4907">
                <a:solidFill>
                  <a:schemeClr val="tx1">
                    <a:tint val="75000"/>
                  </a:schemeClr>
                </a:solidFill>
              </a:defRPr>
            </a:lvl4pPr>
            <a:lvl5pPr marL="5608381" indent="0">
              <a:buNone/>
              <a:defRPr sz="4907">
                <a:solidFill>
                  <a:schemeClr val="tx1">
                    <a:tint val="75000"/>
                  </a:schemeClr>
                </a:solidFill>
              </a:defRPr>
            </a:lvl5pPr>
            <a:lvl6pPr marL="7010476" indent="0">
              <a:buNone/>
              <a:defRPr sz="4907">
                <a:solidFill>
                  <a:schemeClr val="tx1">
                    <a:tint val="75000"/>
                  </a:schemeClr>
                </a:solidFill>
              </a:defRPr>
            </a:lvl6pPr>
            <a:lvl7pPr marL="8412571" indent="0">
              <a:buNone/>
              <a:defRPr sz="4907">
                <a:solidFill>
                  <a:schemeClr val="tx1">
                    <a:tint val="75000"/>
                  </a:schemeClr>
                </a:solidFill>
              </a:defRPr>
            </a:lvl7pPr>
            <a:lvl8pPr marL="9814667" indent="0">
              <a:buNone/>
              <a:defRPr sz="4907">
                <a:solidFill>
                  <a:schemeClr val="tx1">
                    <a:tint val="75000"/>
                  </a:schemeClr>
                </a:solidFill>
              </a:defRPr>
            </a:lvl8pPr>
            <a:lvl9pPr marL="11216762" indent="0">
              <a:buNone/>
              <a:defRPr sz="490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761844-4D9B-4532-BA8D-37E1D888C85C}" type="datetimeFigureOut">
              <a:rPr lang="en-001" smtClean="0"/>
              <a:t>05/09/2024</a:t>
            </a:fld>
            <a:endParaRPr lang="en-001"/>
          </a:p>
        </p:txBody>
      </p:sp>
      <p:sp>
        <p:nvSpPr>
          <p:cNvPr id="5" name="Footer Placeholder 4"/>
          <p:cNvSpPr>
            <a:spLocks noGrp="1"/>
          </p:cNvSpPr>
          <p:nvPr>
            <p:ph type="ftr" sz="quarter" idx="11"/>
          </p:nvPr>
        </p:nvSpPr>
        <p:spPr/>
        <p:txBody>
          <a:bodyPr/>
          <a:lstStyle/>
          <a:p>
            <a:endParaRPr lang="en-001"/>
          </a:p>
        </p:txBody>
      </p:sp>
      <p:sp>
        <p:nvSpPr>
          <p:cNvPr id="6" name="Slide Number Placeholder 5"/>
          <p:cNvSpPr>
            <a:spLocks noGrp="1"/>
          </p:cNvSpPr>
          <p:nvPr>
            <p:ph type="sldNum" sz="quarter" idx="12"/>
          </p:nvPr>
        </p:nvSpPr>
        <p:spPr/>
        <p:txBody>
          <a:bodyPr/>
          <a:lstStyle/>
          <a:p>
            <a:fld id="{6F317869-B69A-44A4-A5E7-5638751988CE}" type="slidenum">
              <a:rPr lang="en-001" smtClean="0"/>
              <a:t>‹#›</a:t>
            </a:fld>
            <a:endParaRPr lang="en-001"/>
          </a:p>
        </p:txBody>
      </p:sp>
    </p:spTree>
    <p:extLst>
      <p:ext uri="{BB962C8B-B14F-4D97-AF65-F5344CB8AC3E}">
        <p14:creationId xmlns:p14="http://schemas.microsoft.com/office/powerpoint/2010/main" val="1157124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074545" y="5598583"/>
            <a:ext cx="12824460" cy="133441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5276195" y="5598583"/>
            <a:ext cx="12824460" cy="133441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761844-4D9B-4532-BA8D-37E1D888C85C}" type="datetimeFigureOut">
              <a:rPr lang="en-001" smtClean="0"/>
              <a:t>05/09/2024</a:t>
            </a:fld>
            <a:endParaRPr lang="en-001"/>
          </a:p>
        </p:txBody>
      </p:sp>
      <p:sp>
        <p:nvSpPr>
          <p:cNvPr id="6" name="Footer Placeholder 5"/>
          <p:cNvSpPr>
            <a:spLocks noGrp="1"/>
          </p:cNvSpPr>
          <p:nvPr>
            <p:ph type="ftr" sz="quarter" idx="11"/>
          </p:nvPr>
        </p:nvSpPr>
        <p:spPr/>
        <p:txBody>
          <a:bodyPr/>
          <a:lstStyle/>
          <a:p>
            <a:endParaRPr lang="en-001"/>
          </a:p>
        </p:txBody>
      </p:sp>
      <p:sp>
        <p:nvSpPr>
          <p:cNvPr id="7" name="Slide Number Placeholder 6"/>
          <p:cNvSpPr>
            <a:spLocks noGrp="1"/>
          </p:cNvSpPr>
          <p:nvPr>
            <p:ph type="sldNum" sz="quarter" idx="12"/>
          </p:nvPr>
        </p:nvSpPr>
        <p:spPr/>
        <p:txBody>
          <a:bodyPr/>
          <a:lstStyle/>
          <a:p>
            <a:fld id="{6F317869-B69A-44A4-A5E7-5638751988CE}" type="slidenum">
              <a:rPr lang="en-001" smtClean="0"/>
              <a:t>‹#›</a:t>
            </a:fld>
            <a:endParaRPr lang="en-001"/>
          </a:p>
        </p:txBody>
      </p:sp>
    </p:spTree>
    <p:extLst>
      <p:ext uri="{BB962C8B-B14F-4D97-AF65-F5344CB8AC3E}">
        <p14:creationId xmlns:p14="http://schemas.microsoft.com/office/powerpoint/2010/main" val="1985365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78475" y="1119721"/>
            <a:ext cx="26026110" cy="4065060"/>
          </a:xfrm>
        </p:spPr>
        <p:txBody>
          <a:bodyPr/>
          <a:lstStyle/>
          <a:p>
            <a:r>
              <a:rPr lang="en-US"/>
              <a:t>Click to edit Master title style</a:t>
            </a:r>
            <a:endParaRPr lang="en-US" dirty="0"/>
          </a:p>
        </p:txBody>
      </p:sp>
      <p:sp>
        <p:nvSpPr>
          <p:cNvPr id="3" name="Text Placeholder 2"/>
          <p:cNvSpPr>
            <a:spLocks noGrp="1"/>
          </p:cNvSpPr>
          <p:nvPr>
            <p:ph type="body" idx="1"/>
          </p:nvPr>
        </p:nvSpPr>
        <p:spPr>
          <a:xfrm>
            <a:off x="2078479" y="5155567"/>
            <a:ext cx="12765522" cy="2526663"/>
          </a:xfrm>
        </p:spPr>
        <p:txBody>
          <a:bodyPr anchor="b"/>
          <a:lstStyle>
            <a:lvl1pPr marL="0" indent="0">
              <a:buNone/>
              <a:defRPr sz="7360" b="1"/>
            </a:lvl1pPr>
            <a:lvl2pPr marL="1402095" indent="0">
              <a:buNone/>
              <a:defRPr sz="6133" b="1"/>
            </a:lvl2pPr>
            <a:lvl3pPr marL="2804190" indent="0">
              <a:buNone/>
              <a:defRPr sz="5520" b="1"/>
            </a:lvl3pPr>
            <a:lvl4pPr marL="4206286" indent="0">
              <a:buNone/>
              <a:defRPr sz="4907" b="1"/>
            </a:lvl4pPr>
            <a:lvl5pPr marL="5608381" indent="0">
              <a:buNone/>
              <a:defRPr sz="4907" b="1"/>
            </a:lvl5pPr>
            <a:lvl6pPr marL="7010476" indent="0">
              <a:buNone/>
              <a:defRPr sz="4907" b="1"/>
            </a:lvl6pPr>
            <a:lvl7pPr marL="8412571" indent="0">
              <a:buNone/>
              <a:defRPr sz="4907" b="1"/>
            </a:lvl7pPr>
            <a:lvl8pPr marL="9814667" indent="0">
              <a:buNone/>
              <a:defRPr sz="4907" b="1"/>
            </a:lvl8pPr>
            <a:lvl9pPr marL="11216762" indent="0">
              <a:buNone/>
              <a:defRPr sz="4907" b="1"/>
            </a:lvl9pPr>
          </a:lstStyle>
          <a:p>
            <a:pPr lvl="0"/>
            <a:r>
              <a:rPr lang="en-US"/>
              <a:t>Click to edit Master text styles</a:t>
            </a:r>
          </a:p>
        </p:txBody>
      </p:sp>
      <p:sp>
        <p:nvSpPr>
          <p:cNvPr id="4" name="Content Placeholder 3"/>
          <p:cNvSpPr>
            <a:spLocks noGrp="1"/>
          </p:cNvSpPr>
          <p:nvPr>
            <p:ph sz="half" idx="2"/>
          </p:nvPr>
        </p:nvSpPr>
        <p:spPr>
          <a:xfrm>
            <a:off x="2078479" y="7682230"/>
            <a:ext cx="12765522" cy="112994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5276197" y="5155567"/>
            <a:ext cx="12828390" cy="2526663"/>
          </a:xfrm>
        </p:spPr>
        <p:txBody>
          <a:bodyPr anchor="b"/>
          <a:lstStyle>
            <a:lvl1pPr marL="0" indent="0">
              <a:buNone/>
              <a:defRPr sz="7360" b="1"/>
            </a:lvl1pPr>
            <a:lvl2pPr marL="1402095" indent="0">
              <a:buNone/>
              <a:defRPr sz="6133" b="1"/>
            </a:lvl2pPr>
            <a:lvl3pPr marL="2804190" indent="0">
              <a:buNone/>
              <a:defRPr sz="5520" b="1"/>
            </a:lvl3pPr>
            <a:lvl4pPr marL="4206286" indent="0">
              <a:buNone/>
              <a:defRPr sz="4907" b="1"/>
            </a:lvl4pPr>
            <a:lvl5pPr marL="5608381" indent="0">
              <a:buNone/>
              <a:defRPr sz="4907" b="1"/>
            </a:lvl5pPr>
            <a:lvl6pPr marL="7010476" indent="0">
              <a:buNone/>
              <a:defRPr sz="4907" b="1"/>
            </a:lvl6pPr>
            <a:lvl7pPr marL="8412571" indent="0">
              <a:buNone/>
              <a:defRPr sz="4907" b="1"/>
            </a:lvl7pPr>
            <a:lvl8pPr marL="9814667" indent="0">
              <a:buNone/>
              <a:defRPr sz="4907" b="1"/>
            </a:lvl8pPr>
            <a:lvl9pPr marL="11216762" indent="0">
              <a:buNone/>
              <a:defRPr sz="4907" b="1"/>
            </a:lvl9pPr>
          </a:lstStyle>
          <a:p>
            <a:pPr lvl="0"/>
            <a:r>
              <a:rPr lang="en-US"/>
              <a:t>Click to edit Master text styles</a:t>
            </a:r>
          </a:p>
        </p:txBody>
      </p:sp>
      <p:sp>
        <p:nvSpPr>
          <p:cNvPr id="6" name="Content Placeholder 5"/>
          <p:cNvSpPr>
            <a:spLocks noGrp="1"/>
          </p:cNvSpPr>
          <p:nvPr>
            <p:ph sz="quarter" idx="4"/>
          </p:nvPr>
        </p:nvSpPr>
        <p:spPr>
          <a:xfrm>
            <a:off x="15276197" y="7682230"/>
            <a:ext cx="12828390" cy="112994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761844-4D9B-4532-BA8D-37E1D888C85C}" type="datetimeFigureOut">
              <a:rPr lang="en-001" smtClean="0"/>
              <a:t>05/09/2024</a:t>
            </a:fld>
            <a:endParaRPr lang="en-001"/>
          </a:p>
        </p:txBody>
      </p:sp>
      <p:sp>
        <p:nvSpPr>
          <p:cNvPr id="8" name="Footer Placeholder 7"/>
          <p:cNvSpPr>
            <a:spLocks noGrp="1"/>
          </p:cNvSpPr>
          <p:nvPr>
            <p:ph type="ftr" sz="quarter" idx="11"/>
          </p:nvPr>
        </p:nvSpPr>
        <p:spPr/>
        <p:txBody>
          <a:bodyPr/>
          <a:lstStyle/>
          <a:p>
            <a:endParaRPr lang="en-001"/>
          </a:p>
        </p:txBody>
      </p:sp>
      <p:sp>
        <p:nvSpPr>
          <p:cNvPr id="9" name="Slide Number Placeholder 8"/>
          <p:cNvSpPr>
            <a:spLocks noGrp="1"/>
          </p:cNvSpPr>
          <p:nvPr>
            <p:ph type="sldNum" sz="quarter" idx="12"/>
          </p:nvPr>
        </p:nvSpPr>
        <p:spPr/>
        <p:txBody>
          <a:bodyPr/>
          <a:lstStyle/>
          <a:p>
            <a:fld id="{6F317869-B69A-44A4-A5E7-5638751988CE}" type="slidenum">
              <a:rPr lang="en-001" smtClean="0"/>
              <a:t>‹#›</a:t>
            </a:fld>
            <a:endParaRPr lang="en-001"/>
          </a:p>
        </p:txBody>
      </p:sp>
    </p:spTree>
    <p:extLst>
      <p:ext uri="{BB962C8B-B14F-4D97-AF65-F5344CB8AC3E}">
        <p14:creationId xmlns:p14="http://schemas.microsoft.com/office/powerpoint/2010/main" val="399837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761844-4D9B-4532-BA8D-37E1D888C85C}" type="datetimeFigureOut">
              <a:rPr lang="en-001" smtClean="0"/>
              <a:t>05/09/2024</a:t>
            </a:fld>
            <a:endParaRPr lang="en-001"/>
          </a:p>
        </p:txBody>
      </p:sp>
      <p:sp>
        <p:nvSpPr>
          <p:cNvPr id="4" name="Footer Placeholder 3"/>
          <p:cNvSpPr>
            <a:spLocks noGrp="1"/>
          </p:cNvSpPr>
          <p:nvPr>
            <p:ph type="ftr" sz="quarter" idx="11"/>
          </p:nvPr>
        </p:nvSpPr>
        <p:spPr/>
        <p:txBody>
          <a:bodyPr/>
          <a:lstStyle/>
          <a:p>
            <a:endParaRPr lang="en-001"/>
          </a:p>
        </p:txBody>
      </p:sp>
      <p:sp>
        <p:nvSpPr>
          <p:cNvPr id="5" name="Slide Number Placeholder 4"/>
          <p:cNvSpPr>
            <a:spLocks noGrp="1"/>
          </p:cNvSpPr>
          <p:nvPr>
            <p:ph type="sldNum" sz="quarter" idx="12"/>
          </p:nvPr>
        </p:nvSpPr>
        <p:spPr/>
        <p:txBody>
          <a:bodyPr/>
          <a:lstStyle/>
          <a:p>
            <a:fld id="{6F317869-B69A-44A4-A5E7-5638751988CE}" type="slidenum">
              <a:rPr lang="en-001" smtClean="0"/>
              <a:t>‹#›</a:t>
            </a:fld>
            <a:endParaRPr lang="en-001"/>
          </a:p>
        </p:txBody>
      </p:sp>
    </p:spTree>
    <p:extLst>
      <p:ext uri="{BB962C8B-B14F-4D97-AF65-F5344CB8AC3E}">
        <p14:creationId xmlns:p14="http://schemas.microsoft.com/office/powerpoint/2010/main" val="4095639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761844-4D9B-4532-BA8D-37E1D888C85C}" type="datetimeFigureOut">
              <a:rPr lang="en-001" smtClean="0"/>
              <a:t>05/09/2024</a:t>
            </a:fld>
            <a:endParaRPr lang="en-001"/>
          </a:p>
        </p:txBody>
      </p:sp>
      <p:sp>
        <p:nvSpPr>
          <p:cNvPr id="3" name="Footer Placeholder 2"/>
          <p:cNvSpPr>
            <a:spLocks noGrp="1"/>
          </p:cNvSpPr>
          <p:nvPr>
            <p:ph type="ftr" sz="quarter" idx="11"/>
          </p:nvPr>
        </p:nvSpPr>
        <p:spPr/>
        <p:txBody>
          <a:bodyPr/>
          <a:lstStyle/>
          <a:p>
            <a:endParaRPr lang="en-001"/>
          </a:p>
        </p:txBody>
      </p:sp>
      <p:sp>
        <p:nvSpPr>
          <p:cNvPr id="4" name="Slide Number Placeholder 3"/>
          <p:cNvSpPr>
            <a:spLocks noGrp="1"/>
          </p:cNvSpPr>
          <p:nvPr>
            <p:ph type="sldNum" sz="quarter" idx="12"/>
          </p:nvPr>
        </p:nvSpPr>
        <p:spPr/>
        <p:txBody>
          <a:bodyPr/>
          <a:lstStyle/>
          <a:p>
            <a:fld id="{6F317869-B69A-44A4-A5E7-5638751988CE}" type="slidenum">
              <a:rPr lang="en-001" smtClean="0"/>
              <a:t>‹#›</a:t>
            </a:fld>
            <a:endParaRPr lang="en-001"/>
          </a:p>
        </p:txBody>
      </p:sp>
    </p:spTree>
    <p:extLst>
      <p:ext uri="{BB962C8B-B14F-4D97-AF65-F5344CB8AC3E}">
        <p14:creationId xmlns:p14="http://schemas.microsoft.com/office/powerpoint/2010/main" val="1933758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78476" y="1402080"/>
            <a:ext cx="9732287" cy="4907280"/>
          </a:xfrm>
        </p:spPr>
        <p:txBody>
          <a:bodyPr anchor="b"/>
          <a:lstStyle>
            <a:lvl1pPr>
              <a:defRPr sz="9813"/>
            </a:lvl1pPr>
          </a:lstStyle>
          <a:p>
            <a:r>
              <a:rPr lang="en-US"/>
              <a:t>Click to edit Master title style</a:t>
            </a:r>
            <a:endParaRPr lang="en-US" dirty="0"/>
          </a:p>
        </p:txBody>
      </p:sp>
      <p:sp>
        <p:nvSpPr>
          <p:cNvPr id="3" name="Content Placeholder 2"/>
          <p:cNvSpPr>
            <a:spLocks noGrp="1"/>
          </p:cNvSpPr>
          <p:nvPr>
            <p:ph idx="1"/>
          </p:nvPr>
        </p:nvSpPr>
        <p:spPr>
          <a:xfrm>
            <a:off x="12828390" y="3028108"/>
            <a:ext cx="15276195" cy="14945783"/>
          </a:xfrm>
        </p:spPr>
        <p:txBody>
          <a:bodyPr/>
          <a:lstStyle>
            <a:lvl1pPr>
              <a:defRPr sz="9813"/>
            </a:lvl1pPr>
            <a:lvl2pPr>
              <a:defRPr sz="8587"/>
            </a:lvl2pPr>
            <a:lvl3pPr>
              <a:defRPr sz="7360"/>
            </a:lvl3pPr>
            <a:lvl4pPr>
              <a:defRPr sz="6133"/>
            </a:lvl4pPr>
            <a:lvl5pPr>
              <a:defRPr sz="6133"/>
            </a:lvl5pPr>
            <a:lvl6pPr>
              <a:defRPr sz="6133"/>
            </a:lvl6pPr>
            <a:lvl7pPr>
              <a:defRPr sz="6133"/>
            </a:lvl7pPr>
            <a:lvl8pPr>
              <a:defRPr sz="6133"/>
            </a:lvl8pPr>
            <a:lvl9pPr>
              <a:defRPr sz="6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078476" y="6309360"/>
            <a:ext cx="9732287" cy="11688870"/>
          </a:xfrm>
        </p:spPr>
        <p:txBody>
          <a:bodyPr/>
          <a:lstStyle>
            <a:lvl1pPr marL="0" indent="0">
              <a:buNone/>
              <a:defRPr sz="4907"/>
            </a:lvl1pPr>
            <a:lvl2pPr marL="1402095" indent="0">
              <a:buNone/>
              <a:defRPr sz="4293"/>
            </a:lvl2pPr>
            <a:lvl3pPr marL="2804190" indent="0">
              <a:buNone/>
              <a:defRPr sz="3680"/>
            </a:lvl3pPr>
            <a:lvl4pPr marL="4206286" indent="0">
              <a:buNone/>
              <a:defRPr sz="3067"/>
            </a:lvl4pPr>
            <a:lvl5pPr marL="5608381" indent="0">
              <a:buNone/>
              <a:defRPr sz="3067"/>
            </a:lvl5pPr>
            <a:lvl6pPr marL="7010476" indent="0">
              <a:buNone/>
              <a:defRPr sz="3067"/>
            </a:lvl6pPr>
            <a:lvl7pPr marL="8412571" indent="0">
              <a:buNone/>
              <a:defRPr sz="3067"/>
            </a:lvl7pPr>
            <a:lvl8pPr marL="9814667" indent="0">
              <a:buNone/>
              <a:defRPr sz="3067"/>
            </a:lvl8pPr>
            <a:lvl9pPr marL="11216762" indent="0">
              <a:buNone/>
              <a:defRPr sz="3067"/>
            </a:lvl9pPr>
          </a:lstStyle>
          <a:p>
            <a:pPr lvl="0"/>
            <a:r>
              <a:rPr lang="en-US"/>
              <a:t>Click to edit Master text styles</a:t>
            </a:r>
          </a:p>
        </p:txBody>
      </p:sp>
      <p:sp>
        <p:nvSpPr>
          <p:cNvPr id="5" name="Date Placeholder 4"/>
          <p:cNvSpPr>
            <a:spLocks noGrp="1"/>
          </p:cNvSpPr>
          <p:nvPr>
            <p:ph type="dt" sz="half" idx="10"/>
          </p:nvPr>
        </p:nvSpPr>
        <p:spPr/>
        <p:txBody>
          <a:bodyPr/>
          <a:lstStyle/>
          <a:p>
            <a:fld id="{64761844-4D9B-4532-BA8D-37E1D888C85C}" type="datetimeFigureOut">
              <a:rPr lang="en-001" smtClean="0"/>
              <a:t>05/09/2024</a:t>
            </a:fld>
            <a:endParaRPr lang="en-001"/>
          </a:p>
        </p:txBody>
      </p:sp>
      <p:sp>
        <p:nvSpPr>
          <p:cNvPr id="6" name="Footer Placeholder 5"/>
          <p:cNvSpPr>
            <a:spLocks noGrp="1"/>
          </p:cNvSpPr>
          <p:nvPr>
            <p:ph type="ftr" sz="quarter" idx="11"/>
          </p:nvPr>
        </p:nvSpPr>
        <p:spPr/>
        <p:txBody>
          <a:bodyPr/>
          <a:lstStyle/>
          <a:p>
            <a:endParaRPr lang="en-001"/>
          </a:p>
        </p:txBody>
      </p:sp>
      <p:sp>
        <p:nvSpPr>
          <p:cNvPr id="7" name="Slide Number Placeholder 6"/>
          <p:cNvSpPr>
            <a:spLocks noGrp="1"/>
          </p:cNvSpPr>
          <p:nvPr>
            <p:ph type="sldNum" sz="quarter" idx="12"/>
          </p:nvPr>
        </p:nvSpPr>
        <p:spPr/>
        <p:txBody>
          <a:bodyPr/>
          <a:lstStyle/>
          <a:p>
            <a:fld id="{6F317869-B69A-44A4-A5E7-5638751988CE}" type="slidenum">
              <a:rPr lang="en-001" smtClean="0"/>
              <a:t>‹#›</a:t>
            </a:fld>
            <a:endParaRPr lang="en-001"/>
          </a:p>
        </p:txBody>
      </p:sp>
    </p:spTree>
    <p:extLst>
      <p:ext uri="{BB962C8B-B14F-4D97-AF65-F5344CB8AC3E}">
        <p14:creationId xmlns:p14="http://schemas.microsoft.com/office/powerpoint/2010/main" val="1700712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78476" y="1402080"/>
            <a:ext cx="9732287" cy="4907280"/>
          </a:xfrm>
        </p:spPr>
        <p:txBody>
          <a:bodyPr anchor="b"/>
          <a:lstStyle>
            <a:lvl1pPr>
              <a:defRPr sz="9813"/>
            </a:lvl1pPr>
          </a:lstStyle>
          <a:p>
            <a:r>
              <a:rPr lang="en-US"/>
              <a:t>Click to edit Master title style</a:t>
            </a:r>
            <a:endParaRPr lang="en-US" dirty="0"/>
          </a:p>
        </p:txBody>
      </p:sp>
      <p:sp>
        <p:nvSpPr>
          <p:cNvPr id="3" name="Picture Placeholder 2"/>
          <p:cNvSpPr>
            <a:spLocks noGrp="1" noChangeAspect="1"/>
          </p:cNvSpPr>
          <p:nvPr>
            <p:ph type="pic" idx="1"/>
          </p:nvPr>
        </p:nvSpPr>
        <p:spPr>
          <a:xfrm>
            <a:off x="12828390" y="3028108"/>
            <a:ext cx="15276195" cy="14945783"/>
          </a:xfrm>
        </p:spPr>
        <p:txBody>
          <a:bodyPr anchor="t"/>
          <a:lstStyle>
            <a:lvl1pPr marL="0" indent="0">
              <a:buNone/>
              <a:defRPr sz="9813"/>
            </a:lvl1pPr>
            <a:lvl2pPr marL="1402095" indent="0">
              <a:buNone/>
              <a:defRPr sz="8587"/>
            </a:lvl2pPr>
            <a:lvl3pPr marL="2804190" indent="0">
              <a:buNone/>
              <a:defRPr sz="7360"/>
            </a:lvl3pPr>
            <a:lvl4pPr marL="4206286" indent="0">
              <a:buNone/>
              <a:defRPr sz="6133"/>
            </a:lvl4pPr>
            <a:lvl5pPr marL="5608381" indent="0">
              <a:buNone/>
              <a:defRPr sz="6133"/>
            </a:lvl5pPr>
            <a:lvl6pPr marL="7010476" indent="0">
              <a:buNone/>
              <a:defRPr sz="6133"/>
            </a:lvl6pPr>
            <a:lvl7pPr marL="8412571" indent="0">
              <a:buNone/>
              <a:defRPr sz="6133"/>
            </a:lvl7pPr>
            <a:lvl8pPr marL="9814667" indent="0">
              <a:buNone/>
              <a:defRPr sz="6133"/>
            </a:lvl8pPr>
            <a:lvl9pPr marL="11216762" indent="0">
              <a:buNone/>
              <a:defRPr sz="6133"/>
            </a:lvl9pPr>
          </a:lstStyle>
          <a:p>
            <a:r>
              <a:rPr lang="en-US"/>
              <a:t>Click icon to add picture</a:t>
            </a:r>
            <a:endParaRPr lang="en-US" dirty="0"/>
          </a:p>
        </p:txBody>
      </p:sp>
      <p:sp>
        <p:nvSpPr>
          <p:cNvPr id="4" name="Text Placeholder 3"/>
          <p:cNvSpPr>
            <a:spLocks noGrp="1"/>
          </p:cNvSpPr>
          <p:nvPr>
            <p:ph type="body" sz="half" idx="2"/>
          </p:nvPr>
        </p:nvSpPr>
        <p:spPr>
          <a:xfrm>
            <a:off x="2078476" y="6309360"/>
            <a:ext cx="9732287" cy="11688870"/>
          </a:xfrm>
        </p:spPr>
        <p:txBody>
          <a:bodyPr/>
          <a:lstStyle>
            <a:lvl1pPr marL="0" indent="0">
              <a:buNone/>
              <a:defRPr sz="4907"/>
            </a:lvl1pPr>
            <a:lvl2pPr marL="1402095" indent="0">
              <a:buNone/>
              <a:defRPr sz="4293"/>
            </a:lvl2pPr>
            <a:lvl3pPr marL="2804190" indent="0">
              <a:buNone/>
              <a:defRPr sz="3680"/>
            </a:lvl3pPr>
            <a:lvl4pPr marL="4206286" indent="0">
              <a:buNone/>
              <a:defRPr sz="3067"/>
            </a:lvl4pPr>
            <a:lvl5pPr marL="5608381" indent="0">
              <a:buNone/>
              <a:defRPr sz="3067"/>
            </a:lvl5pPr>
            <a:lvl6pPr marL="7010476" indent="0">
              <a:buNone/>
              <a:defRPr sz="3067"/>
            </a:lvl6pPr>
            <a:lvl7pPr marL="8412571" indent="0">
              <a:buNone/>
              <a:defRPr sz="3067"/>
            </a:lvl7pPr>
            <a:lvl8pPr marL="9814667" indent="0">
              <a:buNone/>
              <a:defRPr sz="3067"/>
            </a:lvl8pPr>
            <a:lvl9pPr marL="11216762" indent="0">
              <a:buNone/>
              <a:defRPr sz="3067"/>
            </a:lvl9pPr>
          </a:lstStyle>
          <a:p>
            <a:pPr lvl="0"/>
            <a:r>
              <a:rPr lang="en-US"/>
              <a:t>Click to edit Master text styles</a:t>
            </a:r>
          </a:p>
        </p:txBody>
      </p:sp>
      <p:sp>
        <p:nvSpPr>
          <p:cNvPr id="5" name="Date Placeholder 4"/>
          <p:cNvSpPr>
            <a:spLocks noGrp="1"/>
          </p:cNvSpPr>
          <p:nvPr>
            <p:ph type="dt" sz="half" idx="10"/>
          </p:nvPr>
        </p:nvSpPr>
        <p:spPr/>
        <p:txBody>
          <a:bodyPr/>
          <a:lstStyle/>
          <a:p>
            <a:fld id="{64761844-4D9B-4532-BA8D-37E1D888C85C}" type="datetimeFigureOut">
              <a:rPr lang="en-001" smtClean="0"/>
              <a:t>05/09/2024</a:t>
            </a:fld>
            <a:endParaRPr lang="en-001"/>
          </a:p>
        </p:txBody>
      </p:sp>
      <p:sp>
        <p:nvSpPr>
          <p:cNvPr id="6" name="Footer Placeholder 5"/>
          <p:cNvSpPr>
            <a:spLocks noGrp="1"/>
          </p:cNvSpPr>
          <p:nvPr>
            <p:ph type="ftr" sz="quarter" idx="11"/>
          </p:nvPr>
        </p:nvSpPr>
        <p:spPr/>
        <p:txBody>
          <a:bodyPr/>
          <a:lstStyle/>
          <a:p>
            <a:endParaRPr lang="en-001"/>
          </a:p>
        </p:txBody>
      </p:sp>
      <p:sp>
        <p:nvSpPr>
          <p:cNvPr id="7" name="Slide Number Placeholder 6"/>
          <p:cNvSpPr>
            <a:spLocks noGrp="1"/>
          </p:cNvSpPr>
          <p:nvPr>
            <p:ph type="sldNum" sz="quarter" idx="12"/>
          </p:nvPr>
        </p:nvSpPr>
        <p:spPr/>
        <p:txBody>
          <a:bodyPr/>
          <a:lstStyle/>
          <a:p>
            <a:fld id="{6F317869-B69A-44A4-A5E7-5638751988CE}" type="slidenum">
              <a:rPr lang="en-001" smtClean="0"/>
              <a:t>‹#›</a:t>
            </a:fld>
            <a:endParaRPr lang="en-001"/>
          </a:p>
        </p:txBody>
      </p:sp>
    </p:spTree>
    <p:extLst>
      <p:ext uri="{BB962C8B-B14F-4D97-AF65-F5344CB8AC3E}">
        <p14:creationId xmlns:p14="http://schemas.microsoft.com/office/powerpoint/2010/main" val="2805990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74545" y="1119721"/>
            <a:ext cx="26026110" cy="40650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074545" y="5598583"/>
            <a:ext cx="26026110" cy="1334410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074545" y="19492811"/>
            <a:ext cx="6789420" cy="1119717"/>
          </a:xfrm>
          <a:prstGeom prst="rect">
            <a:avLst/>
          </a:prstGeom>
        </p:spPr>
        <p:txBody>
          <a:bodyPr vert="horz" lIns="91440" tIns="45720" rIns="91440" bIns="45720" rtlCol="0" anchor="ctr"/>
          <a:lstStyle>
            <a:lvl1pPr algn="l">
              <a:defRPr sz="3680">
                <a:solidFill>
                  <a:schemeClr val="tx1">
                    <a:tint val="75000"/>
                  </a:schemeClr>
                </a:solidFill>
              </a:defRPr>
            </a:lvl1pPr>
          </a:lstStyle>
          <a:p>
            <a:fld id="{64761844-4D9B-4532-BA8D-37E1D888C85C}" type="datetimeFigureOut">
              <a:rPr lang="en-001" smtClean="0"/>
              <a:t>05/09/2024</a:t>
            </a:fld>
            <a:endParaRPr lang="en-001"/>
          </a:p>
        </p:txBody>
      </p:sp>
      <p:sp>
        <p:nvSpPr>
          <p:cNvPr id="5" name="Footer Placeholder 4"/>
          <p:cNvSpPr>
            <a:spLocks noGrp="1"/>
          </p:cNvSpPr>
          <p:nvPr>
            <p:ph type="ftr" sz="quarter" idx="3"/>
          </p:nvPr>
        </p:nvSpPr>
        <p:spPr>
          <a:xfrm>
            <a:off x="9995535" y="19492811"/>
            <a:ext cx="10184130" cy="1119717"/>
          </a:xfrm>
          <a:prstGeom prst="rect">
            <a:avLst/>
          </a:prstGeom>
        </p:spPr>
        <p:txBody>
          <a:bodyPr vert="horz" lIns="91440" tIns="45720" rIns="91440" bIns="45720" rtlCol="0" anchor="ctr"/>
          <a:lstStyle>
            <a:lvl1pPr algn="ctr">
              <a:defRPr sz="3680">
                <a:solidFill>
                  <a:schemeClr val="tx1">
                    <a:tint val="75000"/>
                  </a:schemeClr>
                </a:solidFill>
              </a:defRPr>
            </a:lvl1pPr>
          </a:lstStyle>
          <a:p>
            <a:endParaRPr lang="en-001"/>
          </a:p>
        </p:txBody>
      </p:sp>
      <p:sp>
        <p:nvSpPr>
          <p:cNvPr id="6" name="Slide Number Placeholder 5"/>
          <p:cNvSpPr>
            <a:spLocks noGrp="1"/>
          </p:cNvSpPr>
          <p:nvPr>
            <p:ph type="sldNum" sz="quarter" idx="4"/>
          </p:nvPr>
        </p:nvSpPr>
        <p:spPr>
          <a:xfrm>
            <a:off x="21311235" y="19492811"/>
            <a:ext cx="6789420" cy="1119717"/>
          </a:xfrm>
          <a:prstGeom prst="rect">
            <a:avLst/>
          </a:prstGeom>
        </p:spPr>
        <p:txBody>
          <a:bodyPr vert="horz" lIns="91440" tIns="45720" rIns="91440" bIns="45720" rtlCol="0" anchor="ctr"/>
          <a:lstStyle>
            <a:lvl1pPr algn="r">
              <a:defRPr sz="3680">
                <a:solidFill>
                  <a:schemeClr val="tx1">
                    <a:tint val="75000"/>
                  </a:schemeClr>
                </a:solidFill>
              </a:defRPr>
            </a:lvl1pPr>
          </a:lstStyle>
          <a:p>
            <a:fld id="{6F317869-B69A-44A4-A5E7-5638751988CE}" type="slidenum">
              <a:rPr lang="en-001" smtClean="0"/>
              <a:t>‹#›</a:t>
            </a:fld>
            <a:endParaRPr lang="en-001"/>
          </a:p>
        </p:txBody>
      </p:sp>
    </p:spTree>
    <p:extLst>
      <p:ext uri="{BB962C8B-B14F-4D97-AF65-F5344CB8AC3E}">
        <p14:creationId xmlns:p14="http://schemas.microsoft.com/office/powerpoint/2010/main" val="95110747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2804190" rtl="0" eaLnBrk="1" latinLnBrk="0" hangingPunct="1">
        <a:lnSpc>
          <a:spcPct val="90000"/>
        </a:lnSpc>
        <a:spcBef>
          <a:spcPct val="0"/>
        </a:spcBef>
        <a:buNone/>
        <a:defRPr sz="13493" kern="1200">
          <a:solidFill>
            <a:schemeClr val="tx1"/>
          </a:solidFill>
          <a:latin typeface="+mj-lt"/>
          <a:ea typeface="+mj-ea"/>
          <a:cs typeface="+mj-cs"/>
        </a:defRPr>
      </a:lvl1pPr>
    </p:titleStyle>
    <p:bodyStyle>
      <a:lvl1pPr marL="701048" indent="-701048" algn="l" defTabSz="2804190" rtl="0" eaLnBrk="1" latinLnBrk="0" hangingPunct="1">
        <a:lnSpc>
          <a:spcPct val="90000"/>
        </a:lnSpc>
        <a:spcBef>
          <a:spcPts val="3067"/>
        </a:spcBef>
        <a:buFont typeface="Arial" panose="020B0604020202020204" pitchFamily="34" charset="0"/>
        <a:buChar char="•"/>
        <a:defRPr sz="8587" kern="1200">
          <a:solidFill>
            <a:schemeClr val="tx1"/>
          </a:solidFill>
          <a:latin typeface="+mn-lt"/>
          <a:ea typeface="+mn-ea"/>
          <a:cs typeface="+mn-cs"/>
        </a:defRPr>
      </a:lvl1pPr>
      <a:lvl2pPr marL="2103143" indent="-701048" algn="l" defTabSz="2804190" rtl="0" eaLnBrk="1" latinLnBrk="0" hangingPunct="1">
        <a:lnSpc>
          <a:spcPct val="90000"/>
        </a:lnSpc>
        <a:spcBef>
          <a:spcPts val="1533"/>
        </a:spcBef>
        <a:buFont typeface="Arial" panose="020B0604020202020204" pitchFamily="34" charset="0"/>
        <a:buChar char="•"/>
        <a:defRPr sz="7360" kern="1200">
          <a:solidFill>
            <a:schemeClr val="tx1"/>
          </a:solidFill>
          <a:latin typeface="+mn-lt"/>
          <a:ea typeface="+mn-ea"/>
          <a:cs typeface="+mn-cs"/>
        </a:defRPr>
      </a:lvl2pPr>
      <a:lvl3pPr marL="3505238" indent="-701048" algn="l" defTabSz="2804190" rtl="0" eaLnBrk="1" latinLnBrk="0" hangingPunct="1">
        <a:lnSpc>
          <a:spcPct val="90000"/>
        </a:lnSpc>
        <a:spcBef>
          <a:spcPts val="1533"/>
        </a:spcBef>
        <a:buFont typeface="Arial" panose="020B0604020202020204" pitchFamily="34" charset="0"/>
        <a:buChar char="•"/>
        <a:defRPr sz="6133" kern="1200">
          <a:solidFill>
            <a:schemeClr val="tx1"/>
          </a:solidFill>
          <a:latin typeface="+mn-lt"/>
          <a:ea typeface="+mn-ea"/>
          <a:cs typeface="+mn-cs"/>
        </a:defRPr>
      </a:lvl3pPr>
      <a:lvl4pPr marL="4907333" indent="-701048" algn="l" defTabSz="2804190" rtl="0" eaLnBrk="1" latinLnBrk="0" hangingPunct="1">
        <a:lnSpc>
          <a:spcPct val="90000"/>
        </a:lnSpc>
        <a:spcBef>
          <a:spcPts val="1533"/>
        </a:spcBef>
        <a:buFont typeface="Arial" panose="020B0604020202020204" pitchFamily="34" charset="0"/>
        <a:buChar char="•"/>
        <a:defRPr sz="5520" kern="1200">
          <a:solidFill>
            <a:schemeClr val="tx1"/>
          </a:solidFill>
          <a:latin typeface="+mn-lt"/>
          <a:ea typeface="+mn-ea"/>
          <a:cs typeface="+mn-cs"/>
        </a:defRPr>
      </a:lvl4pPr>
      <a:lvl5pPr marL="6309429" indent="-701048" algn="l" defTabSz="2804190" rtl="0" eaLnBrk="1" latinLnBrk="0" hangingPunct="1">
        <a:lnSpc>
          <a:spcPct val="90000"/>
        </a:lnSpc>
        <a:spcBef>
          <a:spcPts val="1533"/>
        </a:spcBef>
        <a:buFont typeface="Arial" panose="020B0604020202020204" pitchFamily="34" charset="0"/>
        <a:buChar char="•"/>
        <a:defRPr sz="5520" kern="1200">
          <a:solidFill>
            <a:schemeClr val="tx1"/>
          </a:solidFill>
          <a:latin typeface="+mn-lt"/>
          <a:ea typeface="+mn-ea"/>
          <a:cs typeface="+mn-cs"/>
        </a:defRPr>
      </a:lvl5pPr>
      <a:lvl6pPr marL="7711524" indent="-701048" algn="l" defTabSz="2804190" rtl="0" eaLnBrk="1" latinLnBrk="0" hangingPunct="1">
        <a:lnSpc>
          <a:spcPct val="90000"/>
        </a:lnSpc>
        <a:spcBef>
          <a:spcPts val="1533"/>
        </a:spcBef>
        <a:buFont typeface="Arial" panose="020B0604020202020204" pitchFamily="34" charset="0"/>
        <a:buChar char="•"/>
        <a:defRPr sz="5520" kern="1200">
          <a:solidFill>
            <a:schemeClr val="tx1"/>
          </a:solidFill>
          <a:latin typeface="+mn-lt"/>
          <a:ea typeface="+mn-ea"/>
          <a:cs typeface="+mn-cs"/>
        </a:defRPr>
      </a:lvl6pPr>
      <a:lvl7pPr marL="9113619" indent="-701048" algn="l" defTabSz="2804190" rtl="0" eaLnBrk="1" latinLnBrk="0" hangingPunct="1">
        <a:lnSpc>
          <a:spcPct val="90000"/>
        </a:lnSpc>
        <a:spcBef>
          <a:spcPts val="1533"/>
        </a:spcBef>
        <a:buFont typeface="Arial" panose="020B0604020202020204" pitchFamily="34" charset="0"/>
        <a:buChar char="•"/>
        <a:defRPr sz="5520" kern="1200">
          <a:solidFill>
            <a:schemeClr val="tx1"/>
          </a:solidFill>
          <a:latin typeface="+mn-lt"/>
          <a:ea typeface="+mn-ea"/>
          <a:cs typeface="+mn-cs"/>
        </a:defRPr>
      </a:lvl7pPr>
      <a:lvl8pPr marL="10515714" indent="-701048" algn="l" defTabSz="2804190" rtl="0" eaLnBrk="1" latinLnBrk="0" hangingPunct="1">
        <a:lnSpc>
          <a:spcPct val="90000"/>
        </a:lnSpc>
        <a:spcBef>
          <a:spcPts val="1533"/>
        </a:spcBef>
        <a:buFont typeface="Arial" panose="020B0604020202020204" pitchFamily="34" charset="0"/>
        <a:buChar char="•"/>
        <a:defRPr sz="5520" kern="1200">
          <a:solidFill>
            <a:schemeClr val="tx1"/>
          </a:solidFill>
          <a:latin typeface="+mn-lt"/>
          <a:ea typeface="+mn-ea"/>
          <a:cs typeface="+mn-cs"/>
        </a:defRPr>
      </a:lvl8pPr>
      <a:lvl9pPr marL="11917810" indent="-701048" algn="l" defTabSz="2804190" rtl="0" eaLnBrk="1" latinLnBrk="0" hangingPunct="1">
        <a:lnSpc>
          <a:spcPct val="90000"/>
        </a:lnSpc>
        <a:spcBef>
          <a:spcPts val="1533"/>
        </a:spcBef>
        <a:buFont typeface="Arial" panose="020B0604020202020204" pitchFamily="34" charset="0"/>
        <a:buChar char="•"/>
        <a:defRPr sz="5520" kern="1200">
          <a:solidFill>
            <a:schemeClr val="tx1"/>
          </a:solidFill>
          <a:latin typeface="+mn-lt"/>
          <a:ea typeface="+mn-ea"/>
          <a:cs typeface="+mn-cs"/>
        </a:defRPr>
      </a:lvl9pPr>
    </p:bodyStyle>
    <p:otherStyle>
      <a:defPPr>
        <a:defRPr lang="en-US"/>
      </a:defPPr>
      <a:lvl1pPr marL="0" algn="l" defTabSz="2804190" rtl="0" eaLnBrk="1" latinLnBrk="0" hangingPunct="1">
        <a:defRPr sz="5520" kern="1200">
          <a:solidFill>
            <a:schemeClr val="tx1"/>
          </a:solidFill>
          <a:latin typeface="+mn-lt"/>
          <a:ea typeface="+mn-ea"/>
          <a:cs typeface="+mn-cs"/>
        </a:defRPr>
      </a:lvl1pPr>
      <a:lvl2pPr marL="1402095" algn="l" defTabSz="2804190" rtl="0" eaLnBrk="1" latinLnBrk="0" hangingPunct="1">
        <a:defRPr sz="5520" kern="1200">
          <a:solidFill>
            <a:schemeClr val="tx1"/>
          </a:solidFill>
          <a:latin typeface="+mn-lt"/>
          <a:ea typeface="+mn-ea"/>
          <a:cs typeface="+mn-cs"/>
        </a:defRPr>
      </a:lvl2pPr>
      <a:lvl3pPr marL="2804190" algn="l" defTabSz="2804190" rtl="0" eaLnBrk="1" latinLnBrk="0" hangingPunct="1">
        <a:defRPr sz="5520" kern="1200">
          <a:solidFill>
            <a:schemeClr val="tx1"/>
          </a:solidFill>
          <a:latin typeface="+mn-lt"/>
          <a:ea typeface="+mn-ea"/>
          <a:cs typeface="+mn-cs"/>
        </a:defRPr>
      </a:lvl3pPr>
      <a:lvl4pPr marL="4206286" algn="l" defTabSz="2804190" rtl="0" eaLnBrk="1" latinLnBrk="0" hangingPunct="1">
        <a:defRPr sz="5520" kern="1200">
          <a:solidFill>
            <a:schemeClr val="tx1"/>
          </a:solidFill>
          <a:latin typeface="+mn-lt"/>
          <a:ea typeface="+mn-ea"/>
          <a:cs typeface="+mn-cs"/>
        </a:defRPr>
      </a:lvl4pPr>
      <a:lvl5pPr marL="5608381" algn="l" defTabSz="2804190" rtl="0" eaLnBrk="1" latinLnBrk="0" hangingPunct="1">
        <a:defRPr sz="5520" kern="1200">
          <a:solidFill>
            <a:schemeClr val="tx1"/>
          </a:solidFill>
          <a:latin typeface="+mn-lt"/>
          <a:ea typeface="+mn-ea"/>
          <a:cs typeface="+mn-cs"/>
        </a:defRPr>
      </a:lvl5pPr>
      <a:lvl6pPr marL="7010476" algn="l" defTabSz="2804190" rtl="0" eaLnBrk="1" latinLnBrk="0" hangingPunct="1">
        <a:defRPr sz="5520" kern="1200">
          <a:solidFill>
            <a:schemeClr val="tx1"/>
          </a:solidFill>
          <a:latin typeface="+mn-lt"/>
          <a:ea typeface="+mn-ea"/>
          <a:cs typeface="+mn-cs"/>
        </a:defRPr>
      </a:lvl6pPr>
      <a:lvl7pPr marL="8412571" algn="l" defTabSz="2804190" rtl="0" eaLnBrk="1" latinLnBrk="0" hangingPunct="1">
        <a:defRPr sz="5520" kern="1200">
          <a:solidFill>
            <a:schemeClr val="tx1"/>
          </a:solidFill>
          <a:latin typeface="+mn-lt"/>
          <a:ea typeface="+mn-ea"/>
          <a:cs typeface="+mn-cs"/>
        </a:defRPr>
      </a:lvl7pPr>
      <a:lvl8pPr marL="9814667" algn="l" defTabSz="2804190" rtl="0" eaLnBrk="1" latinLnBrk="0" hangingPunct="1">
        <a:defRPr sz="5520" kern="1200">
          <a:solidFill>
            <a:schemeClr val="tx1"/>
          </a:solidFill>
          <a:latin typeface="+mn-lt"/>
          <a:ea typeface="+mn-ea"/>
          <a:cs typeface="+mn-cs"/>
        </a:defRPr>
      </a:lvl8pPr>
      <a:lvl9pPr marL="11216762" algn="l" defTabSz="2804190" rtl="0" eaLnBrk="1" latinLnBrk="0" hangingPunct="1">
        <a:defRPr sz="5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e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93200C3-C38C-100A-FF2A-D63A291DECF1}"/>
              </a:ext>
            </a:extLst>
          </p:cNvPr>
          <p:cNvSpPr/>
          <p:nvPr/>
        </p:nvSpPr>
        <p:spPr>
          <a:xfrm>
            <a:off x="0" y="-14140"/>
            <a:ext cx="30175200" cy="4559959"/>
          </a:xfrm>
          <a:prstGeom prst="rect">
            <a:avLst/>
          </a:prstGeom>
          <a:gradFill flip="none" rotWithShape="1">
            <a:gsLst>
              <a:gs pos="0">
                <a:srgbClr val="CFD5EA"/>
              </a:gs>
              <a:gs pos="100000">
                <a:schemeClr val="bg1"/>
              </a:gs>
            </a:gsLst>
            <a:path path="circle">
              <a:fillToRect l="50000" t="50000" r="50000" b="50000"/>
            </a:path>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001" sz="6110" dirty="0">
              <a:cs typeface="+mj-cs"/>
            </a:endParaRPr>
          </a:p>
        </p:txBody>
      </p:sp>
      <p:sp>
        <p:nvSpPr>
          <p:cNvPr id="6" name="TextBox 5">
            <a:extLst>
              <a:ext uri="{FF2B5EF4-FFF2-40B4-BE49-F238E27FC236}">
                <a16:creationId xmlns:a16="http://schemas.microsoft.com/office/drawing/2014/main" id="{B80F2B7E-ADEC-D8C0-155B-793CFECF57C9}"/>
              </a:ext>
            </a:extLst>
          </p:cNvPr>
          <p:cNvSpPr txBox="1"/>
          <p:nvPr/>
        </p:nvSpPr>
        <p:spPr>
          <a:xfrm>
            <a:off x="6376465" y="720287"/>
            <a:ext cx="17422269" cy="2123658"/>
          </a:xfrm>
          <a:prstGeom prst="rect">
            <a:avLst/>
          </a:prstGeom>
          <a:noFill/>
        </p:spPr>
        <p:txBody>
          <a:bodyPr wrap="square" rtlCol="0">
            <a:spAutoFit/>
          </a:bodyPr>
          <a:lstStyle/>
          <a:p>
            <a:pPr algn="ctr"/>
            <a:r>
              <a:rPr lang="en-US" sz="6500" dirty="0">
                <a:solidFill>
                  <a:srgbClr val="006F3C"/>
                </a:solidFill>
                <a:latin typeface="Poppins SemiBold" panose="00000700000000000000" pitchFamily="2" charset="0"/>
                <a:cs typeface="+mj-cs"/>
              </a:rPr>
              <a:t>Sorting and Tracking System Based on RFID Technology </a:t>
            </a:r>
            <a:endParaRPr lang="en-001" sz="6500" dirty="0">
              <a:solidFill>
                <a:srgbClr val="006F3C"/>
              </a:solidFill>
              <a:latin typeface="Poppins SemiBold" panose="00000700000000000000" pitchFamily="2" charset="0"/>
              <a:cs typeface="+mj-cs"/>
            </a:endParaRPr>
          </a:p>
        </p:txBody>
      </p:sp>
      <p:sp>
        <p:nvSpPr>
          <p:cNvPr id="18" name="Rectangle 17">
            <a:extLst>
              <a:ext uri="{FF2B5EF4-FFF2-40B4-BE49-F238E27FC236}">
                <a16:creationId xmlns:a16="http://schemas.microsoft.com/office/drawing/2014/main" id="{5B90D856-2575-DE71-D9F0-5531C176C287}"/>
              </a:ext>
            </a:extLst>
          </p:cNvPr>
          <p:cNvSpPr/>
          <p:nvPr/>
        </p:nvSpPr>
        <p:spPr>
          <a:xfrm>
            <a:off x="-1" y="3639752"/>
            <a:ext cx="30175200" cy="17391447"/>
          </a:xfrm>
          <a:prstGeom prst="rect">
            <a:avLst/>
          </a:prstGeom>
          <a:solidFill>
            <a:srgbClr val="006F3C"/>
          </a:solid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001" dirty="0"/>
          </a:p>
        </p:txBody>
      </p:sp>
      <p:sp>
        <p:nvSpPr>
          <p:cNvPr id="19" name="TextBox 18">
            <a:extLst>
              <a:ext uri="{FF2B5EF4-FFF2-40B4-BE49-F238E27FC236}">
                <a16:creationId xmlns:a16="http://schemas.microsoft.com/office/drawing/2014/main" id="{6D4A44B5-D46E-DFFE-A41C-BA96D64CEB58}"/>
              </a:ext>
            </a:extLst>
          </p:cNvPr>
          <p:cNvSpPr txBox="1"/>
          <p:nvPr/>
        </p:nvSpPr>
        <p:spPr>
          <a:xfrm>
            <a:off x="465451" y="3868412"/>
            <a:ext cx="29529239" cy="584775"/>
          </a:xfrm>
          <a:prstGeom prst="rect">
            <a:avLst/>
          </a:prstGeom>
          <a:noFill/>
        </p:spPr>
        <p:txBody>
          <a:bodyPr wrap="none" rtlCol="0">
            <a:spAutoFit/>
          </a:bodyPr>
          <a:lstStyle/>
          <a:p>
            <a:pPr algn="ctr"/>
            <a:r>
              <a:rPr lang="en-US" sz="3200" dirty="0">
                <a:solidFill>
                  <a:schemeClr val="bg1"/>
                </a:solidFill>
                <a:latin typeface="Poppins" panose="00000500000000000000" pitchFamily="2" charset="0"/>
                <a:cs typeface="+mj-cs"/>
              </a:rPr>
              <a:t>Team83 | ICS</a:t>
            </a:r>
            <a:r>
              <a:rPr lang="ar-SA" sz="3200" dirty="0">
                <a:solidFill>
                  <a:schemeClr val="bg1"/>
                </a:solidFill>
                <a:latin typeface="Poppins" panose="00000500000000000000" pitchFamily="2" charset="0"/>
                <a:cs typeface="+mj-cs"/>
              </a:rPr>
              <a:t> </a:t>
            </a:r>
            <a:r>
              <a:rPr lang="en-US" sz="3200" dirty="0">
                <a:solidFill>
                  <a:schemeClr val="bg1"/>
                </a:solidFill>
                <a:latin typeface="Poppins" panose="00000500000000000000" pitchFamily="2" charset="0"/>
                <a:cs typeface="+mj-cs"/>
              </a:rPr>
              <a:t>: Yousef Jamjoom - Abdulrahman AlSuwais | ME : Osama Alshamrani – Abdullah Al shammari | EE : Saud Aldousari - Loai Andijani |</a:t>
            </a:r>
          </a:p>
        </p:txBody>
      </p:sp>
      <p:pic>
        <p:nvPicPr>
          <p:cNvPr id="13" name="Picture 12" descr="A green logo with text&#10;&#10;Description automatically generated">
            <a:extLst>
              <a:ext uri="{FF2B5EF4-FFF2-40B4-BE49-F238E27FC236}">
                <a16:creationId xmlns:a16="http://schemas.microsoft.com/office/drawing/2014/main" id="{BC31BB67-D9D0-AC0D-2DF5-F7BFCE80A0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082501" y="-242318"/>
            <a:ext cx="5808931" cy="4110248"/>
          </a:xfrm>
          <a:prstGeom prst="rect">
            <a:avLst/>
          </a:prstGeom>
        </p:spPr>
      </p:pic>
      <p:sp>
        <p:nvSpPr>
          <p:cNvPr id="25" name="Rectangle 24">
            <a:extLst>
              <a:ext uri="{FF2B5EF4-FFF2-40B4-BE49-F238E27FC236}">
                <a16:creationId xmlns:a16="http://schemas.microsoft.com/office/drawing/2014/main" id="{8A838081-B47B-6DD8-5EA1-99CD0C3912C7}"/>
              </a:ext>
            </a:extLst>
          </p:cNvPr>
          <p:cNvSpPr/>
          <p:nvPr/>
        </p:nvSpPr>
        <p:spPr>
          <a:xfrm>
            <a:off x="660400" y="4681847"/>
            <a:ext cx="6654800" cy="11757549"/>
          </a:xfrm>
          <a:prstGeom prst="rect">
            <a:avLst/>
          </a:prstGeom>
          <a:solidFill>
            <a:schemeClr val="bg1"/>
          </a:solid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4800" dirty="0">
              <a:solidFill>
                <a:srgbClr val="006F3C"/>
              </a:solidFill>
            </a:endParaRPr>
          </a:p>
        </p:txBody>
      </p:sp>
      <p:sp>
        <p:nvSpPr>
          <p:cNvPr id="26" name="Rectangle 25">
            <a:extLst>
              <a:ext uri="{FF2B5EF4-FFF2-40B4-BE49-F238E27FC236}">
                <a16:creationId xmlns:a16="http://schemas.microsoft.com/office/drawing/2014/main" id="{23984627-6654-57EA-FE9C-01FD25B35871}"/>
              </a:ext>
            </a:extLst>
          </p:cNvPr>
          <p:cNvSpPr/>
          <p:nvPr/>
        </p:nvSpPr>
        <p:spPr>
          <a:xfrm>
            <a:off x="0" y="3420534"/>
            <a:ext cx="30175200" cy="35524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7" name="TextBox 26">
            <a:extLst>
              <a:ext uri="{FF2B5EF4-FFF2-40B4-BE49-F238E27FC236}">
                <a16:creationId xmlns:a16="http://schemas.microsoft.com/office/drawing/2014/main" id="{6BBCE880-46C3-45AF-EE63-4261DA2A3E86}"/>
              </a:ext>
            </a:extLst>
          </p:cNvPr>
          <p:cNvSpPr txBox="1"/>
          <p:nvPr/>
        </p:nvSpPr>
        <p:spPr>
          <a:xfrm>
            <a:off x="838200" y="4885833"/>
            <a:ext cx="6705600" cy="1107996"/>
          </a:xfrm>
          <a:prstGeom prst="rect">
            <a:avLst/>
          </a:prstGeom>
          <a:noFill/>
        </p:spPr>
        <p:txBody>
          <a:bodyPr wrap="square" rtlCol="0">
            <a:spAutoFit/>
          </a:bodyPr>
          <a:lstStyle/>
          <a:p>
            <a:r>
              <a:rPr lang="en-US" sz="1800" dirty="0">
                <a:solidFill>
                  <a:srgbClr val="44906D"/>
                </a:solidFill>
              </a:rPr>
              <a:t> </a:t>
            </a:r>
            <a:r>
              <a:rPr lang="en-US" sz="4800" b="1" dirty="0">
                <a:solidFill>
                  <a:srgbClr val="006F3C"/>
                </a:solidFill>
              </a:rPr>
              <a:t>Introduction</a:t>
            </a:r>
          </a:p>
          <a:p>
            <a:endParaRPr lang="en-US" dirty="0"/>
          </a:p>
        </p:txBody>
      </p:sp>
      <p:sp>
        <p:nvSpPr>
          <p:cNvPr id="29" name="TextBox 28">
            <a:extLst>
              <a:ext uri="{FF2B5EF4-FFF2-40B4-BE49-F238E27FC236}">
                <a16:creationId xmlns:a16="http://schemas.microsoft.com/office/drawing/2014/main" id="{B8C85FA3-A21C-98A1-169E-421E12C558AA}"/>
              </a:ext>
            </a:extLst>
          </p:cNvPr>
          <p:cNvSpPr txBox="1"/>
          <p:nvPr/>
        </p:nvSpPr>
        <p:spPr>
          <a:xfrm>
            <a:off x="1130300" y="8299080"/>
            <a:ext cx="5537200" cy="615553"/>
          </a:xfrm>
          <a:prstGeom prst="rect">
            <a:avLst/>
          </a:prstGeom>
          <a:noFill/>
        </p:spPr>
        <p:txBody>
          <a:bodyPr wrap="square" rtlCol="0">
            <a:spAutoFit/>
          </a:bodyPr>
          <a:lstStyle/>
          <a:p>
            <a:r>
              <a:rPr lang="en-US" sz="3400" u="sng" dirty="0">
                <a:solidFill>
                  <a:srgbClr val="44906D"/>
                </a:solidFill>
              </a:rPr>
              <a:t>Problem Statement:</a:t>
            </a:r>
          </a:p>
        </p:txBody>
      </p:sp>
      <p:sp>
        <p:nvSpPr>
          <p:cNvPr id="30" name="TextBox 29">
            <a:extLst>
              <a:ext uri="{FF2B5EF4-FFF2-40B4-BE49-F238E27FC236}">
                <a16:creationId xmlns:a16="http://schemas.microsoft.com/office/drawing/2014/main" id="{E587D39D-6F3B-17CE-13AA-23B3CDE6D1F1}"/>
              </a:ext>
            </a:extLst>
          </p:cNvPr>
          <p:cNvSpPr txBox="1"/>
          <p:nvPr/>
        </p:nvSpPr>
        <p:spPr>
          <a:xfrm>
            <a:off x="1130300" y="12130130"/>
            <a:ext cx="5537200" cy="615553"/>
          </a:xfrm>
          <a:prstGeom prst="rect">
            <a:avLst/>
          </a:prstGeom>
          <a:noFill/>
        </p:spPr>
        <p:txBody>
          <a:bodyPr wrap="square" rtlCol="0">
            <a:spAutoFit/>
          </a:bodyPr>
          <a:lstStyle/>
          <a:p>
            <a:r>
              <a:rPr lang="en-US" sz="3400" u="sng" dirty="0">
                <a:solidFill>
                  <a:srgbClr val="44906D"/>
                </a:solidFill>
              </a:rPr>
              <a:t>Constraints:</a:t>
            </a:r>
          </a:p>
        </p:txBody>
      </p:sp>
      <p:sp>
        <p:nvSpPr>
          <p:cNvPr id="32" name="Rectangle 31">
            <a:extLst>
              <a:ext uri="{FF2B5EF4-FFF2-40B4-BE49-F238E27FC236}">
                <a16:creationId xmlns:a16="http://schemas.microsoft.com/office/drawing/2014/main" id="{02C73388-6346-D665-D638-F01E25ABB872}"/>
              </a:ext>
            </a:extLst>
          </p:cNvPr>
          <p:cNvSpPr/>
          <p:nvPr/>
        </p:nvSpPr>
        <p:spPr>
          <a:xfrm>
            <a:off x="22840950" y="4605404"/>
            <a:ext cx="6654800" cy="10447735"/>
          </a:xfrm>
          <a:prstGeom prst="rect">
            <a:avLst/>
          </a:prstGeom>
          <a:solidFill>
            <a:schemeClr val="bg1"/>
          </a:solid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4800" dirty="0">
              <a:solidFill>
                <a:srgbClr val="006F3C"/>
              </a:solidFill>
            </a:endParaRPr>
          </a:p>
        </p:txBody>
      </p:sp>
      <p:sp>
        <p:nvSpPr>
          <p:cNvPr id="33" name="Rectangle 32">
            <a:extLst>
              <a:ext uri="{FF2B5EF4-FFF2-40B4-BE49-F238E27FC236}">
                <a16:creationId xmlns:a16="http://schemas.microsoft.com/office/drawing/2014/main" id="{952203E6-6BC4-B9B9-B316-F621BF8DD611}"/>
              </a:ext>
            </a:extLst>
          </p:cNvPr>
          <p:cNvSpPr/>
          <p:nvPr/>
        </p:nvSpPr>
        <p:spPr>
          <a:xfrm>
            <a:off x="8102602" y="4672405"/>
            <a:ext cx="6654800" cy="6124587"/>
          </a:xfrm>
          <a:prstGeom prst="rect">
            <a:avLst/>
          </a:prstGeom>
          <a:solidFill>
            <a:schemeClr val="bg1"/>
          </a:solid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4800" dirty="0">
              <a:solidFill>
                <a:srgbClr val="006F3C"/>
              </a:solidFill>
            </a:endParaRPr>
          </a:p>
        </p:txBody>
      </p:sp>
      <p:sp>
        <p:nvSpPr>
          <p:cNvPr id="34" name="Rectangle 33">
            <a:extLst>
              <a:ext uri="{FF2B5EF4-FFF2-40B4-BE49-F238E27FC236}">
                <a16:creationId xmlns:a16="http://schemas.microsoft.com/office/drawing/2014/main" id="{83D2B786-5AC6-B860-1F8F-3D25980FDBC1}"/>
              </a:ext>
            </a:extLst>
          </p:cNvPr>
          <p:cNvSpPr/>
          <p:nvPr/>
        </p:nvSpPr>
        <p:spPr>
          <a:xfrm>
            <a:off x="8138494" y="11373581"/>
            <a:ext cx="6654800" cy="8937332"/>
          </a:xfrm>
          <a:prstGeom prst="rect">
            <a:avLst/>
          </a:prstGeom>
          <a:solidFill>
            <a:schemeClr val="bg1"/>
          </a:solid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4800" dirty="0">
              <a:solidFill>
                <a:srgbClr val="006F3C"/>
              </a:solidFill>
            </a:endParaRPr>
          </a:p>
        </p:txBody>
      </p:sp>
      <p:sp>
        <p:nvSpPr>
          <p:cNvPr id="35" name="Rectangle 34">
            <a:extLst>
              <a:ext uri="{FF2B5EF4-FFF2-40B4-BE49-F238E27FC236}">
                <a16:creationId xmlns:a16="http://schemas.microsoft.com/office/drawing/2014/main" id="{DBBF56FF-0E55-1C71-274E-951D6BE649FB}"/>
              </a:ext>
            </a:extLst>
          </p:cNvPr>
          <p:cNvSpPr/>
          <p:nvPr/>
        </p:nvSpPr>
        <p:spPr>
          <a:xfrm>
            <a:off x="660400" y="17011492"/>
            <a:ext cx="6654800" cy="3296316"/>
          </a:xfrm>
          <a:prstGeom prst="rect">
            <a:avLst/>
          </a:prstGeom>
          <a:solidFill>
            <a:schemeClr val="bg1"/>
          </a:solid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4800" dirty="0">
              <a:solidFill>
                <a:srgbClr val="006F3C"/>
              </a:solidFill>
            </a:endParaRPr>
          </a:p>
        </p:txBody>
      </p:sp>
      <p:sp>
        <p:nvSpPr>
          <p:cNvPr id="36" name="Rectangle 35">
            <a:extLst>
              <a:ext uri="{FF2B5EF4-FFF2-40B4-BE49-F238E27FC236}">
                <a16:creationId xmlns:a16="http://schemas.microsoft.com/office/drawing/2014/main" id="{405AE3E9-4E0A-088D-9889-CFEE41F9C49E}"/>
              </a:ext>
            </a:extLst>
          </p:cNvPr>
          <p:cNvSpPr/>
          <p:nvPr/>
        </p:nvSpPr>
        <p:spPr>
          <a:xfrm>
            <a:off x="15544804" y="4681847"/>
            <a:ext cx="6654800" cy="15625959"/>
          </a:xfrm>
          <a:prstGeom prst="rect">
            <a:avLst/>
          </a:prstGeom>
          <a:solidFill>
            <a:schemeClr val="bg1"/>
          </a:solid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4800" dirty="0">
              <a:solidFill>
                <a:srgbClr val="006F3C"/>
              </a:solidFill>
            </a:endParaRPr>
          </a:p>
        </p:txBody>
      </p:sp>
      <p:sp>
        <p:nvSpPr>
          <p:cNvPr id="38" name="Rectangle 37">
            <a:extLst>
              <a:ext uri="{FF2B5EF4-FFF2-40B4-BE49-F238E27FC236}">
                <a16:creationId xmlns:a16="http://schemas.microsoft.com/office/drawing/2014/main" id="{C20120A6-623E-0C4F-EED9-89C1E565BB61}"/>
              </a:ext>
            </a:extLst>
          </p:cNvPr>
          <p:cNvSpPr/>
          <p:nvPr/>
        </p:nvSpPr>
        <p:spPr>
          <a:xfrm>
            <a:off x="22854754" y="15659101"/>
            <a:ext cx="6654800" cy="4648708"/>
          </a:xfrm>
          <a:prstGeom prst="rect">
            <a:avLst/>
          </a:prstGeom>
          <a:solidFill>
            <a:schemeClr val="bg1"/>
          </a:solid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4800" dirty="0">
              <a:solidFill>
                <a:srgbClr val="006F3C"/>
              </a:solidFill>
            </a:endParaRPr>
          </a:p>
        </p:txBody>
      </p:sp>
      <p:sp>
        <p:nvSpPr>
          <p:cNvPr id="39" name="TextBox 38">
            <a:extLst>
              <a:ext uri="{FF2B5EF4-FFF2-40B4-BE49-F238E27FC236}">
                <a16:creationId xmlns:a16="http://schemas.microsoft.com/office/drawing/2014/main" id="{7CE2446F-C847-3277-A560-0E4C11631EF6}"/>
              </a:ext>
            </a:extLst>
          </p:cNvPr>
          <p:cNvSpPr txBox="1"/>
          <p:nvPr/>
        </p:nvSpPr>
        <p:spPr>
          <a:xfrm>
            <a:off x="1130300" y="8924884"/>
            <a:ext cx="6121400" cy="3046988"/>
          </a:xfrm>
          <a:prstGeom prst="rect">
            <a:avLst/>
          </a:prstGeom>
          <a:noFill/>
        </p:spPr>
        <p:txBody>
          <a:bodyPr wrap="square" rtlCol="0">
            <a:spAutoFit/>
          </a:bodyPr>
          <a:lstStyle/>
          <a:p>
            <a:r>
              <a:rPr lang="en-US" sz="2400" dirty="0"/>
              <a:t>Industrial laundries experience significant inefficiencies in item tracking and sorting, leading to resource wastage and reduced customer satisfaction. The proposed RFID system aims to enhance accuracy and operational efficiency by automating tracking and sorting processes, aligning with current market trends favoring intelligent solutions</a:t>
            </a:r>
          </a:p>
        </p:txBody>
      </p:sp>
      <p:sp>
        <p:nvSpPr>
          <p:cNvPr id="40" name="TextBox 39">
            <a:extLst>
              <a:ext uri="{FF2B5EF4-FFF2-40B4-BE49-F238E27FC236}">
                <a16:creationId xmlns:a16="http://schemas.microsoft.com/office/drawing/2014/main" id="{C4E6D7AF-65E0-E74A-6972-8B8181A3763C}"/>
              </a:ext>
            </a:extLst>
          </p:cNvPr>
          <p:cNvSpPr txBox="1"/>
          <p:nvPr/>
        </p:nvSpPr>
        <p:spPr>
          <a:xfrm>
            <a:off x="927099" y="5657241"/>
            <a:ext cx="6121400" cy="2449838"/>
          </a:xfrm>
          <a:prstGeom prst="rect">
            <a:avLst/>
          </a:prstGeom>
          <a:noFill/>
        </p:spPr>
        <p:txBody>
          <a:bodyPr wrap="square" rtlCol="0">
            <a:spAutoFit/>
          </a:bodyPr>
          <a:lstStyle/>
          <a:p>
            <a:pPr marL="0" marR="0">
              <a:lnSpc>
                <a:spcPct val="107000"/>
              </a:lnSpc>
              <a:spcBef>
                <a:spcPts val="0"/>
              </a:spcBef>
              <a:spcAft>
                <a:spcPts val="800"/>
              </a:spcAft>
            </a:pPr>
            <a:r>
              <a:rPr lang="en-US" sz="2400" kern="100" dirty="0">
                <a:effectLst/>
                <a:latin typeface="Aptos" panose="020B0004020202020204" pitchFamily="34" charset="0"/>
                <a:ea typeface="Aptos" panose="020B0004020202020204" pitchFamily="34" charset="0"/>
                <a:cs typeface="Arial" panose="020B0604020202020204" pitchFamily="34" charset="0"/>
              </a:rPr>
              <a:t>Industrial laundries face tracking and sorting challenges, affecting efficiency and customer satisfaction. An RFID-based system promises to revolutionize operations, aligning with automation trends and enhancing service quality.</a:t>
            </a:r>
          </a:p>
        </p:txBody>
      </p:sp>
      <p:sp>
        <p:nvSpPr>
          <p:cNvPr id="41" name="TextBox 40">
            <a:extLst>
              <a:ext uri="{FF2B5EF4-FFF2-40B4-BE49-F238E27FC236}">
                <a16:creationId xmlns:a16="http://schemas.microsoft.com/office/drawing/2014/main" id="{0BB09C07-1128-DEEF-B5E9-B1277DB521A2}"/>
              </a:ext>
            </a:extLst>
          </p:cNvPr>
          <p:cNvSpPr txBox="1"/>
          <p:nvPr/>
        </p:nvSpPr>
        <p:spPr>
          <a:xfrm>
            <a:off x="1092926" y="12760234"/>
            <a:ext cx="5537200" cy="1200329"/>
          </a:xfrm>
          <a:prstGeom prst="rect">
            <a:avLst/>
          </a:prstGeom>
          <a:noFill/>
        </p:spPr>
        <p:txBody>
          <a:bodyPr wrap="square" rtlCol="0">
            <a:spAutoFit/>
          </a:bodyPr>
          <a:lstStyle/>
          <a:p>
            <a:pPr marL="342900" indent="-342900">
              <a:buFont typeface="Arial" panose="020B0604020202020204" pitchFamily="34" charset="0"/>
              <a:buChar char="•"/>
            </a:pPr>
            <a:r>
              <a:rPr lang="en-US" sz="2400" dirty="0"/>
              <a:t>Sewing the RFID Tag</a:t>
            </a:r>
          </a:p>
          <a:p>
            <a:pPr marL="342900" indent="-342900">
              <a:buFont typeface="Arial" panose="020B0604020202020204" pitchFamily="34" charset="0"/>
              <a:buChar char="•"/>
            </a:pPr>
            <a:r>
              <a:rPr lang="en-US" sz="2400" dirty="0"/>
              <a:t>Verifying Each Tag Individually </a:t>
            </a:r>
          </a:p>
          <a:p>
            <a:pPr marL="342900" indent="-342900">
              <a:buFont typeface="Arial" panose="020B0604020202020204" pitchFamily="34" charset="0"/>
              <a:buChar char="•"/>
            </a:pPr>
            <a:r>
              <a:rPr lang="en-US" sz="2400" dirty="0"/>
              <a:t>Single-Item Sorting</a:t>
            </a:r>
          </a:p>
        </p:txBody>
      </p:sp>
      <p:sp>
        <p:nvSpPr>
          <p:cNvPr id="44" name="TextBox 43">
            <a:extLst>
              <a:ext uri="{FF2B5EF4-FFF2-40B4-BE49-F238E27FC236}">
                <a16:creationId xmlns:a16="http://schemas.microsoft.com/office/drawing/2014/main" id="{6CEE1DA4-1A27-D091-02E9-24493F12994B}"/>
              </a:ext>
            </a:extLst>
          </p:cNvPr>
          <p:cNvSpPr txBox="1"/>
          <p:nvPr/>
        </p:nvSpPr>
        <p:spPr>
          <a:xfrm>
            <a:off x="23066828" y="16805968"/>
            <a:ext cx="6482059" cy="3046988"/>
          </a:xfrm>
          <a:prstGeom prst="rect">
            <a:avLst/>
          </a:prstGeom>
          <a:noFill/>
        </p:spPr>
        <p:txBody>
          <a:bodyPr wrap="square" rtlCol="0">
            <a:spAutoFit/>
          </a:bodyPr>
          <a:lstStyle/>
          <a:p>
            <a:r>
              <a:rPr lang="en-US" sz="2400" dirty="0"/>
              <a:t>In conclusion, RFID-based systems improve efficiency in industrial laundries by enhancing monitoring, sorting, and operational processes. This technology aligns with automation trends, offering reliability and efficiency. Adopting RFID helps laundries improve service quality, reduce waste, and establish leadership in a competitive, data-driven environment.</a:t>
            </a:r>
          </a:p>
        </p:txBody>
      </p:sp>
      <p:sp>
        <p:nvSpPr>
          <p:cNvPr id="45" name="TextBox 44">
            <a:extLst>
              <a:ext uri="{FF2B5EF4-FFF2-40B4-BE49-F238E27FC236}">
                <a16:creationId xmlns:a16="http://schemas.microsoft.com/office/drawing/2014/main" id="{BBFF24E0-1BC4-6767-DF04-7F81FEE4BA3E}"/>
              </a:ext>
            </a:extLst>
          </p:cNvPr>
          <p:cNvSpPr txBox="1"/>
          <p:nvPr/>
        </p:nvSpPr>
        <p:spPr>
          <a:xfrm>
            <a:off x="22987006" y="15842247"/>
            <a:ext cx="6705600" cy="1107996"/>
          </a:xfrm>
          <a:prstGeom prst="rect">
            <a:avLst/>
          </a:prstGeom>
          <a:noFill/>
        </p:spPr>
        <p:txBody>
          <a:bodyPr wrap="square" rtlCol="0">
            <a:spAutoFit/>
          </a:bodyPr>
          <a:lstStyle/>
          <a:p>
            <a:r>
              <a:rPr lang="en-US" sz="1800" dirty="0">
                <a:solidFill>
                  <a:srgbClr val="44906D"/>
                </a:solidFill>
              </a:rPr>
              <a:t> </a:t>
            </a:r>
            <a:r>
              <a:rPr lang="en-US" sz="4800" b="1" dirty="0">
                <a:solidFill>
                  <a:srgbClr val="006F3C"/>
                </a:solidFill>
              </a:rPr>
              <a:t>Conclusion</a:t>
            </a:r>
          </a:p>
          <a:p>
            <a:endParaRPr lang="en-US" dirty="0"/>
          </a:p>
        </p:txBody>
      </p:sp>
      <p:sp>
        <p:nvSpPr>
          <p:cNvPr id="46" name="TextBox 45">
            <a:extLst>
              <a:ext uri="{FF2B5EF4-FFF2-40B4-BE49-F238E27FC236}">
                <a16:creationId xmlns:a16="http://schemas.microsoft.com/office/drawing/2014/main" id="{D796C92D-2A20-757E-8397-0F38D7A723FD}"/>
              </a:ext>
            </a:extLst>
          </p:cNvPr>
          <p:cNvSpPr txBox="1"/>
          <p:nvPr/>
        </p:nvSpPr>
        <p:spPr>
          <a:xfrm>
            <a:off x="1130300" y="14073101"/>
            <a:ext cx="5537200" cy="615553"/>
          </a:xfrm>
          <a:prstGeom prst="rect">
            <a:avLst/>
          </a:prstGeom>
          <a:noFill/>
        </p:spPr>
        <p:txBody>
          <a:bodyPr wrap="square" rtlCol="0">
            <a:spAutoFit/>
          </a:bodyPr>
          <a:lstStyle/>
          <a:p>
            <a:r>
              <a:rPr lang="en-US" sz="3400" u="sng" dirty="0">
                <a:solidFill>
                  <a:srgbClr val="44906D"/>
                </a:solidFill>
              </a:rPr>
              <a:t>Target Specifications:</a:t>
            </a:r>
          </a:p>
        </p:txBody>
      </p:sp>
      <p:sp>
        <p:nvSpPr>
          <p:cNvPr id="47" name="TextBox 46">
            <a:extLst>
              <a:ext uri="{FF2B5EF4-FFF2-40B4-BE49-F238E27FC236}">
                <a16:creationId xmlns:a16="http://schemas.microsoft.com/office/drawing/2014/main" id="{8AD1A6D5-E3DB-A0E7-8B9A-97B61BC88F2A}"/>
              </a:ext>
            </a:extLst>
          </p:cNvPr>
          <p:cNvSpPr txBox="1"/>
          <p:nvPr/>
        </p:nvSpPr>
        <p:spPr>
          <a:xfrm>
            <a:off x="8463449" y="4888203"/>
            <a:ext cx="5537200" cy="615553"/>
          </a:xfrm>
          <a:prstGeom prst="rect">
            <a:avLst/>
          </a:prstGeom>
          <a:noFill/>
        </p:spPr>
        <p:txBody>
          <a:bodyPr wrap="square" rtlCol="0">
            <a:spAutoFit/>
          </a:bodyPr>
          <a:lstStyle/>
          <a:p>
            <a:r>
              <a:rPr lang="en-US" sz="3400" u="sng" dirty="0">
                <a:solidFill>
                  <a:srgbClr val="006F3C"/>
                </a:solidFill>
              </a:rPr>
              <a:t>Project Impact:</a:t>
            </a:r>
          </a:p>
        </p:txBody>
      </p:sp>
      <p:sp>
        <p:nvSpPr>
          <p:cNvPr id="48" name="TextBox 47">
            <a:extLst>
              <a:ext uri="{FF2B5EF4-FFF2-40B4-BE49-F238E27FC236}">
                <a16:creationId xmlns:a16="http://schemas.microsoft.com/office/drawing/2014/main" id="{B476A7BC-18AC-3174-457E-62319E3E41ED}"/>
              </a:ext>
            </a:extLst>
          </p:cNvPr>
          <p:cNvSpPr txBox="1"/>
          <p:nvPr/>
        </p:nvSpPr>
        <p:spPr>
          <a:xfrm>
            <a:off x="8300552" y="11498701"/>
            <a:ext cx="6705600" cy="1107996"/>
          </a:xfrm>
          <a:prstGeom prst="rect">
            <a:avLst/>
          </a:prstGeom>
          <a:noFill/>
        </p:spPr>
        <p:txBody>
          <a:bodyPr wrap="square" rtlCol="0">
            <a:spAutoFit/>
          </a:bodyPr>
          <a:lstStyle/>
          <a:p>
            <a:r>
              <a:rPr lang="en-US" sz="1800" dirty="0">
                <a:solidFill>
                  <a:srgbClr val="44906D"/>
                </a:solidFill>
              </a:rPr>
              <a:t> </a:t>
            </a:r>
            <a:r>
              <a:rPr lang="en-US" sz="4800" b="1" dirty="0">
                <a:solidFill>
                  <a:srgbClr val="006F3C"/>
                </a:solidFill>
              </a:rPr>
              <a:t>Prototype Design</a:t>
            </a:r>
          </a:p>
          <a:p>
            <a:endParaRPr lang="en-US" dirty="0"/>
          </a:p>
        </p:txBody>
      </p:sp>
      <p:sp>
        <p:nvSpPr>
          <p:cNvPr id="49" name="TextBox 48">
            <a:extLst>
              <a:ext uri="{FF2B5EF4-FFF2-40B4-BE49-F238E27FC236}">
                <a16:creationId xmlns:a16="http://schemas.microsoft.com/office/drawing/2014/main" id="{7B61A773-FB10-5C36-5C0D-317F4B4D2455}"/>
              </a:ext>
            </a:extLst>
          </p:cNvPr>
          <p:cNvSpPr txBox="1"/>
          <p:nvPr/>
        </p:nvSpPr>
        <p:spPr>
          <a:xfrm>
            <a:off x="8432802" y="5722398"/>
            <a:ext cx="5989154" cy="2308324"/>
          </a:xfrm>
          <a:prstGeom prst="rect">
            <a:avLst/>
          </a:prstGeom>
          <a:noFill/>
        </p:spPr>
        <p:txBody>
          <a:bodyPr wrap="square" rtlCol="0">
            <a:spAutoFit/>
          </a:bodyPr>
          <a:lstStyle/>
          <a:p>
            <a:r>
              <a:rPr lang="en-US" sz="2400" b="1" dirty="0"/>
              <a:t>Energy and Resource Savings:</a:t>
            </a:r>
          </a:p>
          <a:p>
            <a:r>
              <a:rPr lang="en-US" sz="2400" dirty="0"/>
              <a:t>Implementing RFID-based systems in industrial laundries improves operational efficiency, resulting in energy and resource savings. This aligns with eco-friendly practices and potential energy efficiency incentives.</a:t>
            </a:r>
          </a:p>
        </p:txBody>
      </p:sp>
      <p:sp>
        <p:nvSpPr>
          <p:cNvPr id="50" name="TextBox 49">
            <a:extLst>
              <a:ext uri="{FF2B5EF4-FFF2-40B4-BE49-F238E27FC236}">
                <a16:creationId xmlns:a16="http://schemas.microsoft.com/office/drawing/2014/main" id="{C6E11853-5B7C-3D0F-0BC6-2B45CA6028D8}"/>
              </a:ext>
            </a:extLst>
          </p:cNvPr>
          <p:cNvSpPr txBox="1"/>
          <p:nvPr/>
        </p:nvSpPr>
        <p:spPr>
          <a:xfrm>
            <a:off x="8463449" y="8159948"/>
            <a:ext cx="5989154" cy="2308324"/>
          </a:xfrm>
          <a:prstGeom prst="rect">
            <a:avLst/>
          </a:prstGeom>
          <a:noFill/>
        </p:spPr>
        <p:txBody>
          <a:bodyPr wrap="square" rtlCol="0">
            <a:spAutoFit/>
          </a:bodyPr>
          <a:lstStyle/>
          <a:p>
            <a:r>
              <a:rPr lang="en-US" sz="2400" b="1" dirty="0"/>
              <a:t>Cost Reduction:</a:t>
            </a:r>
          </a:p>
          <a:p>
            <a:r>
              <a:rPr lang="en-US" sz="2400" dirty="0"/>
              <a:t>RFID technology in industrial laundries reduces costs by minimizing lost items and the need for replacements. Efficient sorting processes also decrease labor expenses by reducing time and personnel required.</a:t>
            </a:r>
          </a:p>
        </p:txBody>
      </p:sp>
      <p:sp>
        <p:nvSpPr>
          <p:cNvPr id="51" name="TextBox 50">
            <a:extLst>
              <a:ext uri="{FF2B5EF4-FFF2-40B4-BE49-F238E27FC236}">
                <a16:creationId xmlns:a16="http://schemas.microsoft.com/office/drawing/2014/main" id="{379CEB92-8DBB-D492-43DC-934566BE424D}"/>
              </a:ext>
            </a:extLst>
          </p:cNvPr>
          <p:cNvSpPr txBox="1"/>
          <p:nvPr/>
        </p:nvSpPr>
        <p:spPr>
          <a:xfrm>
            <a:off x="23066828" y="4949758"/>
            <a:ext cx="6705600" cy="1107996"/>
          </a:xfrm>
          <a:prstGeom prst="rect">
            <a:avLst/>
          </a:prstGeom>
          <a:noFill/>
        </p:spPr>
        <p:txBody>
          <a:bodyPr wrap="square" rtlCol="0">
            <a:spAutoFit/>
          </a:bodyPr>
          <a:lstStyle/>
          <a:p>
            <a:r>
              <a:rPr lang="en-US" sz="1800" dirty="0">
                <a:solidFill>
                  <a:srgbClr val="44906D"/>
                </a:solidFill>
              </a:rPr>
              <a:t> </a:t>
            </a:r>
            <a:r>
              <a:rPr lang="en-US" sz="4800" b="1" dirty="0">
                <a:solidFill>
                  <a:srgbClr val="006F3C"/>
                </a:solidFill>
              </a:rPr>
              <a:t>Testing and Validation</a:t>
            </a:r>
          </a:p>
          <a:p>
            <a:endParaRPr lang="en-US" dirty="0"/>
          </a:p>
        </p:txBody>
      </p:sp>
      <p:pic>
        <p:nvPicPr>
          <p:cNvPr id="4" name="Picture 3" descr="A computer generated image of a conveyor belt&#10;&#10;Description automatically generated">
            <a:extLst>
              <a:ext uri="{FF2B5EF4-FFF2-40B4-BE49-F238E27FC236}">
                <a16:creationId xmlns:a16="http://schemas.microsoft.com/office/drawing/2014/main" id="{8142DF23-364F-DAA9-AC09-6F0B9620470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666117" y="10987180"/>
            <a:ext cx="4636763" cy="4054930"/>
          </a:xfrm>
          <a:prstGeom prst="rect">
            <a:avLst/>
          </a:prstGeom>
        </p:spPr>
      </p:pic>
      <p:pic>
        <p:nvPicPr>
          <p:cNvPr id="55" name="Picture 54" descr="A diagram of a machine&#10;&#10;Description automatically generated">
            <a:extLst>
              <a:ext uri="{FF2B5EF4-FFF2-40B4-BE49-F238E27FC236}">
                <a16:creationId xmlns:a16="http://schemas.microsoft.com/office/drawing/2014/main" id="{EB8D46C8-4060-EBB6-EA76-B49D436DF64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14918" y="17144784"/>
            <a:ext cx="6545763" cy="3056748"/>
          </a:xfrm>
          <a:prstGeom prst="rect">
            <a:avLst/>
          </a:prstGeom>
        </p:spPr>
      </p:pic>
      <p:pic>
        <p:nvPicPr>
          <p:cNvPr id="10" name="Picture 9" descr="A drawing of a machine&#10;&#10;Description automatically generated">
            <a:extLst>
              <a:ext uri="{FF2B5EF4-FFF2-40B4-BE49-F238E27FC236}">
                <a16:creationId xmlns:a16="http://schemas.microsoft.com/office/drawing/2014/main" id="{42E4BD1A-DF15-3E9E-A33F-3C26F5D29151}"/>
              </a:ext>
            </a:extLst>
          </p:cNvPr>
          <p:cNvPicPr>
            <a:picLocks noChangeAspect="1"/>
          </p:cNvPicPr>
          <p:nvPr/>
        </p:nvPicPr>
        <p:blipFill rotWithShape="1">
          <a:blip r:embed="rId6">
            <a:extLst>
              <a:ext uri="{28A0092B-C50C-407E-A947-70E740481C1C}">
                <a14:useLocalDpi xmlns:a14="http://schemas.microsoft.com/office/drawing/2010/main" val="0"/>
              </a:ext>
            </a:extLst>
          </a:blip>
          <a:srcRect b="3674"/>
          <a:stretch/>
        </p:blipFill>
        <p:spPr>
          <a:xfrm>
            <a:off x="16276273" y="15872708"/>
            <a:ext cx="5541926" cy="3408372"/>
          </a:xfrm>
          <a:prstGeom prst="rect">
            <a:avLst/>
          </a:prstGeom>
        </p:spPr>
      </p:pic>
      <p:sp>
        <p:nvSpPr>
          <p:cNvPr id="56" name="TextBox 55">
            <a:extLst>
              <a:ext uri="{FF2B5EF4-FFF2-40B4-BE49-F238E27FC236}">
                <a16:creationId xmlns:a16="http://schemas.microsoft.com/office/drawing/2014/main" id="{D8D62A5A-6D52-9AA1-BB95-B975CBC0E6F8}"/>
              </a:ext>
            </a:extLst>
          </p:cNvPr>
          <p:cNvSpPr txBox="1"/>
          <p:nvPr/>
        </p:nvSpPr>
        <p:spPr>
          <a:xfrm>
            <a:off x="1047205" y="14750527"/>
            <a:ext cx="6191795" cy="1569660"/>
          </a:xfrm>
          <a:prstGeom prst="rect">
            <a:avLst/>
          </a:prstGeom>
          <a:noFill/>
        </p:spPr>
        <p:txBody>
          <a:bodyPr wrap="square" rtlCol="0">
            <a:spAutoFit/>
          </a:bodyPr>
          <a:lstStyle/>
          <a:p>
            <a:pPr marL="342900" indent="-342900">
              <a:buFont typeface="Arial" panose="020B0604020202020204" pitchFamily="34" charset="0"/>
              <a:buChar char="•"/>
            </a:pPr>
            <a:r>
              <a:rPr lang="en-US" sz="2400" dirty="0"/>
              <a:t>The system is designed to efficiently sort a minimum of 30 tags per minute.</a:t>
            </a:r>
          </a:p>
          <a:p>
            <a:pPr marL="342900" indent="-342900">
              <a:buFont typeface="Arial" panose="020B0604020202020204" pitchFamily="34" charset="0"/>
              <a:buChar char="•"/>
            </a:pPr>
            <a:r>
              <a:rPr lang="en-US" sz="2400" dirty="0"/>
              <a:t>The RFID system will have a robust scanning capability with a minimum range of 2 meters.</a:t>
            </a:r>
          </a:p>
        </p:txBody>
      </p:sp>
      <p:sp>
        <p:nvSpPr>
          <p:cNvPr id="59" name="TextBox 58">
            <a:extLst>
              <a:ext uri="{FF2B5EF4-FFF2-40B4-BE49-F238E27FC236}">
                <a16:creationId xmlns:a16="http://schemas.microsoft.com/office/drawing/2014/main" id="{C17D8EE7-81C3-3AA1-212C-6BC7860DF48E}"/>
              </a:ext>
            </a:extLst>
          </p:cNvPr>
          <p:cNvSpPr txBox="1"/>
          <p:nvPr/>
        </p:nvSpPr>
        <p:spPr>
          <a:xfrm>
            <a:off x="23174995" y="5925994"/>
            <a:ext cx="5989154" cy="3785652"/>
          </a:xfrm>
          <a:prstGeom prst="rect">
            <a:avLst/>
          </a:prstGeom>
          <a:noFill/>
        </p:spPr>
        <p:txBody>
          <a:bodyPr wrap="square" rtlCol="0">
            <a:spAutoFit/>
          </a:bodyPr>
          <a:lstStyle/>
          <a:p>
            <a:pPr algn="l" rtl="0" fontAlgn="base"/>
            <a:r>
              <a:rPr lang="en-US" sz="2400" b="1" i="0" dirty="0">
                <a:solidFill>
                  <a:srgbClr val="000000"/>
                </a:solidFill>
                <a:effectLst/>
                <a:highlight>
                  <a:srgbClr val="FFFFFF"/>
                </a:highlight>
                <a:latin typeface="Aptos" panose="020B0004020202020204" pitchFamily="34" charset="0"/>
              </a:rPr>
              <a:t>Functional Testing: </a:t>
            </a:r>
            <a:r>
              <a:rPr lang="en-US" sz="2400" b="0" i="0" dirty="0">
                <a:solidFill>
                  <a:srgbClr val="000000"/>
                </a:solidFill>
                <a:effectLst/>
                <a:highlight>
                  <a:srgbClr val="FFFFFF"/>
                </a:highlight>
                <a:latin typeface="Aptos" panose="020B0004020202020204" pitchFamily="34" charset="0"/>
              </a:rPr>
              <a:t>Checked for correct operation of the RFID reader, conveyor belt, and pneumatic cylinders. </a:t>
            </a:r>
            <a:endParaRPr lang="en-US" sz="2400" b="0" i="0" dirty="0">
              <a:solidFill>
                <a:srgbClr val="000000"/>
              </a:solidFill>
              <a:effectLst/>
              <a:highlight>
                <a:srgbClr val="FFFFFF"/>
              </a:highlight>
              <a:latin typeface="Times New Roman" panose="02020603050405020304" pitchFamily="18" charset="0"/>
            </a:endParaRPr>
          </a:p>
          <a:p>
            <a:pPr algn="l" rtl="0" fontAlgn="base"/>
            <a:r>
              <a:rPr lang="en-US" sz="2400" b="1" i="0" dirty="0">
                <a:solidFill>
                  <a:srgbClr val="000000"/>
                </a:solidFill>
                <a:effectLst/>
                <a:highlight>
                  <a:srgbClr val="FFFFFF"/>
                </a:highlight>
                <a:latin typeface="Aptos" panose="020B0004020202020204" pitchFamily="34" charset="0"/>
              </a:rPr>
              <a:t>Load Testing: </a:t>
            </a:r>
            <a:r>
              <a:rPr lang="en-US" sz="2400" b="0" i="0" dirty="0">
                <a:solidFill>
                  <a:srgbClr val="000000"/>
                </a:solidFill>
                <a:effectLst/>
                <a:highlight>
                  <a:srgbClr val="FFFFFF"/>
                </a:highlight>
                <a:latin typeface="Aptos" panose="020B0004020202020204" pitchFamily="34" charset="0"/>
              </a:rPr>
              <a:t>Evaluated the system under maximum expected operational loads to ensure it could handle high volumes without performance degradation. </a:t>
            </a:r>
            <a:endParaRPr lang="en-US" sz="2400" b="0" i="0" dirty="0">
              <a:solidFill>
                <a:srgbClr val="000000"/>
              </a:solidFill>
              <a:effectLst/>
              <a:highlight>
                <a:srgbClr val="FFFFFF"/>
              </a:highlight>
              <a:latin typeface="Times New Roman" panose="02020603050405020304" pitchFamily="18" charset="0"/>
            </a:endParaRPr>
          </a:p>
          <a:p>
            <a:pPr algn="l" rtl="0" fontAlgn="base"/>
            <a:r>
              <a:rPr lang="en-US" sz="2400" b="1" i="0" dirty="0">
                <a:solidFill>
                  <a:srgbClr val="000000"/>
                </a:solidFill>
                <a:effectLst/>
                <a:highlight>
                  <a:srgbClr val="FFFFFF"/>
                </a:highlight>
                <a:latin typeface="Aptos" panose="020B0004020202020204" pitchFamily="34" charset="0"/>
              </a:rPr>
              <a:t>User Experience Testing</a:t>
            </a:r>
            <a:r>
              <a:rPr lang="en-US" sz="2400" b="1" i="0" dirty="0">
                <a:solidFill>
                  <a:srgbClr val="000000"/>
                </a:solidFill>
                <a:effectLst/>
                <a:highlight>
                  <a:srgbClr val="FFFFFF"/>
                </a:highlight>
                <a:latin typeface="Times New Roman" panose="02020603050405020304" pitchFamily="18" charset="0"/>
                <a:cs typeface="Aptos" panose="020B0004020202020204" pitchFamily="34" charset="0"/>
              </a:rPr>
              <a:t>: </a:t>
            </a:r>
            <a:r>
              <a:rPr lang="en-US" sz="2400" b="0" i="0" dirty="0">
                <a:solidFill>
                  <a:srgbClr val="000000"/>
                </a:solidFill>
                <a:effectLst/>
                <a:highlight>
                  <a:srgbClr val="FFFFFF"/>
                </a:highlight>
                <a:latin typeface="Aptos" panose="020B0004020202020204" pitchFamily="34" charset="0"/>
              </a:rPr>
              <a:t>Assessed the ease of use of the user interface and system responsiveness. </a:t>
            </a:r>
            <a:endParaRPr lang="en-US" sz="2400" b="0" i="0" dirty="0">
              <a:solidFill>
                <a:srgbClr val="000000"/>
              </a:solidFill>
              <a:effectLst/>
              <a:highlight>
                <a:srgbClr val="FFFFFF"/>
              </a:highlight>
              <a:latin typeface="Times New Roman" panose="02020603050405020304" pitchFamily="18" charset="0"/>
            </a:endParaRPr>
          </a:p>
        </p:txBody>
      </p:sp>
      <p:pic>
        <p:nvPicPr>
          <p:cNvPr id="61" name="Picture 60">
            <a:extLst>
              <a:ext uri="{FF2B5EF4-FFF2-40B4-BE49-F238E27FC236}">
                <a16:creationId xmlns:a16="http://schemas.microsoft.com/office/drawing/2014/main" id="{89A9D8E1-BF86-A40E-CAEC-F270AEF53AD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7109884" y="4898061"/>
            <a:ext cx="3874704" cy="5166272"/>
          </a:xfrm>
          <a:prstGeom prst="rect">
            <a:avLst/>
          </a:prstGeom>
        </p:spPr>
      </p:pic>
      <p:pic>
        <p:nvPicPr>
          <p:cNvPr id="1028" name="Picture 1027" descr="A graph with a line&#10;&#10;Description automatically generated">
            <a:extLst>
              <a:ext uri="{FF2B5EF4-FFF2-40B4-BE49-F238E27FC236}">
                <a16:creationId xmlns:a16="http://schemas.microsoft.com/office/drawing/2014/main" id="{1B8F7682-765D-B4C5-121F-9019599047B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3060466" y="9854664"/>
            <a:ext cx="6215770" cy="3746347"/>
          </a:xfrm>
          <a:prstGeom prst="rect">
            <a:avLst/>
          </a:prstGeom>
        </p:spPr>
      </p:pic>
      <p:sp>
        <p:nvSpPr>
          <p:cNvPr id="1029" name="TextBox 1028">
            <a:extLst>
              <a:ext uri="{FF2B5EF4-FFF2-40B4-BE49-F238E27FC236}">
                <a16:creationId xmlns:a16="http://schemas.microsoft.com/office/drawing/2014/main" id="{FC437C23-CE89-C2C6-EFF9-F845D7C23023}"/>
              </a:ext>
            </a:extLst>
          </p:cNvPr>
          <p:cNvSpPr txBox="1"/>
          <p:nvPr/>
        </p:nvSpPr>
        <p:spPr>
          <a:xfrm>
            <a:off x="8343915" y="12283961"/>
            <a:ext cx="6369759" cy="461665"/>
          </a:xfrm>
          <a:prstGeom prst="rect">
            <a:avLst/>
          </a:prstGeom>
          <a:noFill/>
        </p:spPr>
        <p:txBody>
          <a:bodyPr wrap="square" rtlCol="0">
            <a:spAutoFit/>
          </a:bodyPr>
          <a:lstStyle/>
          <a:p>
            <a:r>
              <a:rPr lang="en-US" sz="2400" dirty="0"/>
              <a:t>Our project requires these following disciplinaries </a:t>
            </a:r>
          </a:p>
        </p:txBody>
      </p:sp>
      <p:sp>
        <p:nvSpPr>
          <p:cNvPr id="1030" name="TextBox 1029">
            <a:extLst>
              <a:ext uri="{FF2B5EF4-FFF2-40B4-BE49-F238E27FC236}">
                <a16:creationId xmlns:a16="http://schemas.microsoft.com/office/drawing/2014/main" id="{ED0051D8-893D-2BDA-70B3-1A9E27B7CF9A}"/>
              </a:ext>
            </a:extLst>
          </p:cNvPr>
          <p:cNvSpPr txBox="1"/>
          <p:nvPr/>
        </p:nvSpPr>
        <p:spPr>
          <a:xfrm>
            <a:off x="23592670" y="13659907"/>
            <a:ext cx="5189463" cy="1015663"/>
          </a:xfrm>
          <a:prstGeom prst="rect">
            <a:avLst/>
          </a:prstGeom>
          <a:noFill/>
        </p:spPr>
        <p:txBody>
          <a:bodyPr wrap="square" rtlCol="0">
            <a:spAutoFit/>
          </a:bodyPr>
          <a:lstStyle/>
          <a:p>
            <a:pPr algn="ctr"/>
            <a:r>
              <a:rPr lang="en-US" sz="2000" dirty="0"/>
              <a:t>As you can see from the graph, we were optimizing our process after each try so, we can reach the best accuracy we can get.</a:t>
            </a:r>
          </a:p>
        </p:txBody>
      </p:sp>
      <p:sp>
        <p:nvSpPr>
          <p:cNvPr id="1031" name="TextBox 1030">
            <a:extLst>
              <a:ext uri="{FF2B5EF4-FFF2-40B4-BE49-F238E27FC236}">
                <a16:creationId xmlns:a16="http://schemas.microsoft.com/office/drawing/2014/main" id="{2F7E9567-E6E0-3A9E-48E3-11FD69E203EC}"/>
              </a:ext>
            </a:extLst>
          </p:cNvPr>
          <p:cNvSpPr txBox="1"/>
          <p:nvPr/>
        </p:nvSpPr>
        <p:spPr>
          <a:xfrm>
            <a:off x="8783878" y="12757241"/>
            <a:ext cx="5537200" cy="615553"/>
          </a:xfrm>
          <a:prstGeom prst="rect">
            <a:avLst/>
          </a:prstGeom>
          <a:noFill/>
        </p:spPr>
        <p:txBody>
          <a:bodyPr wrap="square" rtlCol="0">
            <a:spAutoFit/>
          </a:bodyPr>
          <a:lstStyle/>
          <a:p>
            <a:r>
              <a:rPr lang="en-US" sz="3400" u="sng" dirty="0">
                <a:solidFill>
                  <a:srgbClr val="44906D"/>
                </a:solidFill>
              </a:rPr>
              <a:t>Computer Science:</a:t>
            </a:r>
          </a:p>
        </p:txBody>
      </p:sp>
      <p:sp>
        <p:nvSpPr>
          <p:cNvPr id="1032" name="TextBox 1031">
            <a:extLst>
              <a:ext uri="{FF2B5EF4-FFF2-40B4-BE49-F238E27FC236}">
                <a16:creationId xmlns:a16="http://schemas.microsoft.com/office/drawing/2014/main" id="{82922320-81C9-E0F9-DDCD-D6FBEE911CAB}"/>
              </a:ext>
            </a:extLst>
          </p:cNvPr>
          <p:cNvSpPr txBox="1"/>
          <p:nvPr/>
        </p:nvSpPr>
        <p:spPr>
          <a:xfrm>
            <a:off x="8760194" y="15192971"/>
            <a:ext cx="5537200" cy="615553"/>
          </a:xfrm>
          <a:prstGeom prst="rect">
            <a:avLst/>
          </a:prstGeom>
          <a:noFill/>
        </p:spPr>
        <p:txBody>
          <a:bodyPr wrap="square" rtlCol="0">
            <a:spAutoFit/>
          </a:bodyPr>
          <a:lstStyle/>
          <a:p>
            <a:r>
              <a:rPr lang="en-US" sz="3400" u="sng" dirty="0">
                <a:solidFill>
                  <a:srgbClr val="44906D"/>
                </a:solidFill>
              </a:rPr>
              <a:t>Electrical Engineering:</a:t>
            </a:r>
          </a:p>
        </p:txBody>
      </p:sp>
      <p:sp>
        <p:nvSpPr>
          <p:cNvPr id="1033" name="TextBox 1032">
            <a:extLst>
              <a:ext uri="{FF2B5EF4-FFF2-40B4-BE49-F238E27FC236}">
                <a16:creationId xmlns:a16="http://schemas.microsoft.com/office/drawing/2014/main" id="{6DA2BC79-ADF6-A9FA-AE05-F2F8D0202CDC}"/>
              </a:ext>
            </a:extLst>
          </p:cNvPr>
          <p:cNvSpPr txBox="1"/>
          <p:nvPr/>
        </p:nvSpPr>
        <p:spPr>
          <a:xfrm>
            <a:off x="8760194" y="17669143"/>
            <a:ext cx="5537200" cy="615553"/>
          </a:xfrm>
          <a:prstGeom prst="rect">
            <a:avLst/>
          </a:prstGeom>
          <a:noFill/>
        </p:spPr>
        <p:txBody>
          <a:bodyPr wrap="square" rtlCol="0">
            <a:spAutoFit/>
          </a:bodyPr>
          <a:lstStyle/>
          <a:p>
            <a:r>
              <a:rPr lang="en-US" sz="3400" u="sng" dirty="0">
                <a:solidFill>
                  <a:srgbClr val="44906D"/>
                </a:solidFill>
              </a:rPr>
              <a:t>Mechanical Engineering:</a:t>
            </a:r>
          </a:p>
        </p:txBody>
      </p:sp>
      <p:sp>
        <p:nvSpPr>
          <p:cNvPr id="1034" name="TextBox 1033">
            <a:extLst>
              <a:ext uri="{FF2B5EF4-FFF2-40B4-BE49-F238E27FC236}">
                <a16:creationId xmlns:a16="http://schemas.microsoft.com/office/drawing/2014/main" id="{5F722D05-5401-934A-2D36-8247E058AAA0}"/>
              </a:ext>
            </a:extLst>
          </p:cNvPr>
          <p:cNvSpPr txBox="1"/>
          <p:nvPr/>
        </p:nvSpPr>
        <p:spPr>
          <a:xfrm>
            <a:off x="8760194" y="18278664"/>
            <a:ext cx="5537200" cy="1938992"/>
          </a:xfrm>
          <a:prstGeom prst="rect">
            <a:avLst/>
          </a:prstGeom>
          <a:noFill/>
        </p:spPr>
        <p:txBody>
          <a:bodyPr wrap="square" rtlCol="0">
            <a:spAutoFit/>
          </a:bodyPr>
          <a:lstStyle/>
          <a:p>
            <a:r>
              <a:rPr lang="en-US" sz="2400" b="1" dirty="0"/>
              <a:t>Conveyor Belt and Pneumatic Cylinder Integration: </a:t>
            </a:r>
            <a:r>
              <a:rPr lang="en-US" sz="2400" dirty="0"/>
              <a:t>Design an integrated conveyor belt system with RFID technology and pneumatic cylinders for efficient and precise laundry item management.</a:t>
            </a:r>
          </a:p>
        </p:txBody>
      </p:sp>
      <p:sp>
        <p:nvSpPr>
          <p:cNvPr id="1035" name="TextBox 1034">
            <a:extLst>
              <a:ext uri="{FF2B5EF4-FFF2-40B4-BE49-F238E27FC236}">
                <a16:creationId xmlns:a16="http://schemas.microsoft.com/office/drawing/2014/main" id="{AFCABA50-C33E-3C08-EE36-3AF339DFC991}"/>
              </a:ext>
            </a:extLst>
          </p:cNvPr>
          <p:cNvSpPr txBox="1"/>
          <p:nvPr/>
        </p:nvSpPr>
        <p:spPr>
          <a:xfrm>
            <a:off x="8821252" y="13322958"/>
            <a:ext cx="5719342" cy="1938992"/>
          </a:xfrm>
          <a:prstGeom prst="rect">
            <a:avLst/>
          </a:prstGeom>
          <a:noFill/>
        </p:spPr>
        <p:txBody>
          <a:bodyPr wrap="square" rtlCol="0">
            <a:spAutoFit/>
          </a:bodyPr>
          <a:lstStyle/>
          <a:p>
            <a:r>
              <a:rPr lang="en-US" sz="2400" b="1" dirty="0"/>
              <a:t>Software and Interface Development: </a:t>
            </a:r>
            <a:r>
              <a:rPr lang="en-US" sz="2400" dirty="0"/>
              <a:t>Develop real-time tracking software for laundry items using RFID and design a user-friendly interface for workers to effectively monitor and interact with the system.</a:t>
            </a:r>
          </a:p>
        </p:txBody>
      </p:sp>
      <p:sp>
        <p:nvSpPr>
          <p:cNvPr id="1036" name="TextBox 1035">
            <a:extLst>
              <a:ext uri="{FF2B5EF4-FFF2-40B4-BE49-F238E27FC236}">
                <a16:creationId xmlns:a16="http://schemas.microsoft.com/office/drawing/2014/main" id="{44A6BF55-B17D-85E1-D251-BEE13F170040}"/>
              </a:ext>
            </a:extLst>
          </p:cNvPr>
          <p:cNvSpPr txBox="1"/>
          <p:nvPr/>
        </p:nvSpPr>
        <p:spPr>
          <a:xfrm>
            <a:off x="8760194" y="15743097"/>
            <a:ext cx="5689600" cy="1938992"/>
          </a:xfrm>
          <a:prstGeom prst="rect">
            <a:avLst/>
          </a:prstGeom>
          <a:noFill/>
        </p:spPr>
        <p:txBody>
          <a:bodyPr wrap="square" rtlCol="0">
            <a:spAutoFit/>
          </a:bodyPr>
          <a:lstStyle/>
          <a:p>
            <a:r>
              <a:rPr lang="en-US" sz="2400" b="1" dirty="0"/>
              <a:t>System Integration: </a:t>
            </a:r>
            <a:r>
              <a:rPr lang="en-US" sz="2400" dirty="0"/>
              <a:t>Integrate the RFID system with a conveyor belt and pneumatic cylinders using a Raspberry Pi to control and process RFID data for precise item sorting and handling.</a:t>
            </a:r>
          </a:p>
        </p:txBody>
      </p:sp>
      <p:sp>
        <p:nvSpPr>
          <p:cNvPr id="1038" name="TextBox 1037">
            <a:extLst>
              <a:ext uri="{FF2B5EF4-FFF2-40B4-BE49-F238E27FC236}">
                <a16:creationId xmlns:a16="http://schemas.microsoft.com/office/drawing/2014/main" id="{7811ACC6-ACA2-1C39-2FAD-0A95CB0CD6CB}"/>
              </a:ext>
            </a:extLst>
          </p:cNvPr>
          <p:cNvSpPr txBox="1"/>
          <p:nvPr/>
        </p:nvSpPr>
        <p:spPr>
          <a:xfrm>
            <a:off x="17516342" y="10098956"/>
            <a:ext cx="3733334" cy="461665"/>
          </a:xfrm>
          <a:prstGeom prst="rect">
            <a:avLst/>
          </a:prstGeom>
          <a:noFill/>
        </p:spPr>
        <p:txBody>
          <a:bodyPr wrap="square" rtlCol="0">
            <a:spAutoFit/>
          </a:bodyPr>
          <a:lstStyle/>
          <a:p>
            <a:r>
              <a:rPr lang="en-US" sz="2400" dirty="0"/>
              <a:t>The Physical Prototype</a:t>
            </a:r>
          </a:p>
        </p:txBody>
      </p:sp>
      <p:sp>
        <p:nvSpPr>
          <p:cNvPr id="1039" name="TextBox 1038">
            <a:extLst>
              <a:ext uri="{FF2B5EF4-FFF2-40B4-BE49-F238E27FC236}">
                <a16:creationId xmlns:a16="http://schemas.microsoft.com/office/drawing/2014/main" id="{245329DB-542C-29B6-A896-551A55F2A22B}"/>
              </a:ext>
            </a:extLst>
          </p:cNvPr>
          <p:cNvSpPr txBox="1"/>
          <p:nvPr/>
        </p:nvSpPr>
        <p:spPr>
          <a:xfrm>
            <a:off x="18002662" y="15030480"/>
            <a:ext cx="2760693" cy="461665"/>
          </a:xfrm>
          <a:prstGeom prst="rect">
            <a:avLst/>
          </a:prstGeom>
          <a:noFill/>
        </p:spPr>
        <p:txBody>
          <a:bodyPr wrap="square" rtlCol="0">
            <a:spAutoFit/>
          </a:bodyPr>
          <a:lstStyle/>
          <a:p>
            <a:r>
              <a:rPr lang="en-US" sz="2400" dirty="0"/>
              <a:t>The 3D Model</a:t>
            </a:r>
          </a:p>
        </p:txBody>
      </p:sp>
      <p:sp>
        <p:nvSpPr>
          <p:cNvPr id="1040" name="TextBox 1039">
            <a:extLst>
              <a:ext uri="{FF2B5EF4-FFF2-40B4-BE49-F238E27FC236}">
                <a16:creationId xmlns:a16="http://schemas.microsoft.com/office/drawing/2014/main" id="{D463C50B-3077-721D-6ACC-2EB45683200C}"/>
              </a:ext>
            </a:extLst>
          </p:cNvPr>
          <p:cNvSpPr txBox="1"/>
          <p:nvPr/>
        </p:nvSpPr>
        <p:spPr>
          <a:xfrm>
            <a:off x="18078231" y="19248160"/>
            <a:ext cx="2760693" cy="461665"/>
          </a:xfrm>
          <a:prstGeom prst="rect">
            <a:avLst/>
          </a:prstGeom>
          <a:noFill/>
        </p:spPr>
        <p:txBody>
          <a:bodyPr wrap="square" rtlCol="0">
            <a:spAutoFit/>
          </a:bodyPr>
          <a:lstStyle/>
          <a:p>
            <a:r>
              <a:rPr lang="en-US" sz="2400" dirty="0"/>
              <a:t>The Top View</a:t>
            </a:r>
          </a:p>
        </p:txBody>
      </p:sp>
    </p:spTree>
    <p:extLst>
      <p:ext uri="{BB962C8B-B14F-4D97-AF65-F5344CB8AC3E}">
        <p14:creationId xmlns:p14="http://schemas.microsoft.com/office/powerpoint/2010/main" val="309882675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EC504F1786A834AB0A43A8D2AD0E2A1" ma:contentTypeVersion="17" ma:contentTypeDescription="Create a new document." ma:contentTypeScope="" ma:versionID="4cbcb226ab018d470aa76f56d206c961">
  <xsd:schema xmlns:xsd="http://www.w3.org/2001/XMLSchema" xmlns:xs="http://www.w3.org/2001/XMLSchema" xmlns:p="http://schemas.microsoft.com/office/2006/metadata/properties" xmlns:ns2="feb4cfa2-2a6f-43b7-9935-58898877aa70" xmlns:ns3="23f71ece-6f79-4b9a-94f9-3a27ffba8014" targetNamespace="http://schemas.microsoft.com/office/2006/metadata/properties" ma:root="true" ma:fieldsID="616d3f29d0a527243dc63f3d9a000ebb" ns2:_="" ns3:_="">
    <xsd:import namespace="feb4cfa2-2a6f-43b7-9935-58898877aa70"/>
    <xsd:import namespace="23f71ece-6f79-4b9a-94f9-3a27ffba801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b4cfa2-2a6f-43b7-9935-58898877aa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7f4d030-a2bd-4159-b459-856363f4e7e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f71ece-6f79-4b9a-94f9-3a27ffba801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570740f3-2cf5-4288-af9a-52d3becc7e83}" ma:internalName="TaxCatchAll" ma:showField="CatchAllData" ma:web="23f71ece-6f79-4b9a-94f9-3a27ffba801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eb4cfa2-2a6f-43b7-9935-58898877aa70">
      <Terms xmlns="http://schemas.microsoft.com/office/infopath/2007/PartnerControls"/>
    </lcf76f155ced4ddcb4097134ff3c332f>
    <TaxCatchAll xmlns="23f71ece-6f79-4b9a-94f9-3a27ffba8014" xsi:nil="true"/>
  </documentManagement>
</p:properties>
</file>

<file path=customXml/itemProps1.xml><?xml version="1.0" encoding="utf-8"?>
<ds:datastoreItem xmlns:ds="http://schemas.openxmlformats.org/officeDocument/2006/customXml" ds:itemID="{F68255DC-86E5-4D6E-AEE4-9A19F0828477}"/>
</file>

<file path=customXml/itemProps2.xml><?xml version="1.0" encoding="utf-8"?>
<ds:datastoreItem xmlns:ds="http://schemas.openxmlformats.org/officeDocument/2006/customXml" ds:itemID="{8502EE1D-0597-4E14-A897-84F1AFE0A37A}"/>
</file>

<file path=customXml/itemProps3.xml><?xml version="1.0" encoding="utf-8"?>
<ds:datastoreItem xmlns:ds="http://schemas.openxmlformats.org/officeDocument/2006/customXml" ds:itemID="{482450E8-76CD-4C18-8E72-920E92B7697D}"/>
</file>

<file path=docProps/app.xml><?xml version="1.0" encoding="utf-8"?>
<Properties xmlns="http://schemas.openxmlformats.org/officeDocument/2006/extended-properties" xmlns:vt="http://schemas.openxmlformats.org/officeDocument/2006/docPropsVTypes">
  <Template>Office 2013 - 2022 Theme</Template>
  <TotalTime>958</TotalTime>
  <Words>495</Words>
  <Application>Microsoft Office PowerPoint</Application>
  <PresentationFormat>Custom</PresentationFormat>
  <Paragraphs>37</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Aptos</vt:lpstr>
      <vt:lpstr>Arial</vt:lpstr>
      <vt:lpstr>Calibri</vt:lpstr>
      <vt:lpstr>Calibri Light</vt:lpstr>
      <vt:lpstr>Poppins</vt:lpstr>
      <vt:lpstr>Poppins SemiBold</vt:lpstr>
      <vt:lpstr>Times New Roman</vt:lpstr>
      <vt:lpstr>Office 2013 - 2022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DHIAADDIN IBRAHIM HAMIDADDIN</dc:creator>
  <cp:lastModifiedBy>عبدالرحمن السويس</cp:lastModifiedBy>
  <cp:revision>6</cp:revision>
  <dcterms:created xsi:type="dcterms:W3CDTF">2023-12-09T21:11:46Z</dcterms:created>
  <dcterms:modified xsi:type="dcterms:W3CDTF">2024-05-09T18:58:38Z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0x0101007EC504F1786A834AB0A43A8D2AD0E2A1</vt:lpwstr>
  </property>
</Properties>
</file>