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8" r:id="rId5"/>
  </p:sldIdLst>
  <p:sldSz cx="30275213" cy="21528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A11"/>
    <a:srgbClr val="0A4A7F"/>
    <a:srgbClr val="03C4B3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7384A7-7CC8-4E3A-B6D8-B9224575B84C}" v="21" dt="2024-05-09T20:55:15.041"/>
    <p1510:client id="{556CBBA7-C508-414E-B3FB-8E6BC13F09E3}" v="445" dt="2024-05-09T19:02:40.932"/>
    <p1510:client id="{A0E94A01-5EB5-4F52-BB5F-BC60C0848B96}" v="66" dt="2024-05-09T20:57:56.6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5" d="100"/>
          <a:sy n="25" d="100"/>
        </p:scale>
        <p:origin x="220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7B2497-4466-4CF8-9E77-1C8CBF0312D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C9AA71-1A35-4B0A-B0BF-1668A475DF7B}">
      <dgm:prSet phldrT="[Text]"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n-US" sz="2000" b="1" kern="1200">
              <a:solidFill>
                <a:prstClr val="white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SemiBold"/>
            </a:rPr>
            <a:t>Size and Weight</a:t>
          </a:r>
          <a:r>
            <a:rPr lang="en-US" sz="2000" b="1" kern="1200">
              <a:solidFill>
                <a:prstClr val="white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rPr>
            <a:t>: </a:t>
          </a:r>
          <a:r>
            <a:rPr lang="en-US" sz="1400" kern="1200" noProof="0">
              <a:solidFill>
                <a:prstClr val="white"/>
              </a:solidFill>
              <a:latin typeface="Fira Sans"/>
              <a:ea typeface="Fira Sans"/>
              <a:cs typeface="Fira Sans"/>
              <a:sym typeface="Roboto"/>
            </a:rPr>
            <a:t>The submarine should be with a size fits easily inside regular tanks of</a:t>
          </a:r>
          <a:r>
            <a:rPr lang="en-US" sz="1400" kern="1200">
              <a:solidFill>
                <a:prstClr val="white"/>
              </a:solidFill>
              <a:latin typeface="Fira Sans"/>
              <a:ea typeface="Fira Sans"/>
              <a:cs typeface="Fira Sans"/>
              <a:sym typeface="Roboto"/>
            </a:rPr>
            <a:t> 3*3*6m</a:t>
          </a:r>
          <a:r>
            <a:rPr lang="en-US" sz="1400" kern="1200" noProof="0">
              <a:solidFill>
                <a:prstClr val="white"/>
              </a:solidFill>
              <a:latin typeface="Fira Sans"/>
              <a:ea typeface="Fira Sans"/>
              <a:cs typeface="Fira Sans"/>
              <a:sym typeface="Roboto"/>
            </a:rPr>
            <a:t> and move smoothly.</a:t>
          </a:r>
          <a:endParaRPr lang="en-US" sz="1400" kern="1200">
            <a:solidFill>
              <a:prstClr val="white"/>
            </a:solidFill>
            <a:latin typeface="Fira Sans"/>
            <a:ea typeface="Fira Sans"/>
            <a:cs typeface="Fira Sans"/>
          </a:endParaRPr>
        </a:p>
      </dgm:t>
    </dgm:pt>
    <dgm:pt modelId="{39A32E07-9B2C-4395-8786-5C1CE3495F38}" type="parTrans" cxnId="{11EA11E8-271D-477C-8A20-0CA053F3606A}">
      <dgm:prSet/>
      <dgm:spPr/>
      <dgm:t>
        <a:bodyPr/>
        <a:lstStyle/>
        <a:p>
          <a:endParaRPr lang="en-US"/>
        </a:p>
      </dgm:t>
    </dgm:pt>
    <dgm:pt modelId="{4051FFE1-F79A-4D0A-B235-26AA4DE6E1DE}" type="sibTrans" cxnId="{11EA11E8-271D-477C-8A20-0CA053F3606A}">
      <dgm:prSet/>
      <dgm:spPr/>
      <dgm:t>
        <a:bodyPr/>
        <a:lstStyle/>
        <a:p>
          <a:endParaRPr lang="en-US"/>
        </a:p>
      </dgm:t>
    </dgm:pt>
    <dgm:pt modelId="{E08A4755-8091-4A87-9EFF-D67B9E9F4B44}">
      <dgm:prSet phldrT="[Text]"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n-US" sz="2000" b="1" kern="1200">
              <a:solidFill>
                <a:prstClr val="white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SemiBold"/>
            </a:rPr>
            <a:t>Pressure Resistance</a:t>
          </a:r>
          <a:r>
            <a:rPr lang="en-US" sz="2400" b="1" kern="1200">
              <a:solidFill>
                <a:schemeClr val="bg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rPr>
            <a:t>: </a:t>
          </a:r>
          <a:r>
            <a:rPr lang="en-US" sz="1400" kern="1200">
              <a:solidFill>
                <a:prstClr val="white"/>
              </a:solidFill>
              <a:latin typeface="Fira Sans"/>
              <a:ea typeface="Fira Sans"/>
              <a:cs typeface="Fira Sans"/>
              <a:sym typeface="Roboto"/>
            </a:rPr>
            <a:t>Hold the water pressure of 65 kPa while the inspection process</a:t>
          </a:r>
          <a:r>
            <a:rPr lang="en-US" sz="1400" kern="1200">
              <a:solidFill>
                <a:prstClr val="white"/>
              </a:solidFill>
              <a:latin typeface="Fira Sans"/>
              <a:ea typeface="Fira Sans"/>
              <a:cs typeface="Fira Sans"/>
              <a:sym typeface="Fira Sans"/>
            </a:rPr>
            <a:t>. </a:t>
          </a:r>
          <a:endParaRPr lang="en-US" sz="1400" kern="1200">
            <a:solidFill>
              <a:prstClr val="white"/>
            </a:solidFill>
            <a:latin typeface="Fira Sans"/>
            <a:ea typeface="Fira Sans"/>
            <a:cs typeface="Fira Sans"/>
          </a:endParaRPr>
        </a:p>
      </dgm:t>
    </dgm:pt>
    <dgm:pt modelId="{C9210EB2-4E4D-481A-9BE0-1D1CE92F95E1}" type="sibTrans" cxnId="{6FD96493-0A61-41F8-8180-86E76E41056E}">
      <dgm:prSet/>
      <dgm:spPr/>
      <dgm:t>
        <a:bodyPr/>
        <a:lstStyle/>
        <a:p>
          <a:endParaRPr lang="en-US"/>
        </a:p>
      </dgm:t>
    </dgm:pt>
    <dgm:pt modelId="{34F159CC-B13C-4E9C-B9F7-D32C91EEA51B}" type="parTrans" cxnId="{6FD96493-0A61-41F8-8180-86E76E41056E}">
      <dgm:prSet/>
      <dgm:spPr/>
      <dgm:t>
        <a:bodyPr/>
        <a:lstStyle/>
        <a:p>
          <a:endParaRPr lang="en-US"/>
        </a:p>
      </dgm:t>
    </dgm:pt>
    <dgm:pt modelId="{4D31E379-11AC-435E-A886-39273F2E95A2}">
      <dgm:prSet phldrT="[Text]"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n-US" sz="2000" b="1" kern="1200">
              <a:solidFill>
                <a:prstClr val="white"/>
              </a:solidFill>
              <a:latin typeface="Fira Sans Extra Condensed Medium"/>
              <a:ea typeface="Fira Sans Extra Condensed Medium"/>
              <a:cs typeface="Fira Sans Extra Condensed Medium"/>
            </a:rPr>
            <a:t>Operating Environment</a:t>
          </a:r>
          <a:r>
            <a:rPr lang="en-US" sz="2000" b="1" kern="1200">
              <a:solidFill>
                <a:schemeClr val="bg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rPr>
            <a:t>:</a:t>
          </a:r>
          <a:r>
            <a:rPr lang="en-US" sz="1300" kern="1200">
              <a:solidFill>
                <a:schemeClr val="tx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rPr>
            <a:t> </a:t>
          </a:r>
          <a:r>
            <a:rPr lang="en-US" sz="1400" kern="1200">
              <a:solidFill>
                <a:prstClr val="white"/>
              </a:solidFill>
              <a:latin typeface="Fira Sans"/>
              <a:ea typeface="Fira Sans"/>
              <a:cs typeface="Fira Sans"/>
              <a:sym typeface="Roboto"/>
            </a:rPr>
            <a:t>The submarine is detecting the cracks by camera so water should be clean.</a:t>
          </a:r>
          <a:endParaRPr lang="en-US" sz="1400" kern="1200">
            <a:solidFill>
              <a:prstClr val="white"/>
            </a:solidFill>
            <a:latin typeface="Fira Sans"/>
            <a:ea typeface="Fira Sans"/>
            <a:cs typeface="Fira Sans"/>
          </a:endParaRPr>
        </a:p>
      </dgm:t>
    </dgm:pt>
    <dgm:pt modelId="{11D364BA-D518-4CE9-8258-905AFBBBBE98}" type="sibTrans" cxnId="{CC7F5578-382A-4A29-9F99-075D68D4BCD0}">
      <dgm:prSet/>
      <dgm:spPr/>
      <dgm:t>
        <a:bodyPr/>
        <a:lstStyle/>
        <a:p>
          <a:endParaRPr lang="en-US"/>
        </a:p>
      </dgm:t>
    </dgm:pt>
    <dgm:pt modelId="{0D834D42-D8DA-466C-AAD7-341298FD8312}" type="parTrans" cxnId="{CC7F5578-382A-4A29-9F99-075D68D4BCD0}">
      <dgm:prSet/>
      <dgm:spPr/>
      <dgm:t>
        <a:bodyPr/>
        <a:lstStyle/>
        <a:p>
          <a:endParaRPr lang="en-US"/>
        </a:p>
      </dgm:t>
    </dgm:pt>
    <dgm:pt modelId="{C53EB73D-7856-471D-985D-79EAE6158273}">
      <dgm:prSet phldrT="[Text]"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n-US" sz="2000" b="1">
              <a:solidFill>
                <a:schemeClr val="bg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rPr>
            <a:t>Environmental Impact:</a:t>
          </a:r>
          <a:r>
            <a:rPr lang="en-US" sz="2000">
              <a:solidFill>
                <a:schemeClr val="tx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rPr>
            <a:t>  </a:t>
          </a:r>
          <a:r>
            <a:rPr lang="en-US" sz="1400">
              <a:latin typeface="Fira Sans"/>
              <a:ea typeface="Fira Sans"/>
              <a:cs typeface="Fira Sans"/>
              <a:sym typeface="Fira Sans"/>
            </a:rPr>
            <a:t>Employing recyclable materials.</a:t>
          </a:r>
          <a:endParaRPr lang="en-US" sz="1400"/>
        </a:p>
      </dgm:t>
    </dgm:pt>
    <dgm:pt modelId="{6A8AA24B-E4F9-4A54-ACDB-7D6650AE4CB9}" type="sibTrans" cxnId="{3C0D0E85-2BD6-44E5-8021-02330F1ACE65}">
      <dgm:prSet/>
      <dgm:spPr/>
      <dgm:t>
        <a:bodyPr/>
        <a:lstStyle/>
        <a:p>
          <a:endParaRPr lang="en-US"/>
        </a:p>
      </dgm:t>
    </dgm:pt>
    <dgm:pt modelId="{FB8942D3-3C2B-4E50-9535-F8C0A16E36FA}" type="parTrans" cxnId="{3C0D0E85-2BD6-44E5-8021-02330F1ACE65}">
      <dgm:prSet/>
      <dgm:spPr/>
      <dgm:t>
        <a:bodyPr/>
        <a:lstStyle/>
        <a:p>
          <a:endParaRPr lang="en-US"/>
        </a:p>
      </dgm:t>
    </dgm:pt>
    <dgm:pt modelId="{F973A6F9-9916-4A39-B3B3-D0E60798E89D}" type="pres">
      <dgm:prSet presAssocID="{307B2497-4466-4CF8-9E77-1C8CBF0312D9}" presName="Name0" presStyleCnt="0">
        <dgm:presLayoutVars>
          <dgm:chMax val="7"/>
          <dgm:chPref val="7"/>
          <dgm:dir/>
        </dgm:presLayoutVars>
      </dgm:prSet>
      <dgm:spPr/>
    </dgm:pt>
    <dgm:pt modelId="{7666C294-7CE0-4B30-B86F-E1F9ACD64B9B}" type="pres">
      <dgm:prSet presAssocID="{307B2497-4466-4CF8-9E77-1C8CBF0312D9}" presName="Name1" presStyleCnt="0"/>
      <dgm:spPr/>
    </dgm:pt>
    <dgm:pt modelId="{CCDBFDD8-F441-4F88-97D2-034FA92A55C1}" type="pres">
      <dgm:prSet presAssocID="{307B2497-4466-4CF8-9E77-1C8CBF0312D9}" presName="cycle" presStyleCnt="0"/>
      <dgm:spPr/>
    </dgm:pt>
    <dgm:pt modelId="{9BEB8E77-FE5B-4D5E-ACA4-D2FFF5E9E4F1}" type="pres">
      <dgm:prSet presAssocID="{307B2497-4466-4CF8-9E77-1C8CBF0312D9}" presName="srcNode" presStyleLbl="node1" presStyleIdx="0" presStyleCnt="4"/>
      <dgm:spPr/>
    </dgm:pt>
    <dgm:pt modelId="{D32A0D7A-5F86-46D4-8766-C449F9D2311C}" type="pres">
      <dgm:prSet presAssocID="{307B2497-4466-4CF8-9E77-1C8CBF0312D9}" presName="conn" presStyleLbl="parChTrans1D2" presStyleIdx="0" presStyleCnt="1"/>
      <dgm:spPr/>
    </dgm:pt>
    <dgm:pt modelId="{20EE6BAC-9D9E-4F62-8097-C78CB4FA4101}" type="pres">
      <dgm:prSet presAssocID="{307B2497-4466-4CF8-9E77-1C8CBF0312D9}" presName="extraNode" presStyleLbl="node1" presStyleIdx="0" presStyleCnt="4"/>
      <dgm:spPr/>
    </dgm:pt>
    <dgm:pt modelId="{89ECAFCC-C866-4FC7-997F-C1F9A0787FCD}" type="pres">
      <dgm:prSet presAssocID="{307B2497-4466-4CF8-9E77-1C8CBF0312D9}" presName="dstNode" presStyleLbl="node1" presStyleIdx="0" presStyleCnt="4"/>
      <dgm:spPr/>
    </dgm:pt>
    <dgm:pt modelId="{9473ED11-FF3B-40EC-9693-95A252AD517B}" type="pres">
      <dgm:prSet presAssocID="{9EC9AA71-1A35-4B0A-B0BF-1668A475DF7B}" presName="text_1" presStyleLbl="node1" presStyleIdx="0" presStyleCnt="4" custScaleY="148026">
        <dgm:presLayoutVars>
          <dgm:bulletEnabled val="1"/>
        </dgm:presLayoutVars>
      </dgm:prSet>
      <dgm:spPr/>
    </dgm:pt>
    <dgm:pt modelId="{BD914727-BABE-4407-A4E6-FCD23DE1BF0A}" type="pres">
      <dgm:prSet presAssocID="{9EC9AA71-1A35-4B0A-B0BF-1668A475DF7B}" presName="accent_1" presStyleCnt="0"/>
      <dgm:spPr/>
    </dgm:pt>
    <dgm:pt modelId="{264187DF-378D-407E-9CDA-52AFAFAED15C}" type="pres">
      <dgm:prSet presAssocID="{9EC9AA71-1A35-4B0A-B0BF-1668A475DF7B}" presName="accentRepeatNode" presStyleLbl="solidFgAcc1" presStyleIdx="0" presStyleCnt="4"/>
      <dgm:spPr/>
    </dgm:pt>
    <dgm:pt modelId="{B8BAD43C-B401-47D6-B06E-507D11DBE55C}" type="pres">
      <dgm:prSet presAssocID="{E08A4755-8091-4A87-9EFF-D67B9E9F4B44}" presName="text_2" presStyleLbl="node1" presStyleIdx="1" presStyleCnt="4" custScaleY="128283">
        <dgm:presLayoutVars>
          <dgm:bulletEnabled val="1"/>
        </dgm:presLayoutVars>
      </dgm:prSet>
      <dgm:spPr/>
    </dgm:pt>
    <dgm:pt modelId="{C5559A27-4629-4992-A633-A57C623FF55A}" type="pres">
      <dgm:prSet presAssocID="{E08A4755-8091-4A87-9EFF-D67B9E9F4B44}" presName="accent_2" presStyleCnt="0"/>
      <dgm:spPr/>
    </dgm:pt>
    <dgm:pt modelId="{64CD5892-CDEC-473A-B529-29921728E564}" type="pres">
      <dgm:prSet presAssocID="{E08A4755-8091-4A87-9EFF-D67B9E9F4B44}" presName="accentRepeatNode" presStyleLbl="solidFgAcc1" presStyleIdx="1" presStyleCnt="4"/>
      <dgm:spPr/>
    </dgm:pt>
    <dgm:pt modelId="{519A751E-C8DF-4F63-A905-8F335E6C5A56}" type="pres">
      <dgm:prSet presAssocID="{4D31E379-11AC-435E-A886-39273F2E95A2}" presName="text_3" presStyleLbl="node1" presStyleIdx="2" presStyleCnt="4" custScaleY="122038">
        <dgm:presLayoutVars>
          <dgm:bulletEnabled val="1"/>
        </dgm:presLayoutVars>
      </dgm:prSet>
      <dgm:spPr/>
    </dgm:pt>
    <dgm:pt modelId="{79533F2F-EF13-4A4C-82DA-E59B102CFE62}" type="pres">
      <dgm:prSet presAssocID="{4D31E379-11AC-435E-A886-39273F2E95A2}" presName="accent_3" presStyleCnt="0"/>
      <dgm:spPr/>
    </dgm:pt>
    <dgm:pt modelId="{2EE59EE2-92DA-405A-A478-978C52E08222}" type="pres">
      <dgm:prSet presAssocID="{4D31E379-11AC-435E-A886-39273F2E95A2}" presName="accentRepeatNode" presStyleLbl="solidFgAcc1" presStyleIdx="2" presStyleCnt="4"/>
      <dgm:spPr/>
    </dgm:pt>
    <dgm:pt modelId="{CF0F4668-633F-49BB-85FA-F455F8C93BC2}" type="pres">
      <dgm:prSet presAssocID="{C53EB73D-7856-471D-985D-79EAE6158273}" presName="text_4" presStyleLbl="node1" presStyleIdx="3" presStyleCnt="4" custScaleY="95782">
        <dgm:presLayoutVars>
          <dgm:bulletEnabled val="1"/>
        </dgm:presLayoutVars>
      </dgm:prSet>
      <dgm:spPr/>
    </dgm:pt>
    <dgm:pt modelId="{7A8B94B5-3811-4C34-B1AA-4EA6092B49E4}" type="pres">
      <dgm:prSet presAssocID="{C53EB73D-7856-471D-985D-79EAE6158273}" presName="accent_4" presStyleCnt="0"/>
      <dgm:spPr/>
    </dgm:pt>
    <dgm:pt modelId="{7EF112E0-4304-4D5D-868D-8189E97ECC1A}" type="pres">
      <dgm:prSet presAssocID="{C53EB73D-7856-471D-985D-79EAE6158273}" presName="accentRepeatNode" presStyleLbl="solidFgAcc1" presStyleIdx="3" presStyleCnt="4"/>
      <dgm:spPr/>
    </dgm:pt>
  </dgm:ptLst>
  <dgm:cxnLst>
    <dgm:cxn modelId="{DB83DE04-AEA3-459C-9FE7-DBEFA4D0DBE0}" type="presOf" srcId="{307B2497-4466-4CF8-9E77-1C8CBF0312D9}" destId="{F973A6F9-9916-4A39-B3B3-D0E60798E89D}" srcOrd="0" destOrd="0" presId="urn:microsoft.com/office/officeart/2008/layout/VerticalCurvedList"/>
    <dgm:cxn modelId="{79C89350-1FC8-4690-877E-3968B9E89CBC}" type="presOf" srcId="{C53EB73D-7856-471D-985D-79EAE6158273}" destId="{CF0F4668-633F-49BB-85FA-F455F8C93BC2}" srcOrd="0" destOrd="0" presId="urn:microsoft.com/office/officeart/2008/layout/VerticalCurvedList"/>
    <dgm:cxn modelId="{CC7F5578-382A-4A29-9F99-075D68D4BCD0}" srcId="{307B2497-4466-4CF8-9E77-1C8CBF0312D9}" destId="{4D31E379-11AC-435E-A886-39273F2E95A2}" srcOrd="2" destOrd="0" parTransId="{0D834D42-D8DA-466C-AAD7-341298FD8312}" sibTransId="{11D364BA-D518-4CE9-8258-905AFBBBBE98}"/>
    <dgm:cxn modelId="{3296B878-BB03-49B0-8D83-3DDED46301C2}" type="presOf" srcId="{4051FFE1-F79A-4D0A-B235-26AA4DE6E1DE}" destId="{D32A0D7A-5F86-46D4-8766-C449F9D2311C}" srcOrd="0" destOrd="0" presId="urn:microsoft.com/office/officeart/2008/layout/VerticalCurvedList"/>
    <dgm:cxn modelId="{3C0D0E85-2BD6-44E5-8021-02330F1ACE65}" srcId="{307B2497-4466-4CF8-9E77-1C8CBF0312D9}" destId="{C53EB73D-7856-471D-985D-79EAE6158273}" srcOrd="3" destOrd="0" parTransId="{FB8942D3-3C2B-4E50-9535-F8C0A16E36FA}" sibTransId="{6A8AA24B-E4F9-4A54-ACDB-7D6650AE4CB9}"/>
    <dgm:cxn modelId="{6FD96493-0A61-41F8-8180-86E76E41056E}" srcId="{307B2497-4466-4CF8-9E77-1C8CBF0312D9}" destId="{E08A4755-8091-4A87-9EFF-D67B9E9F4B44}" srcOrd="1" destOrd="0" parTransId="{34F159CC-B13C-4E9C-B9F7-D32C91EEA51B}" sibTransId="{C9210EB2-4E4D-481A-9BE0-1D1CE92F95E1}"/>
    <dgm:cxn modelId="{26C60ED6-D106-47F1-8DE8-D25DEDECD15F}" type="presOf" srcId="{9EC9AA71-1A35-4B0A-B0BF-1668A475DF7B}" destId="{9473ED11-FF3B-40EC-9693-95A252AD517B}" srcOrd="0" destOrd="0" presId="urn:microsoft.com/office/officeart/2008/layout/VerticalCurvedList"/>
    <dgm:cxn modelId="{935466D9-E5F7-4C82-B00C-F26763EFA9CA}" type="presOf" srcId="{E08A4755-8091-4A87-9EFF-D67B9E9F4B44}" destId="{B8BAD43C-B401-47D6-B06E-507D11DBE55C}" srcOrd="0" destOrd="0" presId="urn:microsoft.com/office/officeart/2008/layout/VerticalCurvedList"/>
    <dgm:cxn modelId="{11EA11E8-271D-477C-8A20-0CA053F3606A}" srcId="{307B2497-4466-4CF8-9E77-1C8CBF0312D9}" destId="{9EC9AA71-1A35-4B0A-B0BF-1668A475DF7B}" srcOrd="0" destOrd="0" parTransId="{39A32E07-9B2C-4395-8786-5C1CE3495F38}" sibTransId="{4051FFE1-F79A-4D0A-B235-26AA4DE6E1DE}"/>
    <dgm:cxn modelId="{60ABEDF5-7FA4-486E-846C-F195F96686E3}" type="presOf" srcId="{4D31E379-11AC-435E-A886-39273F2E95A2}" destId="{519A751E-C8DF-4F63-A905-8F335E6C5A56}" srcOrd="0" destOrd="0" presId="urn:microsoft.com/office/officeart/2008/layout/VerticalCurvedList"/>
    <dgm:cxn modelId="{72580766-2AF6-433D-BDE1-0B994A551A0D}" type="presParOf" srcId="{F973A6F9-9916-4A39-B3B3-D0E60798E89D}" destId="{7666C294-7CE0-4B30-B86F-E1F9ACD64B9B}" srcOrd="0" destOrd="0" presId="urn:microsoft.com/office/officeart/2008/layout/VerticalCurvedList"/>
    <dgm:cxn modelId="{53B9D619-F41E-4067-80D6-A512C324E84F}" type="presParOf" srcId="{7666C294-7CE0-4B30-B86F-E1F9ACD64B9B}" destId="{CCDBFDD8-F441-4F88-97D2-034FA92A55C1}" srcOrd="0" destOrd="0" presId="urn:microsoft.com/office/officeart/2008/layout/VerticalCurvedList"/>
    <dgm:cxn modelId="{04AED21A-AD23-4E2A-9F83-353083557449}" type="presParOf" srcId="{CCDBFDD8-F441-4F88-97D2-034FA92A55C1}" destId="{9BEB8E77-FE5B-4D5E-ACA4-D2FFF5E9E4F1}" srcOrd="0" destOrd="0" presId="urn:microsoft.com/office/officeart/2008/layout/VerticalCurvedList"/>
    <dgm:cxn modelId="{D9CFB1AD-07EF-4742-A167-393C15B628B0}" type="presParOf" srcId="{CCDBFDD8-F441-4F88-97D2-034FA92A55C1}" destId="{D32A0D7A-5F86-46D4-8766-C449F9D2311C}" srcOrd="1" destOrd="0" presId="urn:microsoft.com/office/officeart/2008/layout/VerticalCurvedList"/>
    <dgm:cxn modelId="{9C861487-0F80-4963-953D-E101AEFE1BAB}" type="presParOf" srcId="{CCDBFDD8-F441-4F88-97D2-034FA92A55C1}" destId="{20EE6BAC-9D9E-4F62-8097-C78CB4FA4101}" srcOrd="2" destOrd="0" presId="urn:microsoft.com/office/officeart/2008/layout/VerticalCurvedList"/>
    <dgm:cxn modelId="{5AC99B04-46CB-4AE2-9364-3EAB9C1089B3}" type="presParOf" srcId="{CCDBFDD8-F441-4F88-97D2-034FA92A55C1}" destId="{89ECAFCC-C866-4FC7-997F-C1F9A0787FCD}" srcOrd="3" destOrd="0" presId="urn:microsoft.com/office/officeart/2008/layout/VerticalCurvedList"/>
    <dgm:cxn modelId="{9B604DB7-402A-43BF-8CEA-40749F78ED1C}" type="presParOf" srcId="{7666C294-7CE0-4B30-B86F-E1F9ACD64B9B}" destId="{9473ED11-FF3B-40EC-9693-95A252AD517B}" srcOrd="1" destOrd="0" presId="urn:microsoft.com/office/officeart/2008/layout/VerticalCurvedList"/>
    <dgm:cxn modelId="{B05B762E-D7E5-49B2-99BC-B6F6DCF5EF29}" type="presParOf" srcId="{7666C294-7CE0-4B30-B86F-E1F9ACD64B9B}" destId="{BD914727-BABE-4407-A4E6-FCD23DE1BF0A}" srcOrd="2" destOrd="0" presId="urn:microsoft.com/office/officeart/2008/layout/VerticalCurvedList"/>
    <dgm:cxn modelId="{A15078B9-609E-4401-A051-693183205E30}" type="presParOf" srcId="{BD914727-BABE-4407-A4E6-FCD23DE1BF0A}" destId="{264187DF-378D-407E-9CDA-52AFAFAED15C}" srcOrd="0" destOrd="0" presId="urn:microsoft.com/office/officeart/2008/layout/VerticalCurvedList"/>
    <dgm:cxn modelId="{2ABB5C62-187A-4EA8-88EC-E12D3D3C8A9B}" type="presParOf" srcId="{7666C294-7CE0-4B30-B86F-E1F9ACD64B9B}" destId="{B8BAD43C-B401-47D6-B06E-507D11DBE55C}" srcOrd="3" destOrd="0" presId="urn:microsoft.com/office/officeart/2008/layout/VerticalCurvedList"/>
    <dgm:cxn modelId="{C41D8CED-9092-4231-AA94-05E8BF07F109}" type="presParOf" srcId="{7666C294-7CE0-4B30-B86F-E1F9ACD64B9B}" destId="{C5559A27-4629-4992-A633-A57C623FF55A}" srcOrd="4" destOrd="0" presId="urn:microsoft.com/office/officeart/2008/layout/VerticalCurvedList"/>
    <dgm:cxn modelId="{CF552117-2F30-4C43-8645-5E8CA8DABF00}" type="presParOf" srcId="{C5559A27-4629-4992-A633-A57C623FF55A}" destId="{64CD5892-CDEC-473A-B529-29921728E564}" srcOrd="0" destOrd="0" presId="urn:microsoft.com/office/officeart/2008/layout/VerticalCurvedList"/>
    <dgm:cxn modelId="{FBCA9AF7-ED84-4CE7-A3DB-1F742AF0BEAE}" type="presParOf" srcId="{7666C294-7CE0-4B30-B86F-E1F9ACD64B9B}" destId="{519A751E-C8DF-4F63-A905-8F335E6C5A56}" srcOrd="5" destOrd="0" presId="urn:microsoft.com/office/officeart/2008/layout/VerticalCurvedList"/>
    <dgm:cxn modelId="{F921CD63-CAC3-4304-B5E3-60B8960B50D8}" type="presParOf" srcId="{7666C294-7CE0-4B30-B86F-E1F9ACD64B9B}" destId="{79533F2F-EF13-4A4C-82DA-E59B102CFE62}" srcOrd="6" destOrd="0" presId="urn:microsoft.com/office/officeart/2008/layout/VerticalCurvedList"/>
    <dgm:cxn modelId="{FD09D9D9-80DC-4259-86A9-343E45A64BD8}" type="presParOf" srcId="{79533F2F-EF13-4A4C-82DA-E59B102CFE62}" destId="{2EE59EE2-92DA-405A-A478-978C52E08222}" srcOrd="0" destOrd="0" presId="urn:microsoft.com/office/officeart/2008/layout/VerticalCurvedList"/>
    <dgm:cxn modelId="{8A30D86E-F497-4E80-8160-80291E0AED49}" type="presParOf" srcId="{7666C294-7CE0-4B30-B86F-E1F9ACD64B9B}" destId="{CF0F4668-633F-49BB-85FA-F455F8C93BC2}" srcOrd="7" destOrd="0" presId="urn:microsoft.com/office/officeart/2008/layout/VerticalCurvedList"/>
    <dgm:cxn modelId="{08D1ED33-1941-4BA8-BD16-95754DD9AEAB}" type="presParOf" srcId="{7666C294-7CE0-4B30-B86F-E1F9ACD64B9B}" destId="{7A8B94B5-3811-4C34-B1AA-4EA6092B49E4}" srcOrd="8" destOrd="0" presId="urn:microsoft.com/office/officeart/2008/layout/VerticalCurvedList"/>
    <dgm:cxn modelId="{A14A5F19-63F5-4A4C-8FEE-088D1CE78618}" type="presParOf" srcId="{7A8B94B5-3811-4C34-B1AA-4EA6092B49E4}" destId="{7EF112E0-4304-4D5D-868D-8189E97ECC1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9E133A-886D-4848-8D41-44EF857239B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547F81-1C82-44EA-AFC0-5F03C4BBE128}">
      <dgm:prSet phldrT="[Text]" custT="1"/>
      <dgm:spPr/>
      <dgm:t>
        <a:bodyPr/>
        <a:lstStyle/>
        <a:p>
          <a:r>
            <a:rPr lang="en-US" sz="2100" b="1" i="0" kern="1200"/>
            <a:t>Operating </a:t>
          </a:r>
          <a:r>
            <a:rPr lang="en-US" sz="2000" b="1" kern="1200">
              <a:solidFill>
                <a:prstClr val="white"/>
              </a:solidFill>
              <a:latin typeface="Fira Sans Extra Condensed Medium"/>
              <a:ea typeface="Fira Sans Extra Condensed Medium"/>
              <a:cs typeface="Fira Sans Extra Condensed Medium"/>
            </a:rPr>
            <a:t>time &gt;= 30 min</a:t>
          </a:r>
        </a:p>
      </dgm:t>
    </dgm:pt>
    <dgm:pt modelId="{C00BB5FB-091A-498A-97DF-C4BEB3AD0B6B}" type="parTrans" cxnId="{203DBB69-79E0-4864-B9F2-68A5B8BA8229}">
      <dgm:prSet/>
      <dgm:spPr/>
      <dgm:t>
        <a:bodyPr/>
        <a:lstStyle/>
        <a:p>
          <a:endParaRPr lang="en-US"/>
        </a:p>
      </dgm:t>
    </dgm:pt>
    <dgm:pt modelId="{6375D9DA-4E2F-42CF-9049-201CFC906E56}" type="sibTrans" cxnId="{203DBB69-79E0-4864-B9F2-68A5B8BA8229}">
      <dgm:prSet/>
      <dgm:spPr/>
      <dgm:t>
        <a:bodyPr/>
        <a:lstStyle/>
        <a:p>
          <a:endParaRPr lang="en-US"/>
        </a:p>
      </dgm:t>
    </dgm:pt>
    <dgm:pt modelId="{E85EDCC0-B190-4920-9F90-5B957A4394E3}">
      <dgm:prSet phldrT="[Text]" custT="1"/>
      <dgm:spPr/>
      <dgm:t>
        <a:bodyPr/>
        <a:lstStyle/>
        <a:p>
          <a:pPr rtl="0"/>
          <a:r>
            <a:rPr lang="en-US" sz="2000" b="1" kern="1200" noProof="0">
              <a:solidFill>
                <a:prstClr val="white"/>
              </a:solidFill>
              <a:latin typeface="Fira Sans Extra Condensed Medium"/>
              <a:ea typeface="Fira Sans Extra Condensed Medium"/>
              <a:cs typeface="Fira Sans Extra Condensed Medium"/>
              <a:sym typeface="Roboto"/>
            </a:rPr>
            <a:t>Operating Max Speed: </a:t>
          </a:r>
          <a:r>
            <a:rPr lang="en-AS" sz="2000" b="1" kern="1200" noProof="0">
              <a:solidFill>
                <a:prstClr val="white"/>
              </a:solidFill>
              <a:latin typeface="Fira Sans Extra Condensed Medium"/>
              <a:ea typeface="Fira Sans Extra Condensed Medium"/>
              <a:cs typeface="Fira Sans Extra Condensed Medium"/>
              <a:sym typeface="Roboto"/>
            </a:rPr>
            <a:t>S = </a:t>
          </a:r>
          <a:r>
            <a:rPr lang="en-US" sz="2000" b="1" kern="1200" noProof="0">
              <a:solidFill>
                <a:prstClr val="white"/>
              </a:solidFill>
              <a:latin typeface="Fira Sans Extra Condensed Medium"/>
              <a:ea typeface="Fira Sans Extra Condensed Medium"/>
              <a:cs typeface="Fira Sans Extra Condensed Medium"/>
              <a:sym typeface="Roboto"/>
            </a:rPr>
            <a:t>0.7m/s.</a:t>
          </a:r>
          <a:r>
            <a: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rPr>
            <a:t> </a:t>
          </a:r>
          <a:endParaRPr lang="en-CA" sz="2000" b="1" kern="1200">
            <a:solidFill>
              <a:prstClr val="white"/>
            </a:solidFill>
            <a:latin typeface="Fira Sans Extra Condensed Medium"/>
            <a:ea typeface="Fira Sans Extra Condensed Medium"/>
            <a:cs typeface="Fira Sans Extra Condensed Medium"/>
          </a:endParaRPr>
        </a:p>
      </dgm:t>
    </dgm:pt>
    <dgm:pt modelId="{EBB9C9B4-E193-43E1-A7F9-4F4E5167220D}" type="parTrans" cxnId="{BE94BBEF-64D8-4044-94F5-FC1B3ECCE57C}">
      <dgm:prSet/>
      <dgm:spPr/>
      <dgm:t>
        <a:bodyPr/>
        <a:lstStyle/>
        <a:p>
          <a:endParaRPr lang="en-US"/>
        </a:p>
      </dgm:t>
    </dgm:pt>
    <dgm:pt modelId="{391F08F7-2740-43ED-ACB4-EB907FD80260}" type="sibTrans" cxnId="{BE94BBEF-64D8-4044-94F5-FC1B3ECCE57C}">
      <dgm:prSet/>
      <dgm:spPr/>
      <dgm:t>
        <a:bodyPr/>
        <a:lstStyle/>
        <a:p>
          <a:endParaRPr lang="en-US"/>
        </a:p>
      </dgm:t>
    </dgm:pt>
    <dgm:pt modelId="{624A1C2F-501A-41A6-8670-75FB740E2D66}">
      <dgm:prSet phldrT="[Text]" custT="1"/>
      <dgm:spPr/>
      <dgm:t>
        <a:bodyPr/>
        <a:lstStyle/>
        <a:p>
          <a:r>
            <a:rPr lang="en-AS" sz="2000" b="1" kern="1200" noProof="0">
              <a:solidFill>
                <a:prstClr val="white"/>
              </a:solidFill>
              <a:latin typeface="Fira Sans Extra Condensed Medium"/>
              <a:ea typeface="Fira Sans Extra Condensed Medium"/>
              <a:cs typeface="Fira Sans Extra Condensed Medium"/>
              <a:sym typeface="Roboto"/>
            </a:rPr>
            <a:t>Weight</a:t>
          </a:r>
          <a:r>
            <a:rPr lang="en-US" sz="2000" b="1" kern="1200" noProof="0">
              <a:solidFill>
                <a:prstClr val="white"/>
              </a:solidFill>
              <a:latin typeface="Fira Sans Extra Condensed Medium"/>
              <a:ea typeface="Fira Sans Extra Condensed Medium"/>
              <a:cs typeface="Fira Sans Extra Condensed Medium"/>
              <a:sym typeface="Roboto"/>
            </a:rPr>
            <a:t>: W</a:t>
          </a:r>
          <a:r>
            <a:rPr lang="en-AS" sz="2000" b="1" kern="1200" noProof="0">
              <a:solidFill>
                <a:prstClr val="white"/>
              </a:solidFill>
              <a:latin typeface="Fira Sans Extra Condensed Medium"/>
              <a:ea typeface="Fira Sans Extra Condensed Medium"/>
              <a:cs typeface="Fira Sans Extra Condensed Medium"/>
              <a:sym typeface="Roboto"/>
            </a:rPr>
            <a:t> = 3.5 kg</a:t>
          </a:r>
          <a:endParaRPr lang="en-US" sz="2000" b="1" kern="1200">
            <a:solidFill>
              <a:prstClr val="white"/>
            </a:solidFill>
            <a:latin typeface="Fira Sans Extra Condensed Medium"/>
            <a:ea typeface="Fira Sans Extra Condensed Medium"/>
            <a:cs typeface="Fira Sans Extra Condensed Medium"/>
          </a:endParaRPr>
        </a:p>
      </dgm:t>
    </dgm:pt>
    <dgm:pt modelId="{D0F7FF30-9DAD-4A26-8867-23C9237F7AAF}" type="parTrans" cxnId="{C9C48A91-9927-4F4B-B8FE-89EC86364560}">
      <dgm:prSet/>
      <dgm:spPr/>
      <dgm:t>
        <a:bodyPr/>
        <a:lstStyle/>
        <a:p>
          <a:endParaRPr lang="en-US"/>
        </a:p>
      </dgm:t>
    </dgm:pt>
    <dgm:pt modelId="{B6293500-0B57-4D4D-9341-F52881E25D0B}" type="sibTrans" cxnId="{C9C48A91-9927-4F4B-B8FE-89EC86364560}">
      <dgm:prSet/>
      <dgm:spPr/>
      <dgm:t>
        <a:bodyPr/>
        <a:lstStyle/>
        <a:p>
          <a:endParaRPr lang="en-US"/>
        </a:p>
      </dgm:t>
    </dgm:pt>
    <dgm:pt modelId="{EEC3DAA0-D6E5-4A42-B47C-F64D1C1B0D77}">
      <dgm:prSet phldrT="[Text]" custT="1"/>
      <dgm:spPr/>
      <dgm:t>
        <a:bodyPr/>
        <a:lstStyle/>
        <a:p>
          <a:r>
            <a:rPr lang="en-US" sz="2000" b="1" kern="1200">
              <a:solidFill>
                <a:prstClr val="white"/>
              </a:solidFill>
              <a:latin typeface="Fira Sans Extra Condensed Medium"/>
              <a:ea typeface="Fira Sans Extra Condensed Medium"/>
              <a:cs typeface="Fira Sans Extra Condensed Medium"/>
            </a:rPr>
            <a:t>Camera: </a:t>
          </a:r>
          <a:r>
            <a:rPr lang="en-US" sz="2000" b="1" i="0" kern="1200"/>
            <a:t>Frame rate = 30fps, Resolution = 1080P (Full-HD)</a:t>
          </a:r>
          <a:endParaRPr lang="en-US" sz="2000" b="1" kern="1200">
            <a:solidFill>
              <a:prstClr val="white"/>
            </a:solidFill>
            <a:latin typeface="Fira Sans Extra Condensed Medium"/>
            <a:ea typeface="Fira Sans Extra Condensed Medium"/>
            <a:cs typeface="Fira Sans Extra Condensed Medium"/>
          </a:endParaRPr>
        </a:p>
      </dgm:t>
    </dgm:pt>
    <dgm:pt modelId="{F71CCA53-0EF1-41F8-822F-DECCB7750943}" type="parTrans" cxnId="{FD2CA763-E5F5-4F36-A710-4172BA60C224}">
      <dgm:prSet/>
      <dgm:spPr/>
      <dgm:t>
        <a:bodyPr/>
        <a:lstStyle/>
        <a:p>
          <a:endParaRPr lang="en-US"/>
        </a:p>
      </dgm:t>
    </dgm:pt>
    <dgm:pt modelId="{9459F352-0001-46A7-B20A-1A3027DD85E6}" type="sibTrans" cxnId="{FD2CA763-E5F5-4F36-A710-4172BA60C224}">
      <dgm:prSet/>
      <dgm:spPr/>
      <dgm:t>
        <a:bodyPr/>
        <a:lstStyle/>
        <a:p>
          <a:endParaRPr lang="en-US"/>
        </a:p>
      </dgm:t>
    </dgm:pt>
    <dgm:pt modelId="{7E2C5322-E6B1-4980-B396-0003BC91676A}">
      <dgm:prSet phldrT="[Text]" custT="1"/>
      <dgm:spPr/>
      <dgm:t>
        <a:bodyPr/>
        <a:lstStyle/>
        <a:p>
          <a:r>
            <a:rPr lang="en-US" sz="2000" b="1" kern="1200">
              <a:solidFill>
                <a:prstClr val="white"/>
              </a:solidFill>
              <a:latin typeface="Fira Sans Extra Condensed Medium"/>
              <a:ea typeface="Fira Sans Extra Condensed Medium"/>
              <a:cs typeface="Fira Sans Extra Condensed Medium"/>
            </a:rPr>
            <a:t>Movement: Six Degree Of Freedom </a:t>
          </a:r>
        </a:p>
      </dgm:t>
    </dgm:pt>
    <dgm:pt modelId="{40E67CD8-E4D7-4DE6-A0DA-D7D342055772}" type="parTrans" cxnId="{7A8BF307-E722-442B-A618-B939208BCBB9}">
      <dgm:prSet/>
      <dgm:spPr/>
      <dgm:t>
        <a:bodyPr/>
        <a:lstStyle/>
        <a:p>
          <a:endParaRPr lang="en-US"/>
        </a:p>
      </dgm:t>
    </dgm:pt>
    <dgm:pt modelId="{353DC91B-C016-4D22-A1D4-B7408E38D374}" type="sibTrans" cxnId="{7A8BF307-E722-442B-A618-B939208BCBB9}">
      <dgm:prSet/>
      <dgm:spPr/>
      <dgm:t>
        <a:bodyPr/>
        <a:lstStyle/>
        <a:p>
          <a:endParaRPr lang="en-US"/>
        </a:p>
      </dgm:t>
    </dgm:pt>
    <dgm:pt modelId="{5B5DEE4F-7256-4693-A1A3-79858178C985}" type="pres">
      <dgm:prSet presAssocID="{F79E133A-886D-4848-8D41-44EF857239B8}" presName="Name0" presStyleCnt="0">
        <dgm:presLayoutVars>
          <dgm:chMax val="7"/>
          <dgm:chPref val="7"/>
          <dgm:dir/>
        </dgm:presLayoutVars>
      </dgm:prSet>
      <dgm:spPr/>
    </dgm:pt>
    <dgm:pt modelId="{1ED92EB7-BF5E-4C97-995F-7021B246BA3E}" type="pres">
      <dgm:prSet presAssocID="{F79E133A-886D-4848-8D41-44EF857239B8}" presName="Name1" presStyleCnt="0"/>
      <dgm:spPr/>
    </dgm:pt>
    <dgm:pt modelId="{2D77B457-9C56-4D76-A776-BD1B1237797D}" type="pres">
      <dgm:prSet presAssocID="{F79E133A-886D-4848-8D41-44EF857239B8}" presName="cycle" presStyleCnt="0"/>
      <dgm:spPr/>
    </dgm:pt>
    <dgm:pt modelId="{EE618041-B1C8-40B5-AD79-CE9D1463C31A}" type="pres">
      <dgm:prSet presAssocID="{F79E133A-886D-4848-8D41-44EF857239B8}" presName="srcNode" presStyleLbl="node1" presStyleIdx="0" presStyleCnt="5"/>
      <dgm:spPr/>
    </dgm:pt>
    <dgm:pt modelId="{99C779E8-4E95-4C98-B1AB-3191CA2B781B}" type="pres">
      <dgm:prSet presAssocID="{F79E133A-886D-4848-8D41-44EF857239B8}" presName="conn" presStyleLbl="parChTrans1D2" presStyleIdx="0" presStyleCnt="1"/>
      <dgm:spPr/>
    </dgm:pt>
    <dgm:pt modelId="{A0C75525-2B3D-4563-BD53-968843576646}" type="pres">
      <dgm:prSet presAssocID="{F79E133A-886D-4848-8D41-44EF857239B8}" presName="extraNode" presStyleLbl="node1" presStyleIdx="0" presStyleCnt="5"/>
      <dgm:spPr/>
    </dgm:pt>
    <dgm:pt modelId="{5C815507-A96D-4626-83A0-5E4F891C3FB8}" type="pres">
      <dgm:prSet presAssocID="{F79E133A-886D-4848-8D41-44EF857239B8}" presName="dstNode" presStyleLbl="node1" presStyleIdx="0" presStyleCnt="5"/>
      <dgm:spPr/>
    </dgm:pt>
    <dgm:pt modelId="{3D99C2A7-3AB2-4951-AE6F-CF00DEA1BDFF}" type="pres">
      <dgm:prSet presAssocID="{A1547F81-1C82-44EA-AFC0-5F03C4BBE128}" presName="text_1" presStyleLbl="node1" presStyleIdx="0" presStyleCnt="5">
        <dgm:presLayoutVars>
          <dgm:bulletEnabled val="1"/>
        </dgm:presLayoutVars>
      </dgm:prSet>
      <dgm:spPr/>
    </dgm:pt>
    <dgm:pt modelId="{6E08DB96-6476-4FEB-8CBA-54AB447FF7A9}" type="pres">
      <dgm:prSet presAssocID="{A1547F81-1C82-44EA-AFC0-5F03C4BBE128}" presName="accent_1" presStyleCnt="0"/>
      <dgm:spPr/>
    </dgm:pt>
    <dgm:pt modelId="{F7C28336-47BA-45DF-A78F-D85848EDE992}" type="pres">
      <dgm:prSet presAssocID="{A1547F81-1C82-44EA-AFC0-5F03C4BBE128}" presName="accentRepeatNode" presStyleLbl="solidFgAcc1" presStyleIdx="0" presStyleCnt="5"/>
      <dgm:spPr/>
    </dgm:pt>
    <dgm:pt modelId="{7B6D5281-DEEB-4589-AF23-DA4E840C16C0}" type="pres">
      <dgm:prSet presAssocID="{E85EDCC0-B190-4920-9F90-5B957A4394E3}" presName="text_2" presStyleLbl="node1" presStyleIdx="1" presStyleCnt="5">
        <dgm:presLayoutVars>
          <dgm:bulletEnabled val="1"/>
        </dgm:presLayoutVars>
      </dgm:prSet>
      <dgm:spPr/>
    </dgm:pt>
    <dgm:pt modelId="{124002B9-4879-4556-B976-A0EE0B335ACB}" type="pres">
      <dgm:prSet presAssocID="{E85EDCC0-B190-4920-9F90-5B957A4394E3}" presName="accent_2" presStyleCnt="0"/>
      <dgm:spPr/>
    </dgm:pt>
    <dgm:pt modelId="{DE6A5A5E-3252-4418-9BF2-F8A29F85C2B1}" type="pres">
      <dgm:prSet presAssocID="{E85EDCC0-B190-4920-9F90-5B957A4394E3}" presName="accentRepeatNode" presStyleLbl="solidFgAcc1" presStyleIdx="1" presStyleCnt="5"/>
      <dgm:spPr/>
    </dgm:pt>
    <dgm:pt modelId="{4C88D883-0C1B-4CB4-9525-B882E15CF067}" type="pres">
      <dgm:prSet presAssocID="{624A1C2F-501A-41A6-8670-75FB740E2D66}" presName="text_3" presStyleLbl="node1" presStyleIdx="2" presStyleCnt="5">
        <dgm:presLayoutVars>
          <dgm:bulletEnabled val="1"/>
        </dgm:presLayoutVars>
      </dgm:prSet>
      <dgm:spPr/>
    </dgm:pt>
    <dgm:pt modelId="{47207400-F963-49A6-89B0-1C05EF71B9E8}" type="pres">
      <dgm:prSet presAssocID="{624A1C2F-501A-41A6-8670-75FB740E2D66}" presName="accent_3" presStyleCnt="0"/>
      <dgm:spPr/>
    </dgm:pt>
    <dgm:pt modelId="{9A40384D-4E66-42EA-8DFD-7B5F5B26AB7B}" type="pres">
      <dgm:prSet presAssocID="{624A1C2F-501A-41A6-8670-75FB740E2D66}" presName="accentRepeatNode" presStyleLbl="solidFgAcc1" presStyleIdx="2" presStyleCnt="5"/>
      <dgm:spPr/>
    </dgm:pt>
    <dgm:pt modelId="{14338FD9-BAB8-4294-BE6E-FCFF3C6AD1BD}" type="pres">
      <dgm:prSet presAssocID="{EEC3DAA0-D6E5-4A42-B47C-F64D1C1B0D77}" presName="text_4" presStyleLbl="node1" presStyleIdx="3" presStyleCnt="5">
        <dgm:presLayoutVars>
          <dgm:bulletEnabled val="1"/>
        </dgm:presLayoutVars>
      </dgm:prSet>
      <dgm:spPr/>
    </dgm:pt>
    <dgm:pt modelId="{537E2CA2-AA75-4160-8037-B7D2315B2767}" type="pres">
      <dgm:prSet presAssocID="{EEC3DAA0-D6E5-4A42-B47C-F64D1C1B0D77}" presName="accent_4" presStyleCnt="0"/>
      <dgm:spPr/>
    </dgm:pt>
    <dgm:pt modelId="{A12B74A8-41E9-446F-B248-742C8C1212B7}" type="pres">
      <dgm:prSet presAssocID="{EEC3DAA0-D6E5-4A42-B47C-F64D1C1B0D77}" presName="accentRepeatNode" presStyleLbl="solidFgAcc1" presStyleIdx="3" presStyleCnt="5"/>
      <dgm:spPr/>
    </dgm:pt>
    <dgm:pt modelId="{C351E638-A353-4D6F-97CA-1D4B1CDA70A2}" type="pres">
      <dgm:prSet presAssocID="{7E2C5322-E6B1-4980-B396-0003BC91676A}" presName="text_5" presStyleLbl="node1" presStyleIdx="4" presStyleCnt="5">
        <dgm:presLayoutVars>
          <dgm:bulletEnabled val="1"/>
        </dgm:presLayoutVars>
      </dgm:prSet>
      <dgm:spPr/>
    </dgm:pt>
    <dgm:pt modelId="{F53B997E-DC19-4C4A-AB5E-F27D732182AF}" type="pres">
      <dgm:prSet presAssocID="{7E2C5322-E6B1-4980-B396-0003BC91676A}" presName="accent_5" presStyleCnt="0"/>
      <dgm:spPr/>
    </dgm:pt>
    <dgm:pt modelId="{440B8298-60D7-41AC-B8BA-7BC1F1BEBBAB}" type="pres">
      <dgm:prSet presAssocID="{7E2C5322-E6B1-4980-B396-0003BC91676A}" presName="accentRepeatNode" presStyleLbl="solidFgAcc1" presStyleIdx="4" presStyleCnt="5"/>
      <dgm:spPr/>
    </dgm:pt>
  </dgm:ptLst>
  <dgm:cxnLst>
    <dgm:cxn modelId="{7A8BF307-E722-442B-A618-B939208BCBB9}" srcId="{F79E133A-886D-4848-8D41-44EF857239B8}" destId="{7E2C5322-E6B1-4980-B396-0003BC91676A}" srcOrd="4" destOrd="0" parTransId="{40E67CD8-E4D7-4DE6-A0DA-D7D342055772}" sibTransId="{353DC91B-C016-4D22-A1D4-B7408E38D374}"/>
    <dgm:cxn modelId="{77A42608-585D-4CFE-9A2A-4E5B42A1ED8D}" type="presOf" srcId="{624A1C2F-501A-41A6-8670-75FB740E2D66}" destId="{4C88D883-0C1B-4CB4-9525-B882E15CF067}" srcOrd="0" destOrd="0" presId="urn:microsoft.com/office/officeart/2008/layout/VerticalCurvedList"/>
    <dgm:cxn modelId="{B3C4BB20-9D33-435A-A389-3BD1318EEC22}" type="presOf" srcId="{F79E133A-886D-4848-8D41-44EF857239B8}" destId="{5B5DEE4F-7256-4693-A1A3-79858178C985}" srcOrd="0" destOrd="0" presId="urn:microsoft.com/office/officeart/2008/layout/VerticalCurvedList"/>
    <dgm:cxn modelId="{929FBF2F-1240-48CD-A253-75878C3DB638}" type="presOf" srcId="{7E2C5322-E6B1-4980-B396-0003BC91676A}" destId="{C351E638-A353-4D6F-97CA-1D4B1CDA70A2}" srcOrd="0" destOrd="0" presId="urn:microsoft.com/office/officeart/2008/layout/VerticalCurvedList"/>
    <dgm:cxn modelId="{FD2CA763-E5F5-4F36-A710-4172BA60C224}" srcId="{F79E133A-886D-4848-8D41-44EF857239B8}" destId="{EEC3DAA0-D6E5-4A42-B47C-F64D1C1B0D77}" srcOrd="3" destOrd="0" parTransId="{F71CCA53-0EF1-41F8-822F-DECCB7750943}" sibTransId="{9459F352-0001-46A7-B20A-1A3027DD85E6}"/>
    <dgm:cxn modelId="{203DBB69-79E0-4864-B9F2-68A5B8BA8229}" srcId="{F79E133A-886D-4848-8D41-44EF857239B8}" destId="{A1547F81-1C82-44EA-AFC0-5F03C4BBE128}" srcOrd="0" destOrd="0" parTransId="{C00BB5FB-091A-498A-97DF-C4BEB3AD0B6B}" sibTransId="{6375D9DA-4E2F-42CF-9049-201CFC906E56}"/>
    <dgm:cxn modelId="{C3C7D675-DAFA-4850-BF1A-3A41406938EE}" type="presOf" srcId="{A1547F81-1C82-44EA-AFC0-5F03C4BBE128}" destId="{3D99C2A7-3AB2-4951-AE6F-CF00DEA1BDFF}" srcOrd="0" destOrd="0" presId="urn:microsoft.com/office/officeart/2008/layout/VerticalCurvedList"/>
    <dgm:cxn modelId="{3FBDB086-3B25-439C-9B7F-67F28C40DB0E}" type="presOf" srcId="{EEC3DAA0-D6E5-4A42-B47C-F64D1C1B0D77}" destId="{14338FD9-BAB8-4294-BE6E-FCFF3C6AD1BD}" srcOrd="0" destOrd="0" presId="urn:microsoft.com/office/officeart/2008/layout/VerticalCurvedList"/>
    <dgm:cxn modelId="{C9C48A91-9927-4F4B-B8FE-89EC86364560}" srcId="{F79E133A-886D-4848-8D41-44EF857239B8}" destId="{624A1C2F-501A-41A6-8670-75FB740E2D66}" srcOrd="2" destOrd="0" parTransId="{D0F7FF30-9DAD-4A26-8867-23C9237F7AAF}" sibTransId="{B6293500-0B57-4D4D-9341-F52881E25D0B}"/>
    <dgm:cxn modelId="{2E1D5EBA-5851-4076-90D3-0D9E0B9841F0}" type="presOf" srcId="{E85EDCC0-B190-4920-9F90-5B957A4394E3}" destId="{7B6D5281-DEEB-4589-AF23-DA4E840C16C0}" srcOrd="0" destOrd="0" presId="urn:microsoft.com/office/officeart/2008/layout/VerticalCurvedList"/>
    <dgm:cxn modelId="{BE94BBEF-64D8-4044-94F5-FC1B3ECCE57C}" srcId="{F79E133A-886D-4848-8D41-44EF857239B8}" destId="{E85EDCC0-B190-4920-9F90-5B957A4394E3}" srcOrd="1" destOrd="0" parTransId="{EBB9C9B4-E193-43E1-A7F9-4F4E5167220D}" sibTransId="{391F08F7-2740-43ED-ACB4-EB907FD80260}"/>
    <dgm:cxn modelId="{DB0038FF-2CE1-44B2-B1D8-D5697EE97AAA}" type="presOf" srcId="{6375D9DA-4E2F-42CF-9049-201CFC906E56}" destId="{99C779E8-4E95-4C98-B1AB-3191CA2B781B}" srcOrd="0" destOrd="0" presId="urn:microsoft.com/office/officeart/2008/layout/VerticalCurvedList"/>
    <dgm:cxn modelId="{ABD0BA10-0502-4790-BD3C-A3365EC6140A}" type="presParOf" srcId="{5B5DEE4F-7256-4693-A1A3-79858178C985}" destId="{1ED92EB7-BF5E-4C97-995F-7021B246BA3E}" srcOrd="0" destOrd="0" presId="urn:microsoft.com/office/officeart/2008/layout/VerticalCurvedList"/>
    <dgm:cxn modelId="{4EDA6168-2E7C-4F3E-ABB8-3B5A18B9C991}" type="presParOf" srcId="{1ED92EB7-BF5E-4C97-995F-7021B246BA3E}" destId="{2D77B457-9C56-4D76-A776-BD1B1237797D}" srcOrd="0" destOrd="0" presId="urn:microsoft.com/office/officeart/2008/layout/VerticalCurvedList"/>
    <dgm:cxn modelId="{17567746-8AB4-4E8A-B037-7CD3BEE39B03}" type="presParOf" srcId="{2D77B457-9C56-4D76-A776-BD1B1237797D}" destId="{EE618041-B1C8-40B5-AD79-CE9D1463C31A}" srcOrd="0" destOrd="0" presId="urn:microsoft.com/office/officeart/2008/layout/VerticalCurvedList"/>
    <dgm:cxn modelId="{A4560160-C3A1-4897-AB21-4F681B88C6AE}" type="presParOf" srcId="{2D77B457-9C56-4D76-A776-BD1B1237797D}" destId="{99C779E8-4E95-4C98-B1AB-3191CA2B781B}" srcOrd="1" destOrd="0" presId="urn:microsoft.com/office/officeart/2008/layout/VerticalCurvedList"/>
    <dgm:cxn modelId="{10A1E400-518E-4294-899D-8BB05533C305}" type="presParOf" srcId="{2D77B457-9C56-4D76-A776-BD1B1237797D}" destId="{A0C75525-2B3D-4563-BD53-968843576646}" srcOrd="2" destOrd="0" presId="urn:microsoft.com/office/officeart/2008/layout/VerticalCurvedList"/>
    <dgm:cxn modelId="{2E1F347B-1C01-45DD-9F12-94BCC862B570}" type="presParOf" srcId="{2D77B457-9C56-4D76-A776-BD1B1237797D}" destId="{5C815507-A96D-4626-83A0-5E4F891C3FB8}" srcOrd="3" destOrd="0" presId="urn:microsoft.com/office/officeart/2008/layout/VerticalCurvedList"/>
    <dgm:cxn modelId="{9E9192A6-7442-48EE-9E23-9D5E1A9861B8}" type="presParOf" srcId="{1ED92EB7-BF5E-4C97-995F-7021B246BA3E}" destId="{3D99C2A7-3AB2-4951-AE6F-CF00DEA1BDFF}" srcOrd="1" destOrd="0" presId="urn:microsoft.com/office/officeart/2008/layout/VerticalCurvedList"/>
    <dgm:cxn modelId="{AE33232A-0400-4771-8242-2271E6C00449}" type="presParOf" srcId="{1ED92EB7-BF5E-4C97-995F-7021B246BA3E}" destId="{6E08DB96-6476-4FEB-8CBA-54AB447FF7A9}" srcOrd="2" destOrd="0" presId="urn:microsoft.com/office/officeart/2008/layout/VerticalCurvedList"/>
    <dgm:cxn modelId="{354DE345-7C6B-4575-8008-F077C3161F60}" type="presParOf" srcId="{6E08DB96-6476-4FEB-8CBA-54AB447FF7A9}" destId="{F7C28336-47BA-45DF-A78F-D85848EDE992}" srcOrd="0" destOrd="0" presId="urn:microsoft.com/office/officeart/2008/layout/VerticalCurvedList"/>
    <dgm:cxn modelId="{486D29BA-C4A6-4B77-8028-450D3D0FD681}" type="presParOf" srcId="{1ED92EB7-BF5E-4C97-995F-7021B246BA3E}" destId="{7B6D5281-DEEB-4589-AF23-DA4E840C16C0}" srcOrd="3" destOrd="0" presId="urn:microsoft.com/office/officeart/2008/layout/VerticalCurvedList"/>
    <dgm:cxn modelId="{41E97D42-BCFF-41A2-B767-229400F099A0}" type="presParOf" srcId="{1ED92EB7-BF5E-4C97-995F-7021B246BA3E}" destId="{124002B9-4879-4556-B976-A0EE0B335ACB}" srcOrd="4" destOrd="0" presId="urn:microsoft.com/office/officeart/2008/layout/VerticalCurvedList"/>
    <dgm:cxn modelId="{C011EE4C-AFEC-4BF8-972C-C0C9329E6B26}" type="presParOf" srcId="{124002B9-4879-4556-B976-A0EE0B335ACB}" destId="{DE6A5A5E-3252-4418-9BF2-F8A29F85C2B1}" srcOrd="0" destOrd="0" presId="urn:microsoft.com/office/officeart/2008/layout/VerticalCurvedList"/>
    <dgm:cxn modelId="{DA9ECFDB-956D-4683-B1F6-15625CE6E115}" type="presParOf" srcId="{1ED92EB7-BF5E-4C97-995F-7021B246BA3E}" destId="{4C88D883-0C1B-4CB4-9525-B882E15CF067}" srcOrd="5" destOrd="0" presId="urn:microsoft.com/office/officeart/2008/layout/VerticalCurvedList"/>
    <dgm:cxn modelId="{7543CE17-0CAB-4A24-851B-C820786B486C}" type="presParOf" srcId="{1ED92EB7-BF5E-4C97-995F-7021B246BA3E}" destId="{47207400-F963-49A6-89B0-1C05EF71B9E8}" srcOrd="6" destOrd="0" presId="urn:microsoft.com/office/officeart/2008/layout/VerticalCurvedList"/>
    <dgm:cxn modelId="{E702946E-BE0E-4EAA-830A-C1E49DF900CE}" type="presParOf" srcId="{47207400-F963-49A6-89B0-1C05EF71B9E8}" destId="{9A40384D-4E66-42EA-8DFD-7B5F5B26AB7B}" srcOrd="0" destOrd="0" presId="urn:microsoft.com/office/officeart/2008/layout/VerticalCurvedList"/>
    <dgm:cxn modelId="{A3B88899-2BF4-4E4E-B98F-5AD405A167CA}" type="presParOf" srcId="{1ED92EB7-BF5E-4C97-995F-7021B246BA3E}" destId="{14338FD9-BAB8-4294-BE6E-FCFF3C6AD1BD}" srcOrd="7" destOrd="0" presId="urn:microsoft.com/office/officeart/2008/layout/VerticalCurvedList"/>
    <dgm:cxn modelId="{08731572-E41A-4473-9811-676942524A92}" type="presParOf" srcId="{1ED92EB7-BF5E-4C97-995F-7021B246BA3E}" destId="{537E2CA2-AA75-4160-8037-B7D2315B2767}" srcOrd="8" destOrd="0" presId="urn:microsoft.com/office/officeart/2008/layout/VerticalCurvedList"/>
    <dgm:cxn modelId="{0E8D4EBF-7B34-458D-8A7F-05EE31928FE7}" type="presParOf" srcId="{537E2CA2-AA75-4160-8037-B7D2315B2767}" destId="{A12B74A8-41E9-446F-B248-742C8C1212B7}" srcOrd="0" destOrd="0" presId="urn:microsoft.com/office/officeart/2008/layout/VerticalCurvedList"/>
    <dgm:cxn modelId="{DCAEB3F1-BC6D-4357-A65F-DB4709D9AEAE}" type="presParOf" srcId="{1ED92EB7-BF5E-4C97-995F-7021B246BA3E}" destId="{C351E638-A353-4D6F-97CA-1D4B1CDA70A2}" srcOrd="9" destOrd="0" presId="urn:microsoft.com/office/officeart/2008/layout/VerticalCurvedList"/>
    <dgm:cxn modelId="{0E2B922D-C16D-4080-B6F3-60E3FB970815}" type="presParOf" srcId="{1ED92EB7-BF5E-4C97-995F-7021B246BA3E}" destId="{F53B997E-DC19-4C4A-AB5E-F27D732182AF}" srcOrd="10" destOrd="0" presId="urn:microsoft.com/office/officeart/2008/layout/VerticalCurvedList"/>
    <dgm:cxn modelId="{1DF46AC1-9B9C-4790-81AA-559E34568354}" type="presParOf" srcId="{F53B997E-DC19-4C4A-AB5E-F27D732182AF}" destId="{440B8298-60D7-41AC-B8BA-7BC1F1BEBB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A0D7A-5F86-46D4-8766-C449F9D2311C}">
      <dsp:nvSpPr>
        <dsp:cNvPr id="0" name=""/>
        <dsp:cNvSpPr/>
      </dsp:nvSpPr>
      <dsp:spPr>
        <a:xfrm>
          <a:off x="-3042472" y="-468483"/>
          <a:ext cx="3629314" cy="3629314"/>
        </a:xfrm>
        <a:prstGeom prst="blockArc">
          <a:avLst>
            <a:gd name="adj1" fmla="val 18900000"/>
            <a:gd name="adj2" fmla="val 2700000"/>
            <a:gd name="adj3" fmla="val 5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3ED11-FF3B-40EC-9693-95A252AD517B}">
      <dsp:nvSpPr>
        <dsp:cNvPr id="0" name=""/>
        <dsp:cNvSpPr/>
      </dsp:nvSpPr>
      <dsp:spPr>
        <a:xfrm>
          <a:off x="307866" y="107528"/>
          <a:ext cx="6967017" cy="6131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76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n-US" sz="2000" b="1" kern="1200">
              <a:solidFill>
                <a:prstClr val="white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SemiBold"/>
            </a:rPr>
            <a:t>Size and Weight</a:t>
          </a:r>
          <a:r>
            <a:rPr lang="en-US" sz="2000" b="1" kern="1200">
              <a:solidFill>
                <a:prstClr val="white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rPr>
            <a:t>: </a:t>
          </a:r>
          <a:r>
            <a:rPr lang="en-US" sz="1400" kern="1200" noProof="0">
              <a:solidFill>
                <a:prstClr val="white"/>
              </a:solidFill>
              <a:latin typeface="Fira Sans"/>
              <a:ea typeface="Fira Sans"/>
              <a:cs typeface="Fira Sans"/>
              <a:sym typeface="Roboto"/>
            </a:rPr>
            <a:t>The submarine should be with a size fits easily inside regular tanks of</a:t>
          </a:r>
          <a:r>
            <a:rPr lang="en-US" sz="1400" kern="1200">
              <a:solidFill>
                <a:prstClr val="white"/>
              </a:solidFill>
              <a:latin typeface="Fira Sans"/>
              <a:ea typeface="Fira Sans"/>
              <a:cs typeface="Fira Sans"/>
              <a:sym typeface="Roboto"/>
            </a:rPr>
            <a:t> 3*3*6m</a:t>
          </a:r>
          <a:r>
            <a:rPr lang="en-US" sz="1400" kern="1200" noProof="0">
              <a:solidFill>
                <a:prstClr val="white"/>
              </a:solidFill>
              <a:latin typeface="Fira Sans"/>
              <a:ea typeface="Fira Sans"/>
              <a:cs typeface="Fira Sans"/>
              <a:sym typeface="Roboto"/>
            </a:rPr>
            <a:t> and move smoothly.</a:t>
          </a:r>
          <a:endParaRPr lang="en-US" sz="1400" kern="1200">
            <a:solidFill>
              <a:prstClr val="white"/>
            </a:solidFill>
            <a:latin typeface="Fira Sans"/>
            <a:ea typeface="Fira Sans"/>
            <a:cs typeface="Fira Sans"/>
          </a:endParaRPr>
        </a:p>
      </dsp:txBody>
      <dsp:txXfrm>
        <a:off x="307866" y="107528"/>
        <a:ext cx="6967017" cy="613109"/>
      </dsp:txXfrm>
    </dsp:sp>
    <dsp:sp modelId="{264187DF-378D-407E-9CDA-52AFAFAED15C}">
      <dsp:nvSpPr>
        <dsp:cNvPr id="0" name=""/>
        <dsp:cNvSpPr/>
      </dsp:nvSpPr>
      <dsp:spPr>
        <a:xfrm>
          <a:off x="48997" y="155213"/>
          <a:ext cx="517738" cy="517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BAD43C-B401-47D6-B06E-507D11DBE55C}">
      <dsp:nvSpPr>
        <dsp:cNvPr id="0" name=""/>
        <dsp:cNvSpPr/>
      </dsp:nvSpPr>
      <dsp:spPr>
        <a:xfrm>
          <a:off x="545331" y="769808"/>
          <a:ext cx="6729552" cy="531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76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n-US" sz="2000" b="1" kern="1200">
              <a:solidFill>
                <a:prstClr val="white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SemiBold"/>
            </a:rPr>
            <a:t>Pressure Resistance</a:t>
          </a:r>
          <a:r>
            <a:rPr lang="en-US" sz="2400" b="1" kern="1200">
              <a:solidFill>
                <a:schemeClr val="bg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rPr>
            <a:t>: </a:t>
          </a:r>
          <a:r>
            <a:rPr lang="en-US" sz="1400" kern="1200">
              <a:solidFill>
                <a:prstClr val="white"/>
              </a:solidFill>
              <a:latin typeface="Fira Sans"/>
              <a:ea typeface="Fira Sans"/>
              <a:cs typeface="Fira Sans"/>
              <a:sym typeface="Roboto"/>
            </a:rPr>
            <a:t>Hold the water pressure of 65 kPa while the inspection process</a:t>
          </a:r>
          <a:r>
            <a:rPr lang="en-US" sz="1400" kern="1200">
              <a:solidFill>
                <a:prstClr val="white"/>
              </a:solidFill>
              <a:latin typeface="Fira Sans"/>
              <a:ea typeface="Fira Sans"/>
              <a:cs typeface="Fira Sans"/>
              <a:sym typeface="Fira Sans"/>
            </a:rPr>
            <a:t>. </a:t>
          </a:r>
          <a:endParaRPr lang="en-US" sz="1400" kern="1200">
            <a:solidFill>
              <a:prstClr val="white"/>
            </a:solidFill>
            <a:latin typeface="Fira Sans"/>
            <a:ea typeface="Fira Sans"/>
            <a:cs typeface="Fira Sans"/>
          </a:endParaRPr>
        </a:p>
      </dsp:txBody>
      <dsp:txXfrm>
        <a:off x="545331" y="769808"/>
        <a:ext cx="6729552" cy="531336"/>
      </dsp:txXfrm>
    </dsp:sp>
    <dsp:sp modelId="{64CD5892-CDEC-473A-B529-29921728E564}">
      <dsp:nvSpPr>
        <dsp:cNvPr id="0" name=""/>
        <dsp:cNvSpPr/>
      </dsp:nvSpPr>
      <dsp:spPr>
        <a:xfrm>
          <a:off x="286462" y="776607"/>
          <a:ext cx="517738" cy="517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A751E-C8DF-4F63-A905-8F335E6C5A56}">
      <dsp:nvSpPr>
        <dsp:cNvPr id="0" name=""/>
        <dsp:cNvSpPr/>
      </dsp:nvSpPr>
      <dsp:spPr>
        <a:xfrm>
          <a:off x="545331" y="1404135"/>
          <a:ext cx="6729552" cy="505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76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n-US" sz="2000" b="1" kern="1200">
              <a:solidFill>
                <a:prstClr val="white"/>
              </a:solidFill>
              <a:latin typeface="Fira Sans Extra Condensed Medium"/>
              <a:ea typeface="Fira Sans Extra Condensed Medium"/>
              <a:cs typeface="Fira Sans Extra Condensed Medium"/>
            </a:rPr>
            <a:t>Operating Environment</a:t>
          </a:r>
          <a:r>
            <a:rPr lang="en-US" sz="2000" b="1" kern="1200">
              <a:solidFill>
                <a:schemeClr val="bg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rPr>
            <a:t>:</a:t>
          </a:r>
          <a:r>
            <a:rPr lang="en-US" sz="1300" kern="1200">
              <a:solidFill>
                <a:schemeClr val="tx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rPr>
            <a:t> </a:t>
          </a:r>
          <a:r>
            <a:rPr lang="en-US" sz="1400" kern="1200">
              <a:solidFill>
                <a:prstClr val="white"/>
              </a:solidFill>
              <a:latin typeface="Fira Sans"/>
              <a:ea typeface="Fira Sans"/>
              <a:cs typeface="Fira Sans"/>
              <a:sym typeface="Roboto"/>
            </a:rPr>
            <a:t>The submarine is detecting the cracks by camera so water should be clean.</a:t>
          </a:r>
          <a:endParaRPr lang="en-US" sz="1400" kern="1200">
            <a:solidFill>
              <a:prstClr val="white"/>
            </a:solidFill>
            <a:latin typeface="Fira Sans"/>
            <a:ea typeface="Fira Sans"/>
            <a:cs typeface="Fira Sans"/>
          </a:endParaRPr>
        </a:p>
      </dsp:txBody>
      <dsp:txXfrm>
        <a:off x="545331" y="1404135"/>
        <a:ext cx="6729552" cy="505470"/>
      </dsp:txXfrm>
    </dsp:sp>
    <dsp:sp modelId="{2EE59EE2-92DA-405A-A478-978C52E08222}">
      <dsp:nvSpPr>
        <dsp:cNvPr id="0" name=""/>
        <dsp:cNvSpPr/>
      </dsp:nvSpPr>
      <dsp:spPr>
        <a:xfrm>
          <a:off x="286462" y="1398001"/>
          <a:ext cx="517738" cy="517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F4668-633F-49BB-85FA-F455F8C93BC2}">
      <dsp:nvSpPr>
        <dsp:cNvPr id="0" name=""/>
        <dsp:cNvSpPr/>
      </dsp:nvSpPr>
      <dsp:spPr>
        <a:xfrm>
          <a:off x="307866" y="2079903"/>
          <a:ext cx="6967017" cy="396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76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n-US" sz="2000" b="1" kern="1200">
              <a:solidFill>
                <a:schemeClr val="bg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rPr>
            <a:t>Environmental Impact:</a:t>
          </a:r>
          <a:r>
            <a:rPr lang="en-US" sz="2000" kern="1200">
              <a:solidFill>
                <a:schemeClr val="tx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rPr>
            <a:t>  </a:t>
          </a:r>
          <a:r>
            <a:rPr lang="en-US" sz="1400" kern="1200">
              <a:latin typeface="Fira Sans"/>
              <a:ea typeface="Fira Sans"/>
              <a:cs typeface="Fira Sans"/>
              <a:sym typeface="Fira Sans"/>
            </a:rPr>
            <a:t>Employing recyclable materials.</a:t>
          </a:r>
          <a:endParaRPr lang="en-US" sz="1400" kern="1200"/>
        </a:p>
      </dsp:txBody>
      <dsp:txXfrm>
        <a:off x="307866" y="2079903"/>
        <a:ext cx="6967017" cy="396720"/>
      </dsp:txXfrm>
    </dsp:sp>
    <dsp:sp modelId="{7EF112E0-4304-4D5D-868D-8189E97ECC1A}">
      <dsp:nvSpPr>
        <dsp:cNvPr id="0" name=""/>
        <dsp:cNvSpPr/>
      </dsp:nvSpPr>
      <dsp:spPr>
        <a:xfrm>
          <a:off x="48997" y="2019394"/>
          <a:ext cx="517738" cy="517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779E8-4E95-4C98-B1AB-3191CA2B781B}">
      <dsp:nvSpPr>
        <dsp:cNvPr id="0" name=""/>
        <dsp:cNvSpPr/>
      </dsp:nvSpPr>
      <dsp:spPr>
        <a:xfrm>
          <a:off x="-4798277" y="-735412"/>
          <a:ext cx="5715084" cy="5715084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99C2A7-3AB2-4951-AE6F-CF00DEA1BDFF}">
      <dsp:nvSpPr>
        <dsp:cNvPr id="0" name=""/>
        <dsp:cNvSpPr/>
      </dsp:nvSpPr>
      <dsp:spPr>
        <a:xfrm>
          <a:off x="401195" y="265181"/>
          <a:ext cx="6960632" cy="530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245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/>
            <a:t>Operating </a:t>
          </a:r>
          <a:r>
            <a:rPr lang="en-US" sz="2000" b="1" kern="1200">
              <a:solidFill>
                <a:prstClr val="white"/>
              </a:solidFill>
              <a:latin typeface="Fira Sans Extra Condensed Medium"/>
              <a:ea typeface="Fira Sans Extra Condensed Medium"/>
              <a:cs typeface="Fira Sans Extra Condensed Medium"/>
            </a:rPr>
            <a:t>time &gt;= 30 min</a:t>
          </a:r>
        </a:p>
      </dsp:txBody>
      <dsp:txXfrm>
        <a:off x="401195" y="265181"/>
        <a:ext cx="6960632" cy="530702"/>
      </dsp:txXfrm>
    </dsp:sp>
    <dsp:sp modelId="{F7C28336-47BA-45DF-A78F-D85848EDE992}">
      <dsp:nvSpPr>
        <dsp:cNvPr id="0" name=""/>
        <dsp:cNvSpPr/>
      </dsp:nvSpPr>
      <dsp:spPr>
        <a:xfrm>
          <a:off x="69506" y="198843"/>
          <a:ext cx="663377" cy="663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D5281-DEEB-4589-AF23-DA4E840C16C0}">
      <dsp:nvSpPr>
        <dsp:cNvPr id="0" name=""/>
        <dsp:cNvSpPr/>
      </dsp:nvSpPr>
      <dsp:spPr>
        <a:xfrm>
          <a:off x="781480" y="1060979"/>
          <a:ext cx="6580346" cy="530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245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>
              <a:solidFill>
                <a:prstClr val="white"/>
              </a:solidFill>
              <a:latin typeface="Fira Sans Extra Condensed Medium"/>
              <a:ea typeface="Fira Sans Extra Condensed Medium"/>
              <a:cs typeface="Fira Sans Extra Condensed Medium"/>
              <a:sym typeface="Roboto"/>
            </a:rPr>
            <a:t>Operating Max Speed: </a:t>
          </a:r>
          <a:r>
            <a:rPr lang="en-AS" sz="2000" b="1" kern="1200" noProof="0">
              <a:solidFill>
                <a:prstClr val="white"/>
              </a:solidFill>
              <a:latin typeface="Fira Sans Extra Condensed Medium"/>
              <a:ea typeface="Fira Sans Extra Condensed Medium"/>
              <a:cs typeface="Fira Sans Extra Condensed Medium"/>
              <a:sym typeface="Roboto"/>
            </a:rPr>
            <a:t>S = </a:t>
          </a:r>
          <a:r>
            <a:rPr lang="en-US" sz="2000" b="1" kern="1200" noProof="0">
              <a:solidFill>
                <a:prstClr val="white"/>
              </a:solidFill>
              <a:latin typeface="Fira Sans Extra Condensed Medium"/>
              <a:ea typeface="Fira Sans Extra Condensed Medium"/>
              <a:cs typeface="Fira Sans Extra Condensed Medium"/>
              <a:sym typeface="Roboto"/>
            </a:rPr>
            <a:t>0.7m/s.</a:t>
          </a:r>
          <a:r>
            <a: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rPr>
            <a:t> </a:t>
          </a:r>
          <a:endParaRPr lang="en-CA" sz="2000" b="1" kern="1200">
            <a:solidFill>
              <a:prstClr val="white"/>
            </a:solidFill>
            <a:latin typeface="Fira Sans Extra Condensed Medium"/>
            <a:ea typeface="Fira Sans Extra Condensed Medium"/>
            <a:cs typeface="Fira Sans Extra Condensed Medium"/>
          </a:endParaRPr>
        </a:p>
      </dsp:txBody>
      <dsp:txXfrm>
        <a:off x="781480" y="1060979"/>
        <a:ext cx="6580346" cy="530702"/>
      </dsp:txXfrm>
    </dsp:sp>
    <dsp:sp modelId="{DE6A5A5E-3252-4418-9BF2-F8A29F85C2B1}">
      <dsp:nvSpPr>
        <dsp:cNvPr id="0" name=""/>
        <dsp:cNvSpPr/>
      </dsp:nvSpPr>
      <dsp:spPr>
        <a:xfrm>
          <a:off x="449792" y="994642"/>
          <a:ext cx="663377" cy="663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8D883-0C1B-4CB4-9525-B882E15CF067}">
      <dsp:nvSpPr>
        <dsp:cNvPr id="0" name=""/>
        <dsp:cNvSpPr/>
      </dsp:nvSpPr>
      <dsp:spPr>
        <a:xfrm>
          <a:off x="898197" y="1856778"/>
          <a:ext cx="6463629" cy="530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24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S" sz="2000" b="1" kern="1200" noProof="0">
              <a:solidFill>
                <a:prstClr val="white"/>
              </a:solidFill>
              <a:latin typeface="Fira Sans Extra Condensed Medium"/>
              <a:ea typeface="Fira Sans Extra Condensed Medium"/>
              <a:cs typeface="Fira Sans Extra Condensed Medium"/>
              <a:sym typeface="Roboto"/>
            </a:rPr>
            <a:t>Weight</a:t>
          </a:r>
          <a:r>
            <a:rPr lang="en-US" sz="2000" b="1" kern="1200" noProof="0">
              <a:solidFill>
                <a:prstClr val="white"/>
              </a:solidFill>
              <a:latin typeface="Fira Sans Extra Condensed Medium"/>
              <a:ea typeface="Fira Sans Extra Condensed Medium"/>
              <a:cs typeface="Fira Sans Extra Condensed Medium"/>
              <a:sym typeface="Roboto"/>
            </a:rPr>
            <a:t>: W</a:t>
          </a:r>
          <a:r>
            <a:rPr lang="en-AS" sz="2000" b="1" kern="1200" noProof="0">
              <a:solidFill>
                <a:prstClr val="white"/>
              </a:solidFill>
              <a:latin typeface="Fira Sans Extra Condensed Medium"/>
              <a:ea typeface="Fira Sans Extra Condensed Medium"/>
              <a:cs typeface="Fira Sans Extra Condensed Medium"/>
              <a:sym typeface="Roboto"/>
            </a:rPr>
            <a:t> = 3.5 kg</a:t>
          </a:r>
          <a:endParaRPr lang="en-US" sz="2000" b="1" kern="1200">
            <a:solidFill>
              <a:prstClr val="white"/>
            </a:solidFill>
            <a:latin typeface="Fira Sans Extra Condensed Medium"/>
            <a:ea typeface="Fira Sans Extra Condensed Medium"/>
            <a:cs typeface="Fira Sans Extra Condensed Medium"/>
          </a:endParaRPr>
        </a:p>
      </dsp:txBody>
      <dsp:txXfrm>
        <a:off x="898197" y="1856778"/>
        <a:ext cx="6463629" cy="530702"/>
      </dsp:txXfrm>
    </dsp:sp>
    <dsp:sp modelId="{9A40384D-4E66-42EA-8DFD-7B5F5B26AB7B}">
      <dsp:nvSpPr>
        <dsp:cNvPr id="0" name=""/>
        <dsp:cNvSpPr/>
      </dsp:nvSpPr>
      <dsp:spPr>
        <a:xfrm>
          <a:off x="566509" y="1790440"/>
          <a:ext cx="663377" cy="663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38FD9-BAB8-4294-BE6E-FCFF3C6AD1BD}">
      <dsp:nvSpPr>
        <dsp:cNvPr id="0" name=""/>
        <dsp:cNvSpPr/>
      </dsp:nvSpPr>
      <dsp:spPr>
        <a:xfrm>
          <a:off x="781480" y="2652576"/>
          <a:ext cx="6580346" cy="530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24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prstClr val="white"/>
              </a:solidFill>
              <a:latin typeface="Fira Sans Extra Condensed Medium"/>
              <a:ea typeface="Fira Sans Extra Condensed Medium"/>
              <a:cs typeface="Fira Sans Extra Condensed Medium"/>
            </a:rPr>
            <a:t>Camera: </a:t>
          </a:r>
          <a:r>
            <a:rPr lang="en-US" sz="2000" b="1" i="0" kern="1200"/>
            <a:t>Frame rate = 30fps, Resolution = 1080P (Full-HD)</a:t>
          </a:r>
          <a:endParaRPr lang="en-US" sz="2000" b="1" kern="1200">
            <a:solidFill>
              <a:prstClr val="white"/>
            </a:solidFill>
            <a:latin typeface="Fira Sans Extra Condensed Medium"/>
            <a:ea typeface="Fira Sans Extra Condensed Medium"/>
            <a:cs typeface="Fira Sans Extra Condensed Medium"/>
          </a:endParaRPr>
        </a:p>
      </dsp:txBody>
      <dsp:txXfrm>
        <a:off x="781480" y="2652576"/>
        <a:ext cx="6580346" cy="530702"/>
      </dsp:txXfrm>
    </dsp:sp>
    <dsp:sp modelId="{A12B74A8-41E9-446F-B248-742C8C1212B7}">
      <dsp:nvSpPr>
        <dsp:cNvPr id="0" name=""/>
        <dsp:cNvSpPr/>
      </dsp:nvSpPr>
      <dsp:spPr>
        <a:xfrm>
          <a:off x="449792" y="2586239"/>
          <a:ext cx="663377" cy="663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51E638-A353-4D6F-97CA-1D4B1CDA70A2}">
      <dsp:nvSpPr>
        <dsp:cNvPr id="0" name=""/>
        <dsp:cNvSpPr/>
      </dsp:nvSpPr>
      <dsp:spPr>
        <a:xfrm>
          <a:off x="401195" y="3448375"/>
          <a:ext cx="6960632" cy="530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24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prstClr val="white"/>
              </a:solidFill>
              <a:latin typeface="Fira Sans Extra Condensed Medium"/>
              <a:ea typeface="Fira Sans Extra Condensed Medium"/>
              <a:cs typeface="Fira Sans Extra Condensed Medium"/>
            </a:rPr>
            <a:t>Movement: Six Degree Of Freedom </a:t>
          </a:r>
        </a:p>
      </dsp:txBody>
      <dsp:txXfrm>
        <a:off x="401195" y="3448375"/>
        <a:ext cx="6960632" cy="530702"/>
      </dsp:txXfrm>
    </dsp:sp>
    <dsp:sp modelId="{440B8298-60D7-41AC-B8BA-7BC1F1BEBBAB}">
      <dsp:nvSpPr>
        <dsp:cNvPr id="0" name=""/>
        <dsp:cNvSpPr/>
      </dsp:nvSpPr>
      <dsp:spPr>
        <a:xfrm>
          <a:off x="69506" y="3382037"/>
          <a:ext cx="663377" cy="663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96859-0C2A-478D-88CF-C3C9A94F1B28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1143000"/>
            <a:ext cx="4340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7BE0-7DE1-488B-A97A-F4A97286F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17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86528" rtl="0" eaLnBrk="1" latinLnBrk="0" hangingPunct="1">
      <a:defRPr sz="3263" kern="1200">
        <a:solidFill>
          <a:schemeClr val="tx1"/>
        </a:solidFill>
        <a:latin typeface="+mn-lt"/>
        <a:ea typeface="+mn-ea"/>
        <a:cs typeface="+mn-cs"/>
      </a:defRPr>
    </a:lvl1pPr>
    <a:lvl2pPr marL="1243264" algn="l" defTabSz="2486528" rtl="0" eaLnBrk="1" latinLnBrk="0" hangingPunct="1">
      <a:defRPr sz="3263" kern="1200">
        <a:solidFill>
          <a:schemeClr val="tx1"/>
        </a:solidFill>
        <a:latin typeface="+mn-lt"/>
        <a:ea typeface="+mn-ea"/>
        <a:cs typeface="+mn-cs"/>
      </a:defRPr>
    </a:lvl2pPr>
    <a:lvl3pPr marL="2486528" algn="l" defTabSz="2486528" rtl="0" eaLnBrk="1" latinLnBrk="0" hangingPunct="1">
      <a:defRPr sz="3263" kern="1200">
        <a:solidFill>
          <a:schemeClr val="tx1"/>
        </a:solidFill>
        <a:latin typeface="+mn-lt"/>
        <a:ea typeface="+mn-ea"/>
        <a:cs typeface="+mn-cs"/>
      </a:defRPr>
    </a:lvl3pPr>
    <a:lvl4pPr marL="3729792" algn="l" defTabSz="2486528" rtl="0" eaLnBrk="1" latinLnBrk="0" hangingPunct="1">
      <a:defRPr sz="3263" kern="1200">
        <a:solidFill>
          <a:schemeClr val="tx1"/>
        </a:solidFill>
        <a:latin typeface="+mn-lt"/>
        <a:ea typeface="+mn-ea"/>
        <a:cs typeface="+mn-cs"/>
      </a:defRPr>
    </a:lvl4pPr>
    <a:lvl5pPr marL="4973056" algn="l" defTabSz="2486528" rtl="0" eaLnBrk="1" latinLnBrk="0" hangingPunct="1">
      <a:defRPr sz="3263" kern="1200">
        <a:solidFill>
          <a:schemeClr val="tx1"/>
        </a:solidFill>
        <a:latin typeface="+mn-lt"/>
        <a:ea typeface="+mn-ea"/>
        <a:cs typeface="+mn-cs"/>
      </a:defRPr>
    </a:lvl5pPr>
    <a:lvl6pPr marL="6216320" algn="l" defTabSz="2486528" rtl="0" eaLnBrk="1" latinLnBrk="0" hangingPunct="1">
      <a:defRPr sz="3263" kern="1200">
        <a:solidFill>
          <a:schemeClr val="tx1"/>
        </a:solidFill>
        <a:latin typeface="+mn-lt"/>
        <a:ea typeface="+mn-ea"/>
        <a:cs typeface="+mn-cs"/>
      </a:defRPr>
    </a:lvl6pPr>
    <a:lvl7pPr marL="7459584" algn="l" defTabSz="2486528" rtl="0" eaLnBrk="1" latinLnBrk="0" hangingPunct="1">
      <a:defRPr sz="3263" kern="1200">
        <a:solidFill>
          <a:schemeClr val="tx1"/>
        </a:solidFill>
        <a:latin typeface="+mn-lt"/>
        <a:ea typeface="+mn-ea"/>
        <a:cs typeface="+mn-cs"/>
      </a:defRPr>
    </a:lvl7pPr>
    <a:lvl8pPr marL="8702848" algn="l" defTabSz="2486528" rtl="0" eaLnBrk="1" latinLnBrk="0" hangingPunct="1">
      <a:defRPr sz="3263" kern="1200">
        <a:solidFill>
          <a:schemeClr val="tx1"/>
        </a:solidFill>
        <a:latin typeface="+mn-lt"/>
        <a:ea typeface="+mn-ea"/>
        <a:cs typeface="+mn-cs"/>
      </a:defRPr>
    </a:lvl8pPr>
    <a:lvl9pPr marL="9946112" algn="l" defTabSz="2486528" rtl="0" eaLnBrk="1" latinLnBrk="0" hangingPunct="1">
      <a:defRPr sz="326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A7BE0-7DE1-488B-A97A-F4A97286F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7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523233"/>
            <a:ext cx="25733931" cy="7494964"/>
          </a:xfrm>
        </p:spPr>
        <p:txBody>
          <a:bodyPr anchor="b"/>
          <a:lstStyle>
            <a:lvl1pPr algn="ctr">
              <a:defRPr sz="1883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307231"/>
            <a:ext cx="22706410" cy="5197636"/>
          </a:xfrm>
        </p:spPr>
        <p:txBody>
          <a:bodyPr/>
          <a:lstStyle>
            <a:lvl1pPr marL="0" indent="0" algn="ctr">
              <a:buNone/>
              <a:defRPr sz="7534"/>
            </a:lvl1pPr>
            <a:lvl2pPr marL="1435197" indent="0" algn="ctr">
              <a:buNone/>
              <a:defRPr sz="6278"/>
            </a:lvl2pPr>
            <a:lvl3pPr marL="2870393" indent="0" algn="ctr">
              <a:buNone/>
              <a:defRPr sz="5650"/>
            </a:lvl3pPr>
            <a:lvl4pPr marL="4305590" indent="0" algn="ctr">
              <a:buNone/>
              <a:defRPr sz="5023"/>
            </a:lvl4pPr>
            <a:lvl5pPr marL="5740786" indent="0" algn="ctr">
              <a:buNone/>
              <a:defRPr sz="5023"/>
            </a:lvl5pPr>
            <a:lvl6pPr marL="7175983" indent="0" algn="ctr">
              <a:buNone/>
              <a:defRPr sz="5023"/>
            </a:lvl6pPr>
            <a:lvl7pPr marL="8611179" indent="0" algn="ctr">
              <a:buNone/>
              <a:defRPr sz="5023"/>
            </a:lvl7pPr>
            <a:lvl8pPr marL="10046376" indent="0" algn="ctr">
              <a:buNone/>
              <a:defRPr sz="5023"/>
            </a:lvl8pPr>
            <a:lvl9pPr marL="11481572" indent="0" algn="ctr">
              <a:buNone/>
              <a:defRPr sz="502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B1D5-406E-4D24-A11A-4A1121B8AE1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D0B8-D724-4A7A-93DF-9AC02CE8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5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B1D5-406E-4D24-A11A-4A1121B8AE1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D0B8-D724-4A7A-93DF-9AC02CE8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9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46172"/>
            <a:ext cx="6528093" cy="182440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46172"/>
            <a:ext cx="19205838" cy="182440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B1D5-406E-4D24-A11A-4A1121B8AE1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D0B8-D724-4A7A-93DF-9AC02CE8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4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B1D5-406E-4D24-A11A-4A1121B8AE1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D0B8-D724-4A7A-93DF-9AC02CE8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67078"/>
            <a:ext cx="26112371" cy="8955085"/>
          </a:xfrm>
        </p:spPr>
        <p:txBody>
          <a:bodyPr anchor="b"/>
          <a:lstStyle>
            <a:lvl1pPr>
              <a:defRPr sz="1883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406882"/>
            <a:ext cx="26112371" cy="4709268"/>
          </a:xfrm>
        </p:spPr>
        <p:txBody>
          <a:bodyPr/>
          <a:lstStyle>
            <a:lvl1pPr marL="0" indent="0">
              <a:buNone/>
              <a:defRPr sz="7534">
                <a:solidFill>
                  <a:schemeClr val="tx1"/>
                </a:solidFill>
              </a:defRPr>
            </a:lvl1pPr>
            <a:lvl2pPr marL="1435197" indent="0">
              <a:buNone/>
              <a:defRPr sz="6278">
                <a:solidFill>
                  <a:schemeClr val="tx1">
                    <a:tint val="75000"/>
                  </a:schemeClr>
                </a:solidFill>
              </a:defRPr>
            </a:lvl2pPr>
            <a:lvl3pPr marL="2870393" indent="0">
              <a:buNone/>
              <a:defRPr sz="5650">
                <a:solidFill>
                  <a:schemeClr val="tx1">
                    <a:tint val="75000"/>
                  </a:schemeClr>
                </a:solidFill>
              </a:defRPr>
            </a:lvl3pPr>
            <a:lvl4pPr marL="4305590" indent="0">
              <a:buNone/>
              <a:defRPr sz="5023">
                <a:solidFill>
                  <a:schemeClr val="tx1">
                    <a:tint val="75000"/>
                  </a:schemeClr>
                </a:solidFill>
              </a:defRPr>
            </a:lvl4pPr>
            <a:lvl5pPr marL="5740786" indent="0">
              <a:buNone/>
              <a:defRPr sz="5023">
                <a:solidFill>
                  <a:schemeClr val="tx1">
                    <a:tint val="75000"/>
                  </a:schemeClr>
                </a:solidFill>
              </a:defRPr>
            </a:lvl5pPr>
            <a:lvl6pPr marL="7175983" indent="0">
              <a:buNone/>
              <a:defRPr sz="5023">
                <a:solidFill>
                  <a:schemeClr val="tx1">
                    <a:tint val="75000"/>
                  </a:schemeClr>
                </a:solidFill>
              </a:defRPr>
            </a:lvl6pPr>
            <a:lvl7pPr marL="8611179" indent="0">
              <a:buNone/>
              <a:defRPr sz="5023">
                <a:solidFill>
                  <a:schemeClr val="tx1">
                    <a:tint val="75000"/>
                  </a:schemeClr>
                </a:solidFill>
              </a:defRPr>
            </a:lvl7pPr>
            <a:lvl8pPr marL="10046376" indent="0">
              <a:buNone/>
              <a:defRPr sz="5023">
                <a:solidFill>
                  <a:schemeClr val="tx1">
                    <a:tint val="75000"/>
                  </a:schemeClr>
                </a:solidFill>
              </a:defRPr>
            </a:lvl8pPr>
            <a:lvl9pPr marL="11481572" indent="0">
              <a:buNone/>
              <a:defRPr sz="50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B1D5-406E-4D24-A11A-4A1121B8AE1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D0B8-D724-4A7A-93DF-9AC02CE8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5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730857"/>
            <a:ext cx="12866966" cy="136593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730857"/>
            <a:ext cx="12866966" cy="136593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B1D5-406E-4D24-A11A-4A1121B8AE1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D0B8-D724-4A7A-93DF-9AC02CE8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18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46176"/>
            <a:ext cx="26112371" cy="41611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77373"/>
            <a:ext cx="12807832" cy="2586359"/>
          </a:xfrm>
        </p:spPr>
        <p:txBody>
          <a:bodyPr anchor="b"/>
          <a:lstStyle>
            <a:lvl1pPr marL="0" indent="0">
              <a:buNone/>
              <a:defRPr sz="7534" b="1"/>
            </a:lvl1pPr>
            <a:lvl2pPr marL="1435197" indent="0">
              <a:buNone/>
              <a:defRPr sz="6278" b="1"/>
            </a:lvl2pPr>
            <a:lvl3pPr marL="2870393" indent="0">
              <a:buNone/>
              <a:defRPr sz="5650" b="1"/>
            </a:lvl3pPr>
            <a:lvl4pPr marL="4305590" indent="0">
              <a:buNone/>
              <a:defRPr sz="5023" b="1"/>
            </a:lvl4pPr>
            <a:lvl5pPr marL="5740786" indent="0">
              <a:buNone/>
              <a:defRPr sz="5023" b="1"/>
            </a:lvl5pPr>
            <a:lvl6pPr marL="7175983" indent="0">
              <a:buNone/>
              <a:defRPr sz="5023" b="1"/>
            </a:lvl6pPr>
            <a:lvl7pPr marL="8611179" indent="0">
              <a:buNone/>
              <a:defRPr sz="5023" b="1"/>
            </a:lvl7pPr>
            <a:lvl8pPr marL="10046376" indent="0">
              <a:buNone/>
              <a:defRPr sz="5023" b="1"/>
            </a:lvl8pPr>
            <a:lvl9pPr marL="11481572" indent="0">
              <a:buNone/>
              <a:defRPr sz="50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63732"/>
            <a:ext cx="12807832" cy="115663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77373"/>
            <a:ext cx="12870909" cy="2586359"/>
          </a:xfrm>
        </p:spPr>
        <p:txBody>
          <a:bodyPr anchor="b"/>
          <a:lstStyle>
            <a:lvl1pPr marL="0" indent="0">
              <a:buNone/>
              <a:defRPr sz="7534" b="1"/>
            </a:lvl1pPr>
            <a:lvl2pPr marL="1435197" indent="0">
              <a:buNone/>
              <a:defRPr sz="6278" b="1"/>
            </a:lvl2pPr>
            <a:lvl3pPr marL="2870393" indent="0">
              <a:buNone/>
              <a:defRPr sz="5650" b="1"/>
            </a:lvl3pPr>
            <a:lvl4pPr marL="4305590" indent="0">
              <a:buNone/>
              <a:defRPr sz="5023" b="1"/>
            </a:lvl4pPr>
            <a:lvl5pPr marL="5740786" indent="0">
              <a:buNone/>
              <a:defRPr sz="5023" b="1"/>
            </a:lvl5pPr>
            <a:lvl6pPr marL="7175983" indent="0">
              <a:buNone/>
              <a:defRPr sz="5023" b="1"/>
            </a:lvl6pPr>
            <a:lvl7pPr marL="8611179" indent="0">
              <a:buNone/>
              <a:defRPr sz="5023" b="1"/>
            </a:lvl7pPr>
            <a:lvl8pPr marL="10046376" indent="0">
              <a:buNone/>
              <a:defRPr sz="5023" b="1"/>
            </a:lvl8pPr>
            <a:lvl9pPr marL="11481572" indent="0">
              <a:buNone/>
              <a:defRPr sz="50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63732"/>
            <a:ext cx="12870909" cy="115663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B1D5-406E-4D24-A11A-4A1121B8AE1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D0B8-D724-4A7A-93DF-9AC02CE8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4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B1D5-406E-4D24-A11A-4A1121B8AE1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D0B8-D724-4A7A-93DF-9AC02CE8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1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B1D5-406E-4D24-A11A-4A1121B8AE1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D0B8-D724-4A7A-93DF-9AC02CE8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7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35206"/>
            <a:ext cx="9764544" cy="5023221"/>
          </a:xfrm>
        </p:spPr>
        <p:txBody>
          <a:bodyPr anchor="b"/>
          <a:lstStyle>
            <a:lvl1pPr>
              <a:defRPr sz="1004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99651"/>
            <a:ext cx="15326827" cy="15298896"/>
          </a:xfrm>
        </p:spPr>
        <p:txBody>
          <a:bodyPr/>
          <a:lstStyle>
            <a:lvl1pPr>
              <a:defRPr sz="10045"/>
            </a:lvl1pPr>
            <a:lvl2pPr>
              <a:defRPr sz="8789"/>
            </a:lvl2pPr>
            <a:lvl3pPr>
              <a:defRPr sz="7534"/>
            </a:lvl3pPr>
            <a:lvl4pPr>
              <a:defRPr sz="6278"/>
            </a:lvl4pPr>
            <a:lvl5pPr>
              <a:defRPr sz="6278"/>
            </a:lvl5pPr>
            <a:lvl6pPr>
              <a:defRPr sz="6278"/>
            </a:lvl6pPr>
            <a:lvl7pPr>
              <a:defRPr sz="6278"/>
            </a:lvl7pPr>
            <a:lvl8pPr>
              <a:defRPr sz="6278"/>
            </a:lvl8pPr>
            <a:lvl9pPr>
              <a:defRPr sz="62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58426"/>
            <a:ext cx="9764544" cy="11965034"/>
          </a:xfrm>
        </p:spPr>
        <p:txBody>
          <a:bodyPr/>
          <a:lstStyle>
            <a:lvl1pPr marL="0" indent="0">
              <a:buNone/>
              <a:defRPr sz="5023"/>
            </a:lvl1pPr>
            <a:lvl2pPr marL="1435197" indent="0">
              <a:buNone/>
              <a:defRPr sz="4395"/>
            </a:lvl2pPr>
            <a:lvl3pPr marL="2870393" indent="0">
              <a:buNone/>
              <a:defRPr sz="3767"/>
            </a:lvl3pPr>
            <a:lvl4pPr marL="4305590" indent="0">
              <a:buNone/>
              <a:defRPr sz="3139"/>
            </a:lvl4pPr>
            <a:lvl5pPr marL="5740786" indent="0">
              <a:buNone/>
              <a:defRPr sz="3139"/>
            </a:lvl5pPr>
            <a:lvl6pPr marL="7175983" indent="0">
              <a:buNone/>
              <a:defRPr sz="3139"/>
            </a:lvl6pPr>
            <a:lvl7pPr marL="8611179" indent="0">
              <a:buNone/>
              <a:defRPr sz="3139"/>
            </a:lvl7pPr>
            <a:lvl8pPr marL="10046376" indent="0">
              <a:buNone/>
              <a:defRPr sz="3139"/>
            </a:lvl8pPr>
            <a:lvl9pPr marL="11481572" indent="0">
              <a:buNone/>
              <a:defRPr sz="31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B1D5-406E-4D24-A11A-4A1121B8AE1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D0B8-D724-4A7A-93DF-9AC02CE8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3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35206"/>
            <a:ext cx="9764544" cy="5023221"/>
          </a:xfrm>
        </p:spPr>
        <p:txBody>
          <a:bodyPr anchor="b"/>
          <a:lstStyle>
            <a:lvl1pPr>
              <a:defRPr sz="1004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99651"/>
            <a:ext cx="15326827" cy="15298896"/>
          </a:xfrm>
        </p:spPr>
        <p:txBody>
          <a:bodyPr anchor="t"/>
          <a:lstStyle>
            <a:lvl1pPr marL="0" indent="0">
              <a:buNone/>
              <a:defRPr sz="10045"/>
            </a:lvl1pPr>
            <a:lvl2pPr marL="1435197" indent="0">
              <a:buNone/>
              <a:defRPr sz="8789"/>
            </a:lvl2pPr>
            <a:lvl3pPr marL="2870393" indent="0">
              <a:buNone/>
              <a:defRPr sz="7534"/>
            </a:lvl3pPr>
            <a:lvl4pPr marL="4305590" indent="0">
              <a:buNone/>
              <a:defRPr sz="6278"/>
            </a:lvl4pPr>
            <a:lvl5pPr marL="5740786" indent="0">
              <a:buNone/>
              <a:defRPr sz="6278"/>
            </a:lvl5pPr>
            <a:lvl6pPr marL="7175983" indent="0">
              <a:buNone/>
              <a:defRPr sz="6278"/>
            </a:lvl6pPr>
            <a:lvl7pPr marL="8611179" indent="0">
              <a:buNone/>
              <a:defRPr sz="6278"/>
            </a:lvl7pPr>
            <a:lvl8pPr marL="10046376" indent="0">
              <a:buNone/>
              <a:defRPr sz="6278"/>
            </a:lvl8pPr>
            <a:lvl9pPr marL="11481572" indent="0">
              <a:buNone/>
              <a:defRPr sz="6278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58426"/>
            <a:ext cx="9764544" cy="11965034"/>
          </a:xfrm>
        </p:spPr>
        <p:txBody>
          <a:bodyPr/>
          <a:lstStyle>
            <a:lvl1pPr marL="0" indent="0">
              <a:buNone/>
              <a:defRPr sz="5023"/>
            </a:lvl1pPr>
            <a:lvl2pPr marL="1435197" indent="0">
              <a:buNone/>
              <a:defRPr sz="4395"/>
            </a:lvl2pPr>
            <a:lvl3pPr marL="2870393" indent="0">
              <a:buNone/>
              <a:defRPr sz="3767"/>
            </a:lvl3pPr>
            <a:lvl4pPr marL="4305590" indent="0">
              <a:buNone/>
              <a:defRPr sz="3139"/>
            </a:lvl4pPr>
            <a:lvl5pPr marL="5740786" indent="0">
              <a:buNone/>
              <a:defRPr sz="3139"/>
            </a:lvl5pPr>
            <a:lvl6pPr marL="7175983" indent="0">
              <a:buNone/>
              <a:defRPr sz="3139"/>
            </a:lvl6pPr>
            <a:lvl7pPr marL="8611179" indent="0">
              <a:buNone/>
              <a:defRPr sz="3139"/>
            </a:lvl7pPr>
            <a:lvl8pPr marL="10046376" indent="0">
              <a:buNone/>
              <a:defRPr sz="3139"/>
            </a:lvl8pPr>
            <a:lvl9pPr marL="11481572" indent="0">
              <a:buNone/>
              <a:defRPr sz="31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B1D5-406E-4D24-A11A-4A1121B8AE1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D0B8-D724-4A7A-93DF-9AC02CE8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1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46176"/>
            <a:ext cx="26112371" cy="4161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730857"/>
            <a:ext cx="26112371" cy="13659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953353"/>
            <a:ext cx="6811923" cy="1146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AB1D5-406E-4D24-A11A-4A1121B8AE1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953353"/>
            <a:ext cx="10217884" cy="1146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953353"/>
            <a:ext cx="6811923" cy="1146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DD0B8-D724-4A7A-93DF-9AC02CE8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9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0393" rtl="0" eaLnBrk="1" latinLnBrk="0" hangingPunct="1">
        <a:lnSpc>
          <a:spcPct val="90000"/>
        </a:lnSpc>
        <a:spcBef>
          <a:spcPct val="0"/>
        </a:spcBef>
        <a:buNone/>
        <a:defRPr sz="138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7598" indent="-717598" algn="l" defTabSz="2870393" rtl="0" eaLnBrk="1" latinLnBrk="0" hangingPunct="1">
        <a:lnSpc>
          <a:spcPct val="90000"/>
        </a:lnSpc>
        <a:spcBef>
          <a:spcPts val="3139"/>
        </a:spcBef>
        <a:buFont typeface="Arial" panose="020B0604020202020204" pitchFamily="34" charset="0"/>
        <a:buChar char="•"/>
        <a:defRPr sz="8789" kern="1200">
          <a:solidFill>
            <a:schemeClr val="tx1"/>
          </a:solidFill>
          <a:latin typeface="+mn-lt"/>
          <a:ea typeface="+mn-ea"/>
          <a:cs typeface="+mn-cs"/>
        </a:defRPr>
      </a:lvl1pPr>
      <a:lvl2pPr marL="2152795" indent="-717598" algn="l" defTabSz="2870393" rtl="0" eaLnBrk="1" latinLnBrk="0" hangingPunct="1">
        <a:lnSpc>
          <a:spcPct val="90000"/>
        </a:lnSpc>
        <a:spcBef>
          <a:spcPts val="1570"/>
        </a:spcBef>
        <a:buFont typeface="Arial" panose="020B0604020202020204" pitchFamily="34" charset="0"/>
        <a:buChar char="•"/>
        <a:defRPr sz="7534" kern="1200">
          <a:solidFill>
            <a:schemeClr val="tx1"/>
          </a:solidFill>
          <a:latin typeface="+mn-lt"/>
          <a:ea typeface="+mn-ea"/>
          <a:cs typeface="+mn-cs"/>
        </a:defRPr>
      </a:lvl2pPr>
      <a:lvl3pPr marL="3587991" indent="-717598" algn="l" defTabSz="2870393" rtl="0" eaLnBrk="1" latinLnBrk="0" hangingPunct="1">
        <a:lnSpc>
          <a:spcPct val="90000"/>
        </a:lnSpc>
        <a:spcBef>
          <a:spcPts val="1570"/>
        </a:spcBef>
        <a:buFont typeface="Arial" panose="020B0604020202020204" pitchFamily="34" charset="0"/>
        <a:buChar char="•"/>
        <a:defRPr sz="6278" kern="1200">
          <a:solidFill>
            <a:schemeClr val="tx1"/>
          </a:solidFill>
          <a:latin typeface="+mn-lt"/>
          <a:ea typeface="+mn-ea"/>
          <a:cs typeface="+mn-cs"/>
        </a:defRPr>
      </a:lvl3pPr>
      <a:lvl4pPr marL="5023188" indent="-717598" algn="l" defTabSz="2870393" rtl="0" eaLnBrk="1" latinLnBrk="0" hangingPunct="1">
        <a:lnSpc>
          <a:spcPct val="90000"/>
        </a:lnSpc>
        <a:spcBef>
          <a:spcPts val="1570"/>
        </a:spcBef>
        <a:buFont typeface="Arial" panose="020B0604020202020204" pitchFamily="34" charset="0"/>
        <a:buChar char="•"/>
        <a:defRPr sz="5650" kern="1200">
          <a:solidFill>
            <a:schemeClr val="tx1"/>
          </a:solidFill>
          <a:latin typeface="+mn-lt"/>
          <a:ea typeface="+mn-ea"/>
          <a:cs typeface="+mn-cs"/>
        </a:defRPr>
      </a:lvl4pPr>
      <a:lvl5pPr marL="6458384" indent="-717598" algn="l" defTabSz="2870393" rtl="0" eaLnBrk="1" latinLnBrk="0" hangingPunct="1">
        <a:lnSpc>
          <a:spcPct val="90000"/>
        </a:lnSpc>
        <a:spcBef>
          <a:spcPts val="1570"/>
        </a:spcBef>
        <a:buFont typeface="Arial" panose="020B0604020202020204" pitchFamily="34" charset="0"/>
        <a:buChar char="•"/>
        <a:defRPr sz="5650" kern="1200">
          <a:solidFill>
            <a:schemeClr val="tx1"/>
          </a:solidFill>
          <a:latin typeface="+mn-lt"/>
          <a:ea typeface="+mn-ea"/>
          <a:cs typeface="+mn-cs"/>
        </a:defRPr>
      </a:lvl5pPr>
      <a:lvl6pPr marL="7893581" indent="-717598" algn="l" defTabSz="2870393" rtl="0" eaLnBrk="1" latinLnBrk="0" hangingPunct="1">
        <a:lnSpc>
          <a:spcPct val="90000"/>
        </a:lnSpc>
        <a:spcBef>
          <a:spcPts val="1570"/>
        </a:spcBef>
        <a:buFont typeface="Arial" panose="020B0604020202020204" pitchFamily="34" charset="0"/>
        <a:buChar char="•"/>
        <a:defRPr sz="5650" kern="1200">
          <a:solidFill>
            <a:schemeClr val="tx1"/>
          </a:solidFill>
          <a:latin typeface="+mn-lt"/>
          <a:ea typeface="+mn-ea"/>
          <a:cs typeface="+mn-cs"/>
        </a:defRPr>
      </a:lvl6pPr>
      <a:lvl7pPr marL="9328777" indent="-717598" algn="l" defTabSz="2870393" rtl="0" eaLnBrk="1" latinLnBrk="0" hangingPunct="1">
        <a:lnSpc>
          <a:spcPct val="90000"/>
        </a:lnSpc>
        <a:spcBef>
          <a:spcPts val="1570"/>
        </a:spcBef>
        <a:buFont typeface="Arial" panose="020B0604020202020204" pitchFamily="34" charset="0"/>
        <a:buChar char="•"/>
        <a:defRPr sz="5650" kern="1200">
          <a:solidFill>
            <a:schemeClr val="tx1"/>
          </a:solidFill>
          <a:latin typeface="+mn-lt"/>
          <a:ea typeface="+mn-ea"/>
          <a:cs typeface="+mn-cs"/>
        </a:defRPr>
      </a:lvl7pPr>
      <a:lvl8pPr marL="10763974" indent="-717598" algn="l" defTabSz="2870393" rtl="0" eaLnBrk="1" latinLnBrk="0" hangingPunct="1">
        <a:lnSpc>
          <a:spcPct val="90000"/>
        </a:lnSpc>
        <a:spcBef>
          <a:spcPts val="1570"/>
        </a:spcBef>
        <a:buFont typeface="Arial" panose="020B0604020202020204" pitchFamily="34" charset="0"/>
        <a:buChar char="•"/>
        <a:defRPr sz="5650" kern="1200">
          <a:solidFill>
            <a:schemeClr val="tx1"/>
          </a:solidFill>
          <a:latin typeface="+mn-lt"/>
          <a:ea typeface="+mn-ea"/>
          <a:cs typeface="+mn-cs"/>
        </a:defRPr>
      </a:lvl8pPr>
      <a:lvl9pPr marL="12199170" indent="-717598" algn="l" defTabSz="2870393" rtl="0" eaLnBrk="1" latinLnBrk="0" hangingPunct="1">
        <a:lnSpc>
          <a:spcPct val="90000"/>
        </a:lnSpc>
        <a:spcBef>
          <a:spcPts val="1570"/>
        </a:spcBef>
        <a:buFont typeface="Arial" panose="020B0604020202020204" pitchFamily="34" charset="0"/>
        <a:buChar char="•"/>
        <a:defRPr sz="56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0393" rtl="0" eaLnBrk="1" latinLnBrk="0" hangingPunct="1">
        <a:defRPr sz="5650" kern="1200">
          <a:solidFill>
            <a:schemeClr val="tx1"/>
          </a:solidFill>
          <a:latin typeface="+mn-lt"/>
          <a:ea typeface="+mn-ea"/>
          <a:cs typeface="+mn-cs"/>
        </a:defRPr>
      </a:lvl1pPr>
      <a:lvl2pPr marL="1435197" algn="l" defTabSz="2870393" rtl="0" eaLnBrk="1" latinLnBrk="0" hangingPunct="1">
        <a:defRPr sz="5650" kern="1200">
          <a:solidFill>
            <a:schemeClr val="tx1"/>
          </a:solidFill>
          <a:latin typeface="+mn-lt"/>
          <a:ea typeface="+mn-ea"/>
          <a:cs typeface="+mn-cs"/>
        </a:defRPr>
      </a:lvl2pPr>
      <a:lvl3pPr marL="2870393" algn="l" defTabSz="2870393" rtl="0" eaLnBrk="1" latinLnBrk="0" hangingPunct="1">
        <a:defRPr sz="5650" kern="1200">
          <a:solidFill>
            <a:schemeClr val="tx1"/>
          </a:solidFill>
          <a:latin typeface="+mn-lt"/>
          <a:ea typeface="+mn-ea"/>
          <a:cs typeface="+mn-cs"/>
        </a:defRPr>
      </a:lvl3pPr>
      <a:lvl4pPr marL="4305590" algn="l" defTabSz="2870393" rtl="0" eaLnBrk="1" latinLnBrk="0" hangingPunct="1">
        <a:defRPr sz="5650" kern="1200">
          <a:solidFill>
            <a:schemeClr val="tx1"/>
          </a:solidFill>
          <a:latin typeface="+mn-lt"/>
          <a:ea typeface="+mn-ea"/>
          <a:cs typeface="+mn-cs"/>
        </a:defRPr>
      </a:lvl4pPr>
      <a:lvl5pPr marL="5740786" algn="l" defTabSz="2870393" rtl="0" eaLnBrk="1" latinLnBrk="0" hangingPunct="1">
        <a:defRPr sz="5650" kern="1200">
          <a:solidFill>
            <a:schemeClr val="tx1"/>
          </a:solidFill>
          <a:latin typeface="+mn-lt"/>
          <a:ea typeface="+mn-ea"/>
          <a:cs typeface="+mn-cs"/>
        </a:defRPr>
      </a:lvl5pPr>
      <a:lvl6pPr marL="7175983" algn="l" defTabSz="2870393" rtl="0" eaLnBrk="1" latinLnBrk="0" hangingPunct="1">
        <a:defRPr sz="5650" kern="1200">
          <a:solidFill>
            <a:schemeClr val="tx1"/>
          </a:solidFill>
          <a:latin typeface="+mn-lt"/>
          <a:ea typeface="+mn-ea"/>
          <a:cs typeface="+mn-cs"/>
        </a:defRPr>
      </a:lvl6pPr>
      <a:lvl7pPr marL="8611179" algn="l" defTabSz="2870393" rtl="0" eaLnBrk="1" latinLnBrk="0" hangingPunct="1">
        <a:defRPr sz="5650" kern="1200">
          <a:solidFill>
            <a:schemeClr val="tx1"/>
          </a:solidFill>
          <a:latin typeface="+mn-lt"/>
          <a:ea typeface="+mn-ea"/>
          <a:cs typeface="+mn-cs"/>
        </a:defRPr>
      </a:lvl7pPr>
      <a:lvl8pPr marL="10046376" algn="l" defTabSz="2870393" rtl="0" eaLnBrk="1" latinLnBrk="0" hangingPunct="1">
        <a:defRPr sz="5650" kern="1200">
          <a:solidFill>
            <a:schemeClr val="tx1"/>
          </a:solidFill>
          <a:latin typeface="+mn-lt"/>
          <a:ea typeface="+mn-ea"/>
          <a:cs typeface="+mn-cs"/>
        </a:defRPr>
      </a:lvl8pPr>
      <a:lvl9pPr marL="11481572" algn="l" defTabSz="2870393" rtl="0" eaLnBrk="1" latinLnBrk="0" hangingPunct="1">
        <a:defRPr sz="56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2.xml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9" Type="http://schemas.openxmlformats.org/officeDocument/2006/relationships/image" Target="../media/image27.jpeg"/><Relationship Id="rId21" Type="http://schemas.openxmlformats.org/officeDocument/2006/relationships/image" Target="../media/image9.png"/><Relationship Id="rId34" Type="http://schemas.openxmlformats.org/officeDocument/2006/relationships/image" Target="../media/image22.png"/><Relationship Id="rId42" Type="http://schemas.openxmlformats.org/officeDocument/2006/relationships/image" Target="../media/image30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2.xml"/><Relationship Id="rId20" Type="http://schemas.openxmlformats.org/officeDocument/2006/relationships/image" Target="../media/image8.png"/><Relationship Id="rId29" Type="http://schemas.openxmlformats.org/officeDocument/2006/relationships/image" Target="../media/image17.png"/><Relationship Id="rId41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.png"/><Relationship Id="rId24" Type="http://schemas.openxmlformats.org/officeDocument/2006/relationships/image" Target="../media/image12.png"/><Relationship Id="rId32" Type="http://schemas.openxmlformats.org/officeDocument/2006/relationships/image" Target="../media/image20.png"/><Relationship Id="rId37" Type="http://schemas.openxmlformats.org/officeDocument/2006/relationships/image" Target="../media/image25.jpeg"/><Relationship Id="rId40" Type="http://schemas.openxmlformats.org/officeDocument/2006/relationships/image" Target="../media/image28.jpeg"/><Relationship Id="rId5" Type="http://schemas.openxmlformats.org/officeDocument/2006/relationships/diagramData" Target="../diagrams/data1.xml"/><Relationship Id="rId15" Type="http://schemas.openxmlformats.org/officeDocument/2006/relationships/diagramColors" Target="../diagrams/colors2.xml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36" Type="http://schemas.openxmlformats.org/officeDocument/2006/relationships/image" Target="../media/image24.png"/><Relationship Id="rId10" Type="http://schemas.openxmlformats.org/officeDocument/2006/relationships/image" Target="../media/image3.png"/><Relationship Id="rId19" Type="http://schemas.openxmlformats.org/officeDocument/2006/relationships/image" Target="../media/image7.svg"/><Relationship Id="rId31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microsoft.com/office/2007/relationships/diagramDrawing" Target="../diagrams/drawing1.xml"/><Relationship Id="rId14" Type="http://schemas.openxmlformats.org/officeDocument/2006/relationships/diagramQuickStyle" Target="../diagrams/quickStyle2.xml"/><Relationship Id="rId22" Type="http://schemas.openxmlformats.org/officeDocument/2006/relationships/image" Target="../media/image10.png"/><Relationship Id="rId27" Type="http://schemas.openxmlformats.org/officeDocument/2006/relationships/image" Target="../media/image15.jpeg"/><Relationship Id="rId30" Type="http://schemas.openxmlformats.org/officeDocument/2006/relationships/image" Target="../media/image18.png"/><Relationship Id="rId35" Type="http://schemas.openxmlformats.org/officeDocument/2006/relationships/image" Target="../media/image23.png"/><Relationship Id="rId43" Type="http://schemas.openxmlformats.org/officeDocument/2006/relationships/image" Target="../media/image31.png"/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12" Type="http://schemas.openxmlformats.org/officeDocument/2006/relationships/diagramData" Target="../diagrams/data2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33" Type="http://schemas.openxmlformats.org/officeDocument/2006/relationships/image" Target="../media/image21.png"/><Relationship Id="rId3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4A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5" name="Picture 4" descr="Mechanical engineering drawing on blue background. Sectioning objects with  holes, ribs. Technical drawing. Stock Vector | Adobe Stock">
            <a:extLst>
              <a:ext uri="{FF2B5EF4-FFF2-40B4-BE49-F238E27FC236}">
                <a16:creationId xmlns:a16="http://schemas.microsoft.com/office/drawing/2014/main" id="{EC3CA915-F21B-4E38-3DA3-D7FA8770DA99}"/>
              </a:ext>
            </a:extLst>
          </p:cNvPr>
          <p:cNvPicPr/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694"/>
            <a:ext cx="30177702" cy="2122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168CFD0-000A-96BE-B3AE-53DB8E2012E2}"/>
              </a:ext>
            </a:extLst>
          </p:cNvPr>
          <p:cNvGrpSpPr/>
          <p:nvPr/>
        </p:nvGrpSpPr>
        <p:grpSpPr>
          <a:xfrm>
            <a:off x="203701" y="2760077"/>
            <a:ext cx="8743740" cy="2449331"/>
            <a:chOff x="389901" y="4408156"/>
            <a:chExt cx="9391871" cy="453425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08929AE-A9FC-0742-B4FF-E40FF2CC1C64}"/>
                </a:ext>
              </a:extLst>
            </p:cNvPr>
            <p:cNvSpPr/>
            <p:nvPr/>
          </p:nvSpPr>
          <p:spPr>
            <a:xfrm>
              <a:off x="389901" y="4408156"/>
              <a:ext cx="8190972" cy="45342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7DBB98-68FA-E6A6-69A7-0FAE954B4D8B}"/>
                </a:ext>
              </a:extLst>
            </p:cNvPr>
            <p:cNvSpPr txBox="1"/>
            <p:nvPr/>
          </p:nvSpPr>
          <p:spPr>
            <a:xfrm>
              <a:off x="2074189" y="4661492"/>
              <a:ext cx="7707583" cy="11965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AS" sz="36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Objective</a:t>
              </a:r>
              <a:r>
                <a:rPr lang="en-US" sz="36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statement:</a:t>
              </a:r>
              <a:endParaRPr lang="en-US" sz="36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7AC7F7-6704-E604-BCC7-A229625253CC}"/>
              </a:ext>
            </a:extLst>
          </p:cNvPr>
          <p:cNvGrpSpPr/>
          <p:nvPr/>
        </p:nvGrpSpPr>
        <p:grpSpPr>
          <a:xfrm>
            <a:off x="233831" y="8594864"/>
            <a:ext cx="7585297" cy="5281417"/>
            <a:chOff x="300431" y="12838044"/>
            <a:chExt cx="8190972" cy="530929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21EB540-1116-50F8-B75D-6110FD4D761E}"/>
                </a:ext>
              </a:extLst>
            </p:cNvPr>
            <p:cNvSpPr/>
            <p:nvPr/>
          </p:nvSpPr>
          <p:spPr>
            <a:xfrm>
              <a:off x="300431" y="12916592"/>
              <a:ext cx="8190972" cy="523074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0A31FB3-C531-8662-6101-81B567028804}"/>
                </a:ext>
              </a:extLst>
            </p:cNvPr>
            <p:cNvSpPr txBox="1"/>
            <p:nvPr/>
          </p:nvSpPr>
          <p:spPr>
            <a:xfrm>
              <a:off x="2261468" y="12838044"/>
              <a:ext cx="5490558" cy="14061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36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Target</a:t>
              </a:r>
              <a:r>
                <a:rPr lang="en-US" sz="44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Specifications</a:t>
              </a:r>
              <a:endParaRPr lang="en-US" sz="44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4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endParaRP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7377E91-3243-81EC-6E3F-F377AF0AA9AD}"/>
              </a:ext>
            </a:extLst>
          </p:cNvPr>
          <p:cNvSpPr/>
          <p:nvPr/>
        </p:nvSpPr>
        <p:spPr>
          <a:xfrm>
            <a:off x="195887" y="16579740"/>
            <a:ext cx="19920913" cy="483355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DBC1E24-B39A-941F-3D34-97695C60237D}"/>
              </a:ext>
            </a:extLst>
          </p:cNvPr>
          <p:cNvSpPr txBox="1"/>
          <p:nvPr/>
        </p:nvSpPr>
        <p:spPr>
          <a:xfrm>
            <a:off x="2445014" y="16852276"/>
            <a:ext cx="25323636" cy="730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8C230EB1-D46F-54B0-9BB3-078A205ABE74}"/>
              </a:ext>
            </a:extLst>
          </p:cNvPr>
          <p:cNvGrpSpPr/>
          <p:nvPr/>
        </p:nvGrpSpPr>
        <p:grpSpPr>
          <a:xfrm>
            <a:off x="14188451" y="2800199"/>
            <a:ext cx="9905963" cy="7097767"/>
            <a:chOff x="-6072618" y="12648337"/>
            <a:chExt cx="8190972" cy="5661834"/>
          </a:xfrm>
        </p:grpSpPr>
        <p:sp>
          <p:nvSpPr>
            <p:cNvPr id="1070" name="Rectangle: Rounded Corners 1069">
              <a:extLst>
                <a:ext uri="{FF2B5EF4-FFF2-40B4-BE49-F238E27FC236}">
                  <a16:creationId xmlns:a16="http://schemas.microsoft.com/office/drawing/2014/main" id="{D272D872-8449-9F4C-F637-151D6B54E028}"/>
                </a:ext>
              </a:extLst>
            </p:cNvPr>
            <p:cNvSpPr/>
            <p:nvPr/>
          </p:nvSpPr>
          <p:spPr>
            <a:xfrm>
              <a:off x="-6072618" y="12648337"/>
              <a:ext cx="8190972" cy="566183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1" name="TextBox 1070">
              <a:extLst>
                <a:ext uri="{FF2B5EF4-FFF2-40B4-BE49-F238E27FC236}">
                  <a16:creationId xmlns:a16="http://schemas.microsoft.com/office/drawing/2014/main" id="{B9D6B7C9-46F7-D69D-7BBD-1BAD9AC8F6C4}"/>
                </a:ext>
              </a:extLst>
            </p:cNvPr>
            <p:cNvSpPr txBox="1"/>
            <p:nvPr/>
          </p:nvSpPr>
          <p:spPr>
            <a:xfrm>
              <a:off x="-3325236" y="12653910"/>
              <a:ext cx="3348085" cy="5155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Final Assembly </a:t>
              </a:r>
            </a:p>
          </p:txBody>
        </p:sp>
      </p:grpSp>
      <p:grpSp>
        <p:nvGrpSpPr>
          <p:cNvPr id="1075" name="Group 1074">
            <a:extLst>
              <a:ext uri="{FF2B5EF4-FFF2-40B4-BE49-F238E27FC236}">
                <a16:creationId xmlns:a16="http://schemas.microsoft.com/office/drawing/2014/main" id="{FD4EF34D-8C3C-EBCC-4F4F-546C4229218C}"/>
              </a:ext>
            </a:extLst>
          </p:cNvPr>
          <p:cNvGrpSpPr/>
          <p:nvPr/>
        </p:nvGrpSpPr>
        <p:grpSpPr>
          <a:xfrm>
            <a:off x="24392652" y="6285289"/>
            <a:ext cx="5713449" cy="3659658"/>
            <a:chOff x="555150" y="12022181"/>
            <a:chExt cx="8190972" cy="5661834"/>
          </a:xfrm>
        </p:grpSpPr>
        <p:sp>
          <p:nvSpPr>
            <p:cNvPr id="1076" name="Rectangle: Rounded Corners 1075">
              <a:extLst>
                <a:ext uri="{FF2B5EF4-FFF2-40B4-BE49-F238E27FC236}">
                  <a16:creationId xmlns:a16="http://schemas.microsoft.com/office/drawing/2014/main" id="{3BE3BCA4-126F-B96C-AFF9-D59F2951D818}"/>
                </a:ext>
              </a:extLst>
            </p:cNvPr>
            <p:cNvSpPr/>
            <p:nvPr/>
          </p:nvSpPr>
          <p:spPr>
            <a:xfrm>
              <a:off x="555150" y="12022181"/>
              <a:ext cx="8190972" cy="566183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7" name="TextBox 1076">
              <a:extLst>
                <a:ext uri="{FF2B5EF4-FFF2-40B4-BE49-F238E27FC236}">
                  <a16:creationId xmlns:a16="http://schemas.microsoft.com/office/drawing/2014/main" id="{8AC33A3E-7434-3ED0-7945-964F4BE5D143}"/>
                </a:ext>
              </a:extLst>
            </p:cNvPr>
            <p:cNvSpPr txBox="1"/>
            <p:nvPr/>
          </p:nvSpPr>
          <p:spPr>
            <a:xfrm>
              <a:off x="1268683" y="12060928"/>
              <a:ext cx="6957346" cy="9999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Mission Planner</a:t>
              </a:r>
            </a:p>
          </p:txBody>
        </p:sp>
      </p:grpSp>
      <p:grpSp>
        <p:nvGrpSpPr>
          <p:cNvPr id="1072" name="Group 1071">
            <a:extLst>
              <a:ext uri="{FF2B5EF4-FFF2-40B4-BE49-F238E27FC236}">
                <a16:creationId xmlns:a16="http://schemas.microsoft.com/office/drawing/2014/main" id="{9D2196DF-57ED-8E62-1B49-769127424656}"/>
              </a:ext>
            </a:extLst>
          </p:cNvPr>
          <p:cNvGrpSpPr>
            <a:grpSpLocks/>
          </p:cNvGrpSpPr>
          <p:nvPr/>
        </p:nvGrpSpPr>
        <p:grpSpPr>
          <a:xfrm>
            <a:off x="8183590" y="2807185"/>
            <a:ext cx="5713449" cy="13701029"/>
            <a:chOff x="424450" y="12401679"/>
            <a:chExt cx="8190972" cy="5661834"/>
          </a:xfrm>
        </p:grpSpPr>
        <p:sp>
          <p:nvSpPr>
            <p:cNvPr id="1073" name="Rectangle: Rounded Corners 1072">
              <a:extLst>
                <a:ext uri="{FF2B5EF4-FFF2-40B4-BE49-F238E27FC236}">
                  <a16:creationId xmlns:a16="http://schemas.microsoft.com/office/drawing/2014/main" id="{C481F562-5EC6-19D5-74A4-890558BFF1B3}"/>
                </a:ext>
              </a:extLst>
            </p:cNvPr>
            <p:cNvSpPr>
              <a:spLocks/>
            </p:cNvSpPr>
            <p:nvPr/>
          </p:nvSpPr>
          <p:spPr>
            <a:xfrm>
              <a:off x="424450" y="12401679"/>
              <a:ext cx="8190972" cy="566183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4" name="TextBox 1073">
              <a:extLst>
                <a:ext uri="{FF2B5EF4-FFF2-40B4-BE49-F238E27FC236}">
                  <a16:creationId xmlns:a16="http://schemas.microsoft.com/office/drawing/2014/main" id="{2812F363-12F0-3C4F-E3E3-0471B139BCE1}"/>
                </a:ext>
              </a:extLst>
            </p:cNvPr>
            <p:cNvSpPr txBox="1">
              <a:spLocks/>
            </p:cNvSpPr>
            <p:nvPr/>
          </p:nvSpPr>
          <p:spPr>
            <a:xfrm>
              <a:off x="2048172" y="12458559"/>
              <a:ext cx="5636435" cy="3098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Essential</a:t>
              </a:r>
              <a:r>
                <a:rPr lang="en-US" sz="40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Parts</a:t>
              </a:r>
              <a:r>
                <a:rPr lang="en-US" sz="40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cxnSp>
        <p:nvCxnSpPr>
          <p:cNvPr id="1086" name="Straight Connector 1085">
            <a:extLst>
              <a:ext uri="{FF2B5EF4-FFF2-40B4-BE49-F238E27FC236}">
                <a16:creationId xmlns:a16="http://schemas.microsoft.com/office/drawing/2014/main" id="{1BBDCEAA-6AD3-175E-6DB0-1C7F8CBF614F}"/>
              </a:ext>
            </a:extLst>
          </p:cNvPr>
          <p:cNvCxnSpPr/>
          <p:nvPr/>
        </p:nvCxnSpPr>
        <p:spPr>
          <a:xfrm>
            <a:off x="8183069" y="7784145"/>
            <a:ext cx="5702759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" name="Straight Connector 1097">
            <a:extLst>
              <a:ext uri="{FF2B5EF4-FFF2-40B4-BE49-F238E27FC236}">
                <a16:creationId xmlns:a16="http://schemas.microsoft.com/office/drawing/2014/main" id="{715D7429-E01D-AEE4-78F7-76A524998601}"/>
              </a:ext>
            </a:extLst>
          </p:cNvPr>
          <p:cNvCxnSpPr/>
          <p:nvPr/>
        </p:nvCxnSpPr>
        <p:spPr>
          <a:xfrm>
            <a:off x="8173790" y="12983164"/>
            <a:ext cx="5702759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1" name="Straight Connector 1090">
            <a:extLst>
              <a:ext uri="{FF2B5EF4-FFF2-40B4-BE49-F238E27FC236}">
                <a16:creationId xmlns:a16="http://schemas.microsoft.com/office/drawing/2014/main" id="{D36BC2F6-7C04-135F-C6E8-12D1636E049B}"/>
              </a:ext>
            </a:extLst>
          </p:cNvPr>
          <p:cNvCxnSpPr/>
          <p:nvPr/>
        </p:nvCxnSpPr>
        <p:spPr>
          <a:xfrm>
            <a:off x="8140494" y="10082167"/>
            <a:ext cx="5702759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698FABE-FDEB-4C13-522B-360C11AE8EE0}"/>
              </a:ext>
            </a:extLst>
          </p:cNvPr>
          <p:cNvSpPr txBox="1"/>
          <p:nvPr/>
        </p:nvSpPr>
        <p:spPr>
          <a:xfrm>
            <a:off x="503539" y="3434974"/>
            <a:ext cx="7181742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26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are developing an innovative submarine, designed to precisely detect </a:t>
            </a:r>
            <a:r>
              <a:rPr lang="en-US" sz="260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cracks in water tanks</a:t>
            </a:r>
            <a:r>
              <a:rPr lang="en-US" sz="26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clever propulsion system ensuring efficient maintenance.</a:t>
            </a:r>
          </a:p>
        </p:txBody>
      </p:sp>
      <p:grpSp>
        <p:nvGrpSpPr>
          <p:cNvPr id="1392" name="Group 1391">
            <a:extLst>
              <a:ext uri="{FF2B5EF4-FFF2-40B4-BE49-F238E27FC236}">
                <a16:creationId xmlns:a16="http://schemas.microsoft.com/office/drawing/2014/main" id="{F139E9C6-D033-2605-A137-5849A846B4F5}"/>
              </a:ext>
            </a:extLst>
          </p:cNvPr>
          <p:cNvGrpSpPr/>
          <p:nvPr/>
        </p:nvGrpSpPr>
        <p:grpSpPr>
          <a:xfrm>
            <a:off x="199912" y="58355"/>
            <a:ext cx="31236133" cy="2488637"/>
            <a:chOff x="484388" y="58355"/>
            <a:chExt cx="30711450" cy="248863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FA1534-A327-F31A-DD6C-2DB634AB7357}"/>
                </a:ext>
              </a:extLst>
            </p:cNvPr>
            <p:cNvSpPr/>
            <p:nvPr/>
          </p:nvSpPr>
          <p:spPr>
            <a:xfrm>
              <a:off x="484388" y="158148"/>
              <a:ext cx="29313051" cy="23888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E4F688-56DE-7A90-A735-233A5131CC93}"/>
                </a:ext>
              </a:extLst>
            </p:cNvPr>
            <p:cNvSpPr txBox="1"/>
            <p:nvPr/>
          </p:nvSpPr>
          <p:spPr>
            <a:xfrm>
              <a:off x="10681582" y="58355"/>
              <a:ext cx="818871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Water Tank Cracks Inspection Submarine</a:t>
              </a:r>
            </a:p>
          </p:txBody>
        </p:sp>
        <p:pic>
          <p:nvPicPr>
            <p:cNvPr id="1026" name="Picture 2" descr="Faculty Promotion System">
              <a:extLst>
                <a:ext uri="{FF2B5EF4-FFF2-40B4-BE49-F238E27FC236}">
                  <a16:creationId xmlns:a16="http://schemas.microsoft.com/office/drawing/2014/main" id="{FEBB87F8-E405-72C9-73ED-1339A9A1F4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408" r="-3853"/>
            <a:stretch/>
          </p:blipFill>
          <p:spPr bwMode="auto">
            <a:xfrm>
              <a:off x="814384" y="271058"/>
              <a:ext cx="8085846" cy="1805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17C8F8-27BE-B5EB-3A56-3D360C26CED7}"/>
                </a:ext>
              </a:extLst>
            </p:cNvPr>
            <p:cNvSpPr txBox="1"/>
            <p:nvPr/>
          </p:nvSpPr>
          <p:spPr>
            <a:xfrm>
              <a:off x="23723038" y="168631"/>
              <a:ext cx="7472800" cy="2354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Ahmed </a:t>
              </a:r>
              <a:r>
                <a:rPr lang="en-US" sz="245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ALJaber</a:t>
              </a:r>
              <a:r>
                <a:rPr lang="en-US" sz="24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201867880     AE</a:t>
              </a:r>
            </a:p>
            <a:p>
              <a:r>
                <a:rPr lang="en-US" sz="24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Mohammed </a:t>
              </a:r>
              <a:r>
                <a:rPr lang="en-US" sz="245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Almuhisin</a:t>
              </a:r>
              <a:r>
                <a:rPr lang="en-US" sz="24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201913190     AE</a:t>
              </a:r>
            </a:p>
            <a:p>
              <a:r>
                <a:rPr lang="en-US" sz="24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Abdullah </a:t>
              </a:r>
              <a:r>
                <a:rPr lang="en-US" sz="245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Algubaisi</a:t>
              </a:r>
              <a:r>
                <a:rPr lang="en-US" sz="24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		    201950090     ME</a:t>
              </a:r>
            </a:p>
            <a:p>
              <a:r>
                <a:rPr lang="en-US" sz="245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Abdulmalik</a:t>
              </a:r>
              <a:r>
                <a:rPr lang="en-US" sz="24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5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Aljutaily</a:t>
              </a:r>
              <a:r>
                <a:rPr lang="en-US" sz="24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	    201865120     ME</a:t>
              </a:r>
            </a:p>
            <a:p>
              <a:r>
                <a:rPr lang="en-US" sz="24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Mohammed </a:t>
              </a:r>
              <a:r>
                <a:rPr lang="en-US" sz="245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Alhammadi</a:t>
              </a:r>
              <a:r>
                <a:rPr lang="en-US" sz="24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201851980      EE</a:t>
              </a:r>
            </a:p>
            <a:p>
              <a:r>
                <a:rPr lang="en-US" sz="24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Abdullah  </a:t>
              </a:r>
              <a:r>
                <a:rPr lang="en-US" sz="245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AlAhmri</a:t>
              </a:r>
              <a:r>
                <a:rPr lang="en-US" sz="24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		    201724650     EE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CD1A08F-E6BD-F850-B59D-A0CB0A99280A}"/>
                </a:ext>
              </a:extLst>
            </p:cNvPr>
            <p:cNvSpPr txBox="1"/>
            <p:nvPr/>
          </p:nvSpPr>
          <p:spPr>
            <a:xfrm>
              <a:off x="12359552" y="1955397"/>
              <a:ext cx="49532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TEAM Design | Term 232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28EDE9A-F1B7-7E91-AF8C-9D499931C40E}"/>
              </a:ext>
            </a:extLst>
          </p:cNvPr>
          <p:cNvGrpSpPr/>
          <p:nvPr/>
        </p:nvGrpSpPr>
        <p:grpSpPr>
          <a:xfrm>
            <a:off x="8472254" y="3593493"/>
            <a:ext cx="4815197" cy="3097814"/>
            <a:chOff x="8456065" y="4088725"/>
            <a:chExt cx="4815197" cy="309781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55B4573-6143-F045-BADF-C24BC48E7905}"/>
                </a:ext>
              </a:extLst>
            </p:cNvPr>
            <p:cNvSpPr txBox="1"/>
            <p:nvPr/>
          </p:nvSpPr>
          <p:spPr>
            <a:xfrm>
              <a:off x="8479646" y="4598687"/>
              <a:ext cx="338233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Resolution: 1080P Full-HD </a:t>
              </a:r>
            </a:p>
            <a:p>
              <a:r>
                <a:rPr 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View Angle: 90° viewing angle</a:t>
              </a:r>
            </a:p>
            <a:p>
              <a:r>
                <a:rPr 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Frame Rate: 30 frames per second</a:t>
              </a:r>
            </a:p>
            <a:p>
              <a:r>
                <a:rPr 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Power Consumption: DC 5V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90317F-3C46-0273-BA1C-68605B9D21F9}"/>
                </a:ext>
              </a:extLst>
            </p:cNvPr>
            <p:cNvSpPr txBox="1"/>
            <p:nvPr/>
          </p:nvSpPr>
          <p:spPr>
            <a:xfrm>
              <a:off x="8456065" y="4088725"/>
              <a:ext cx="4815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Camera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0143685-0E53-11E1-3653-0CC13FC5AF91}"/>
                </a:ext>
              </a:extLst>
            </p:cNvPr>
            <p:cNvSpPr txBox="1"/>
            <p:nvPr/>
          </p:nvSpPr>
          <p:spPr>
            <a:xfrm>
              <a:off x="8533175" y="6817207"/>
              <a:ext cx="4124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104E450-B4A0-57BE-0D8B-7715AEF8F9C8}"/>
                </a:ext>
              </a:extLst>
            </p:cNvPr>
            <p:cNvSpPr txBox="1"/>
            <p:nvPr/>
          </p:nvSpPr>
          <p:spPr>
            <a:xfrm>
              <a:off x="8497698" y="6258567"/>
              <a:ext cx="26054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Pressure sensor: GY-MS5837</a:t>
              </a:r>
              <a:endParaRPr lang="en-US" sz="18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C3472BF-67E1-B98C-FCB0-608860BE2059}"/>
              </a:ext>
            </a:extLst>
          </p:cNvPr>
          <p:cNvSpPr txBox="1"/>
          <p:nvPr/>
        </p:nvSpPr>
        <p:spPr>
          <a:xfrm>
            <a:off x="8520973" y="7902173"/>
            <a:ext cx="4815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Motors: A2212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435F96-86F7-5BF2-2229-8E851F798D71}"/>
              </a:ext>
            </a:extLst>
          </p:cNvPr>
          <p:cNvSpPr txBox="1"/>
          <p:nvPr/>
        </p:nvSpPr>
        <p:spPr>
          <a:xfrm>
            <a:off x="8491433" y="8594784"/>
            <a:ext cx="3386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KV Rating: 930KV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Current Capacity: 12A for 60s</a:t>
            </a:r>
          </a:p>
          <a:p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E.Current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Range: 4-10A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9BAFEB1-7D29-5571-4D70-FEA55F545748}"/>
              </a:ext>
            </a:extLst>
          </p:cNvPr>
          <p:cNvGrpSpPr/>
          <p:nvPr/>
        </p:nvGrpSpPr>
        <p:grpSpPr>
          <a:xfrm>
            <a:off x="233935" y="5194698"/>
            <a:ext cx="7588366" cy="3365723"/>
            <a:chOff x="892282" y="11660010"/>
            <a:chExt cx="4210840" cy="7351662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A4780ABC-8CE3-5333-C1D2-5B6D31003C2C}"/>
                </a:ext>
              </a:extLst>
            </p:cNvPr>
            <p:cNvSpPr/>
            <p:nvPr/>
          </p:nvSpPr>
          <p:spPr>
            <a:xfrm>
              <a:off x="892282" y="11966207"/>
              <a:ext cx="4210840" cy="704546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 </a:t>
              </a:r>
              <a:endParaRPr lang="en-US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AFFEC3C-F812-53AC-8F89-DC086600EECC}"/>
                </a:ext>
              </a:extLst>
            </p:cNvPr>
            <p:cNvSpPr txBox="1"/>
            <p:nvPr/>
          </p:nvSpPr>
          <p:spPr>
            <a:xfrm>
              <a:off x="1406964" y="11660010"/>
              <a:ext cx="3071091" cy="14033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36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Constraints</a:t>
              </a:r>
              <a:r>
                <a:rPr lang="en-US" sz="44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68" name="Group 1367">
            <a:extLst>
              <a:ext uri="{FF2B5EF4-FFF2-40B4-BE49-F238E27FC236}">
                <a16:creationId xmlns:a16="http://schemas.microsoft.com/office/drawing/2014/main" id="{D5C38105-4C15-3261-2A03-8F639692CF18}"/>
              </a:ext>
            </a:extLst>
          </p:cNvPr>
          <p:cNvGrpSpPr/>
          <p:nvPr/>
        </p:nvGrpSpPr>
        <p:grpSpPr>
          <a:xfrm>
            <a:off x="291423" y="5739678"/>
            <a:ext cx="7308407" cy="2692347"/>
            <a:chOff x="1308462" y="7330963"/>
            <a:chExt cx="6166191" cy="2420940"/>
          </a:xfrm>
        </p:grpSpPr>
        <p:graphicFrame>
          <p:nvGraphicFramePr>
            <p:cNvPr id="1363" name="Diagram 1362">
              <a:extLst>
                <a:ext uri="{FF2B5EF4-FFF2-40B4-BE49-F238E27FC236}">
                  <a16:creationId xmlns:a16="http://schemas.microsoft.com/office/drawing/2014/main" id="{D59863C2-CC0E-672B-821F-EC1C7FC3D97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73385894"/>
                </p:ext>
              </p:extLst>
            </p:nvPr>
          </p:nvGraphicFramePr>
          <p:xfrm>
            <a:off x="1308462" y="7330963"/>
            <a:ext cx="6166191" cy="24209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pic>
          <p:nvPicPr>
            <p:cNvPr id="1364" name="Picture 2" descr="Weight - Free food icons">
              <a:extLst>
                <a:ext uri="{FF2B5EF4-FFF2-40B4-BE49-F238E27FC236}">
                  <a16:creationId xmlns:a16="http://schemas.microsoft.com/office/drawing/2014/main" id="{66930FB2-8E4C-61C5-4918-D57582C8E4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842" y="7561521"/>
              <a:ext cx="278092" cy="278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7" name="Picture 8" descr="Climate change - Free ecology and environment icons">
              <a:extLst>
                <a:ext uri="{FF2B5EF4-FFF2-40B4-BE49-F238E27FC236}">
                  <a16:creationId xmlns:a16="http://schemas.microsoft.com/office/drawing/2014/main" id="{7DCA5444-3562-FE64-74C0-F8CF9E6208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784" y="9169334"/>
              <a:ext cx="418209" cy="418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74" name="Picture 2" descr="Weight - Free food icons">
            <a:extLst>
              <a:ext uri="{FF2B5EF4-FFF2-40B4-BE49-F238E27FC236}">
                <a16:creationId xmlns:a16="http://schemas.microsoft.com/office/drawing/2014/main" id="{3CB37921-FCA7-5A75-1ED6-79E5F86DA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0074" y="15210125"/>
            <a:ext cx="48317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563CFF38-CF83-C384-0B18-A7875D62853A}"/>
              </a:ext>
            </a:extLst>
          </p:cNvPr>
          <p:cNvGrpSpPr/>
          <p:nvPr/>
        </p:nvGrpSpPr>
        <p:grpSpPr>
          <a:xfrm>
            <a:off x="265420" y="9260899"/>
            <a:ext cx="7419861" cy="4244259"/>
            <a:chOff x="142625" y="11501095"/>
            <a:chExt cx="7490090" cy="4536172"/>
          </a:xfrm>
        </p:grpSpPr>
        <p:graphicFrame>
          <p:nvGraphicFramePr>
            <p:cNvPr id="1371" name="Diagram 1370">
              <a:extLst>
                <a:ext uri="{FF2B5EF4-FFF2-40B4-BE49-F238E27FC236}">
                  <a16:creationId xmlns:a16="http://schemas.microsoft.com/office/drawing/2014/main" id="{3048F8FE-A91B-5B7B-B099-11CC3A5E18A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22972440"/>
                </p:ext>
              </p:extLst>
            </p:nvPr>
          </p:nvGraphicFramePr>
          <p:xfrm>
            <a:off x="142625" y="11501095"/>
            <a:ext cx="7490090" cy="45361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pic>
          <p:nvPicPr>
            <p:cNvPr id="1375" name="Picture 4" descr="Camera - Free electronics icons">
              <a:extLst>
                <a:ext uri="{FF2B5EF4-FFF2-40B4-BE49-F238E27FC236}">
                  <a16:creationId xmlns:a16="http://schemas.microsoft.com/office/drawing/2014/main" id="{F7AA65BE-259E-CEFA-63A8-575B7D083D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366" y="14357702"/>
              <a:ext cx="467074" cy="467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6" name="Picture 2" descr="Weight - Free food icons">
              <a:extLst>
                <a:ext uri="{FF2B5EF4-FFF2-40B4-BE49-F238E27FC236}">
                  <a16:creationId xmlns:a16="http://schemas.microsoft.com/office/drawing/2014/main" id="{8B4CBB22-B981-DEFE-8123-46E9D71F99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593" y="13560205"/>
              <a:ext cx="467074" cy="441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9FA9226-984F-7182-974E-69BABA58096D}"/>
              </a:ext>
            </a:extLst>
          </p:cNvPr>
          <p:cNvSpPr/>
          <p:nvPr/>
        </p:nvSpPr>
        <p:spPr>
          <a:xfrm>
            <a:off x="199912" y="14002514"/>
            <a:ext cx="7625715" cy="25004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6ADB8E9-958A-9BF6-C6E9-040B33F25E23}"/>
              </a:ext>
            </a:extLst>
          </p:cNvPr>
          <p:cNvGrpSpPr/>
          <p:nvPr/>
        </p:nvGrpSpPr>
        <p:grpSpPr>
          <a:xfrm>
            <a:off x="1312659" y="14923153"/>
            <a:ext cx="5383208" cy="866011"/>
            <a:chOff x="15668928" y="11951686"/>
            <a:chExt cx="6844845" cy="963692"/>
          </a:xfrm>
        </p:grpSpPr>
        <p:pic>
          <p:nvPicPr>
            <p:cNvPr id="1139" name="Graphic 1138" descr="Arrow Right outline">
              <a:extLst>
                <a:ext uri="{FF2B5EF4-FFF2-40B4-BE49-F238E27FC236}">
                  <a16:creationId xmlns:a16="http://schemas.microsoft.com/office/drawing/2014/main" id="{CD2BFA56-8468-11A7-F7D7-F92555CC1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5668928" y="11951686"/>
              <a:ext cx="846124" cy="914400"/>
            </a:xfrm>
            <a:prstGeom prst="rect">
              <a:avLst/>
            </a:prstGeom>
          </p:spPr>
        </p:pic>
        <p:pic>
          <p:nvPicPr>
            <p:cNvPr id="1140" name="Graphic 1139" descr="Arrow Right outline">
              <a:extLst>
                <a:ext uri="{FF2B5EF4-FFF2-40B4-BE49-F238E27FC236}">
                  <a16:creationId xmlns:a16="http://schemas.microsoft.com/office/drawing/2014/main" id="{9C632E03-23BA-CFB1-1490-1B32FEE42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7441223" y="11968116"/>
              <a:ext cx="914534" cy="914400"/>
            </a:xfrm>
            <a:prstGeom prst="rect">
              <a:avLst/>
            </a:prstGeom>
          </p:spPr>
        </p:pic>
        <p:pic>
          <p:nvPicPr>
            <p:cNvPr id="1144" name="Graphic 1143" descr="Arrow Right outline">
              <a:extLst>
                <a:ext uri="{FF2B5EF4-FFF2-40B4-BE49-F238E27FC236}">
                  <a16:creationId xmlns:a16="http://schemas.microsoft.com/office/drawing/2014/main" id="{D4B89B8D-FE10-3A4D-D42D-2D32D4ACD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9657308" y="11968116"/>
              <a:ext cx="914534" cy="914400"/>
            </a:xfrm>
            <a:prstGeom prst="rect">
              <a:avLst/>
            </a:prstGeom>
          </p:spPr>
        </p:pic>
        <p:pic>
          <p:nvPicPr>
            <p:cNvPr id="1146" name="Graphic 1145" descr="Arrow Right outline">
              <a:extLst>
                <a:ext uri="{FF2B5EF4-FFF2-40B4-BE49-F238E27FC236}">
                  <a16:creationId xmlns:a16="http://schemas.microsoft.com/office/drawing/2014/main" id="{56C21AD0-1F1A-832D-C7B8-B93C2FB33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1599239" y="12000980"/>
              <a:ext cx="914534" cy="914398"/>
            </a:xfrm>
            <a:prstGeom prst="rect">
              <a:avLst/>
            </a:prstGeom>
          </p:spPr>
        </p:pic>
      </p:grpSp>
      <p:sp>
        <p:nvSpPr>
          <p:cNvPr id="1148" name="TextBox 1147">
            <a:extLst>
              <a:ext uri="{FF2B5EF4-FFF2-40B4-BE49-F238E27FC236}">
                <a16:creationId xmlns:a16="http://schemas.microsoft.com/office/drawing/2014/main" id="{BD642723-CB11-9CF1-8E87-D4712C3A89C8}"/>
              </a:ext>
            </a:extLst>
          </p:cNvPr>
          <p:cNvSpPr txBox="1"/>
          <p:nvPr/>
        </p:nvSpPr>
        <p:spPr>
          <a:xfrm>
            <a:off x="2451821" y="13952709"/>
            <a:ext cx="3285177" cy="7154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Process</a:t>
            </a:r>
            <a:endParaRPr lang="en-US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 descr="A black rectangular device with many ports&#10;&#10;Description automatically generated">
            <a:extLst>
              <a:ext uri="{FF2B5EF4-FFF2-40B4-BE49-F238E27FC236}">
                <a16:creationId xmlns:a16="http://schemas.microsoft.com/office/drawing/2014/main" id="{88AEDD94-AF66-BBEF-571B-C441C5C44CF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3" t="21429" r="13605" b="25272"/>
          <a:stretch/>
        </p:blipFill>
        <p:spPr>
          <a:xfrm>
            <a:off x="11509106" y="10516120"/>
            <a:ext cx="2259331" cy="1494000"/>
          </a:xfrm>
          <a:prstGeom prst="rect">
            <a:avLst/>
          </a:prstGeom>
        </p:spPr>
      </p:pic>
      <p:pic>
        <p:nvPicPr>
          <p:cNvPr id="50" name="Picture 49" descr="A close-up of a computer chip&#10;&#10;Description automatically generated">
            <a:extLst>
              <a:ext uri="{FF2B5EF4-FFF2-40B4-BE49-F238E27FC236}">
                <a16:creationId xmlns:a16="http://schemas.microsoft.com/office/drawing/2014/main" id="{AC891F32-4182-D4C7-6349-FBAA690E5435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" t="17353" r="4699" b="17073"/>
          <a:stretch/>
        </p:blipFill>
        <p:spPr>
          <a:xfrm>
            <a:off x="11780334" y="13804448"/>
            <a:ext cx="2044184" cy="14940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D0D33F4-481D-C13F-8931-78E273A64162}"/>
              </a:ext>
            </a:extLst>
          </p:cNvPr>
          <p:cNvSpPr txBox="1"/>
          <p:nvPr/>
        </p:nvSpPr>
        <p:spPr>
          <a:xfrm>
            <a:off x="8517904" y="10633326"/>
            <a:ext cx="445951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Manufacturer: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Readytosky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Model: Pixhawk 2.4.8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Main sensors: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MPU6000 as main accel and gyro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ST Micro 16-bit gyroscope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ST Micro 14-bit accelerometer/compass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MEAS barometer</a:t>
            </a:r>
          </a:p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F5C58A2-FD39-AA3F-3771-E0DA699DC8A2}"/>
              </a:ext>
            </a:extLst>
          </p:cNvPr>
          <p:cNvSpPr txBox="1"/>
          <p:nvPr/>
        </p:nvSpPr>
        <p:spPr>
          <a:xfrm>
            <a:off x="8500641" y="10239114"/>
            <a:ext cx="4815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Flight controller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F88DBB0-4369-1A14-9C7C-D4C1E3773877}"/>
              </a:ext>
            </a:extLst>
          </p:cNvPr>
          <p:cNvSpPr txBox="1"/>
          <p:nvPr/>
        </p:nvSpPr>
        <p:spPr>
          <a:xfrm>
            <a:off x="8491433" y="13447616"/>
            <a:ext cx="537066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Manufacturer: Raspberry Pi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Model: </a:t>
            </a: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Raspberry Pi 5 (4GB)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software </a:t>
            </a: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endParaRPr lang="it-IT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Main features: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8GB 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Video Core VI 3D 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H.265 (HEVC) hardware decode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(4K fps60)</a:t>
            </a:r>
            <a:endParaRPr lang="it-IT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B48FCEC-3103-5060-4606-E780B1F70D8A}"/>
              </a:ext>
            </a:extLst>
          </p:cNvPr>
          <p:cNvSpPr txBox="1"/>
          <p:nvPr/>
        </p:nvSpPr>
        <p:spPr>
          <a:xfrm>
            <a:off x="8523320" y="13028289"/>
            <a:ext cx="24651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r>
              <a:rPr lang="en-US" sz="18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9EA6AB-9BB0-1AC2-42E0-807FDA386B6C}"/>
              </a:ext>
            </a:extLst>
          </p:cNvPr>
          <p:cNvSpPr/>
          <p:nvPr/>
        </p:nvSpPr>
        <p:spPr>
          <a:xfrm>
            <a:off x="14188451" y="10170503"/>
            <a:ext cx="9905963" cy="62906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A6B84F9-CBA2-E4A4-28C6-8758173B7D2D}"/>
              </a:ext>
            </a:extLst>
          </p:cNvPr>
          <p:cNvSpPr txBox="1"/>
          <p:nvPr/>
        </p:nvSpPr>
        <p:spPr>
          <a:xfrm>
            <a:off x="17259174" y="10334780"/>
            <a:ext cx="4634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>
                <a:solidFill>
                  <a:srgbClr val="C55A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Power Schematics</a:t>
            </a:r>
            <a:endParaRPr lang="en-US" sz="3600" b="1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DEDF5A0-A217-7834-9790-7BC9855533DB}"/>
              </a:ext>
            </a:extLst>
          </p:cNvPr>
          <p:cNvGrpSpPr/>
          <p:nvPr/>
        </p:nvGrpSpPr>
        <p:grpSpPr>
          <a:xfrm>
            <a:off x="24414756" y="10086314"/>
            <a:ext cx="5619273" cy="3464321"/>
            <a:chOff x="481080" y="12749276"/>
            <a:chExt cx="8190972" cy="5661834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A0556C28-15A0-AB40-CAC8-6B8B8415EBB8}"/>
                </a:ext>
              </a:extLst>
            </p:cNvPr>
            <p:cNvSpPr/>
            <p:nvPr/>
          </p:nvSpPr>
          <p:spPr>
            <a:xfrm>
              <a:off x="481080" y="12749276"/>
              <a:ext cx="8190972" cy="566183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5325E6E-DF71-F361-71CF-F5155751A250}"/>
                </a:ext>
              </a:extLst>
            </p:cNvPr>
            <p:cNvSpPr txBox="1"/>
            <p:nvPr/>
          </p:nvSpPr>
          <p:spPr>
            <a:xfrm>
              <a:off x="1166531" y="12810602"/>
              <a:ext cx="6957345" cy="10563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Propulsion System 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C29A17A-5578-7114-C446-47491AA8B963}"/>
              </a:ext>
            </a:extLst>
          </p:cNvPr>
          <p:cNvSpPr/>
          <p:nvPr/>
        </p:nvSpPr>
        <p:spPr>
          <a:xfrm>
            <a:off x="24326421" y="13674993"/>
            <a:ext cx="5619273" cy="27861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20E023-D469-AE52-4353-2FA34F91D9A2}"/>
              </a:ext>
            </a:extLst>
          </p:cNvPr>
          <p:cNvSpPr txBox="1"/>
          <p:nvPr/>
        </p:nvSpPr>
        <p:spPr>
          <a:xfrm>
            <a:off x="24865940" y="13860673"/>
            <a:ext cx="4634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>
                <a:solidFill>
                  <a:srgbClr val="C55A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 </a:t>
            </a:r>
            <a:endParaRPr lang="en-US" sz="3600" b="1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0BADC9-4C5D-0F67-F45D-6455566781AD}"/>
              </a:ext>
            </a:extLst>
          </p:cNvPr>
          <p:cNvSpPr txBox="1"/>
          <p:nvPr/>
        </p:nvSpPr>
        <p:spPr>
          <a:xfrm>
            <a:off x="24403437" y="14408349"/>
            <a:ext cx="5529407" cy="19697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extend our deepest gratitude to          the design team, coached by Dr. Othman Ali, and the support from KFUPM for their invaluable contributions to Water Tank Cracks Inspection Submarine project</a:t>
            </a:r>
            <a:r>
              <a:rPr lang="en-US" sz="26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1346" name="Straight Connector 1345">
            <a:extLst>
              <a:ext uri="{FF2B5EF4-FFF2-40B4-BE49-F238E27FC236}">
                <a16:creationId xmlns:a16="http://schemas.microsoft.com/office/drawing/2014/main" id="{E89077D6-18C5-A2AC-0AAB-64E147E5C281}"/>
              </a:ext>
            </a:extLst>
          </p:cNvPr>
          <p:cNvCxnSpPr/>
          <p:nvPr/>
        </p:nvCxnSpPr>
        <p:spPr>
          <a:xfrm>
            <a:off x="8194280" y="5734671"/>
            <a:ext cx="5702759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8" descr="Thrust Icons - Free SVG &amp; PNG Thrust Images - Noun Project">
            <a:extLst>
              <a:ext uri="{FF2B5EF4-FFF2-40B4-BE49-F238E27FC236}">
                <a16:creationId xmlns:a16="http://schemas.microsoft.com/office/drawing/2014/main" id="{B346C3D7-DFF6-6AC9-1F6D-AEA761448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" y="12746424"/>
            <a:ext cx="478432" cy="45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Submarine - Free transport icons">
            <a:extLst>
              <a:ext uri="{FF2B5EF4-FFF2-40B4-BE49-F238E27FC236}">
                <a16:creationId xmlns:a16="http://schemas.microsoft.com/office/drawing/2014/main" id="{1CD3CAC4-E5D2-5335-0545-92C585710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99" y="14596398"/>
            <a:ext cx="1102349" cy="110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bmarine - Free transport icons">
            <a:extLst>
              <a:ext uri="{FF2B5EF4-FFF2-40B4-BE49-F238E27FC236}">
                <a16:creationId xmlns:a16="http://schemas.microsoft.com/office/drawing/2014/main" id="{312FF8A4-BE4F-6332-3881-7E68290F4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298" y="14534068"/>
            <a:ext cx="1329018" cy="132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acked Tank Icons - Free SVG &amp; PNG Cracked Tank Images - Noun Project">
            <a:extLst>
              <a:ext uri="{FF2B5EF4-FFF2-40B4-BE49-F238E27FC236}">
                <a16:creationId xmlns:a16="http://schemas.microsoft.com/office/drawing/2014/main" id="{3C1F76E9-441A-27E5-9DD4-CE031030D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57" y="15010156"/>
            <a:ext cx="928193" cy="9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ak Proof Water Tank Maintenance Svg Png Icon Free Download (#263201) -  OnlineWebFonts.COM">
            <a:extLst>
              <a:ext uri="{FF2B5EF4-FFF2-40B4-BE49-F238E27FC236}">
                <a16:creationId xmlns:a16="http://schemas.microsoft.com/office/drawing/2014/main" id="{1A9E6C75-5F09-8A91-3CF2-1D21C5415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295" y="14870173"/>
            <a:ext cx="928193" cy="9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onitor, Online, Privacy, Surveillance, Video, Watch Line Icon Vector Stock  Vector Image &amp; Art - Alamy">
            <a:extLst>
              <a:ext uri="{FF2B5EF4-FFF2-40B4-BE49-F238E27FC236}">
                <a16:creationId xmlns:a16="http://schemas.microsoft.com/office/drawing/2014/main" id="{CFD69DB0-AEE2-58DE-C135-782066C02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t="11576" r="18475" b="29678"/>
          <a:stretch/>
        </p:blipFill>
        <p:spPr bwMode="auto">
          <a:xfrm>
            <a:off x="5142664" y="14897573"/>
            <a:ext cx="1004042" cy="99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A159AD7-FBF7-ECB8-C47B-939DD4FF187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985003" y="4309048"/>
            <a:ext cx="1341236" cy="128027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D1DBB20-9D02-BA82-99BE-49487891D74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2012386" y="5963984"/>
            <a:ext cx="1746144" cy="1746144"/>
          </a:xfrm>
          <a:prstGeom prst="rect">
            <a:avLst/>
          </a:prstGeom>
        </p:spPr>
      </p:pic>
      <p:sp>
        <p:nvSpPr>
          <p:cNvPr id="1792" name="TextBox 1791">
            <a:extLst>
              <a:ext uri="{FF2B5EF4-FFF2-40B4-BE49-F238E27FC236}">
                <a16:creationId xmlns:a16="http://schemas.microsoft.com/office/drawing/2014/main" id="{FF369503-F1A1-3B5F-F599-0EE449DB7D89}"/>
              </a:ext>
            </a:extLst>
          </p:cNvPr>
          <p:cNvSpPr txBox="1"/>
          <p:nvPr/>
        </p:nvSpPr>
        <p:spPr>
          <a:xfrm>
            <a:off x="8520973" y="6456011"/>
            <a:ext cx="3572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Pressure Resolution: 0.2 mbar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Range: -20 to +85C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Conversion Speed: Up to 0.5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96" name="Picture 1795">
            <a:extLst>
              <a:ext uri="{FF2B5EF4-FFF2-40B4-BE49-F238E27FC236}">
                <a16:creationId xmlns:a16="http://schemas.microsoft.com/office/drawing/2014/main" id="{BF96C3C0-BDB9-004E-B8C4-B946B495575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864060" y="8270725"/>
            <a:ext cx="1763522" cy="1309785"/>
          </a:xfrm>
          <a:prstGeom prst="rect">
            <a:avLst/>
          </a:prstGeom>
        </p:spPr>
      </p:pic>
      <p:pic>
        <p:nvPicPr>
          <p:cNvPr id="1797" name="Picture 1796">
            <a:extLst>
              <a:ext uri="{FF2B5EF4-FFF2-40B4-BE49-F238E27FC236}">
                <a16:creationId xmlns:a16="http://schemas.microsoft.com/office/drawing/2014/main" id="{2A2589A4-6A51-A203-FCDA-B427EA5E032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5554085" y="10751800"/>
            <a:ext cx="3434790" cy="2752884"/>
          </a:xfrm>
          <a:prstGeom prst="rect">
            <a:avLst/>
          </a:prstGeom>
        </p:spPr>
      </p:pic>
      <p:pic>
        <p:nvPicPr>
          <p:cNvPr id="1798" name="Picture 1797">
            <a:extLst>
              <a:ext uri="{FF2B5EF4-FFF2-40B4-BE49-F238E27FC236}">
                <a16:creationId xmlns:a16="http://schemas.microsoft.com/office/drawing/2014/main" id="{8F809279-F7BF-640D-94A3-EDB803A14C40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4643682" y="11091712"/>
            <a:ext cx="9208972" cy="4706654"/>
          </a:xfrm>
          <a:prstGeom prst="rect">
            <a:avLst/>
          </a:prstGeom>
        </p:spPr>
      </p:pic>
      <p:grpSp>
        <p:nvGrpSpPr>
          <p:cNvPr id="1799" name="Group 1798">
            <a:extLst>
              <a:ext uri="{FF2B5EF4-FFF2-40B4-BE49-F238E27FC236}">
                <a16:creationId xmlns:a16="http://schemas.microsoft.com/office/drawing/2014/main" id="{470B8312-2DA3-23F9-6441-213263EDD199}"/>
              </a:ext>
            </a:extLst>
          </p:cNvPr>
          <p:cNvGrpSpPr/>
          <p:nvPr/>
        </p:nvGrpSpPr>
        <p:grpSpPr>
          <a:xfrm>
            <a:off x="24358063" y="2870337"/>
            <a:ext cx="5713449" cy="3304959"/>
            <a:chOff x="481080" y="12749276"/>
            <a:chExt cx="8190972" cy="5661834"/>
          </a:xfrm>
        </p:grpSpPr>
        <p:sp>
          <p:nvSpPr>
            <p:cNvPr id="1800" name="Rectangle: Rounded Corners 1799">
              <a:extLst>
                <a:ext uri="{FF2B5EF4-FFF2-40B4-BE49-F238E27FC236}">
                  <a16:creationId xmlns:a16="http://schemas.microsoft.com/office/drawing/2014/main" id="{97AD6415-CACA-E7B0-076D-4AB2BBD32B6C}"/>
                </a:ext>
              </a:extLst>
            </p:cNvPr>
            <p:cNvSpPr/>
            <p:nvPr/>
          </p:nvSpPr>
          <p:spPr>
            <a:xfrm>
              <a:off x="481080" y="12749276"/>
              <a:ext cx="8190972" cy="566183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1" name="TextBox 1800">
              <a:extLst>
                <a:ext uri="{FF2B5EF4-FFF2-40B4-BE49-F238E27FC236}">
                  <a16:creationId xmlns:a16="http://schemas.microsoft.com/office/drawing/2014/main" id="{93EE60FB-D8FE-B555-BD9E-C1B0864E1095}"/>
                </a:ext>
              </a:extLst>
            </p:cNvPr>
            <p:cNvSpPr txBox="1"/>
            <p:nvPr/>
          </p:nvSpPr>
          <p:spPr>
            <a:xfrm>
              <a:off x="1194613" y="12788021"/>
              <a:ext cx="6957346" cy="9999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Elevator Pitch</a:t>
              </a:r>
            </a:p>
          </p:txBody>
        </p:sp>
      </p:grpSp>
      <p:sp>
        <p:nvSpPr>
          <p:cNvPr id="1804" name="TextBox 1803">
            <a:extLst>
              <a:ext uri="{FF2B5EF4-FFF2-40B4-BE49-F238E27FC236}">
                <a16:creationId xmlns:a16="http://schemas.microsoft.com/office/drawing/2014/main" id="{3C7A3676-23FF-7A73-EE8A-A04654D35FCD}"/>
              </a:ext>
            </a:extLst>
          </p:cNvPr>
          <p:cNvSpPr txBox="1"/>
          <p:nvPr/>
        </p:nvSpPr>
        <p:spPr>
          <a:xfrm>
            <a:off x="24705539" y="3538622"/>
            <a:ext cx="508266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24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National Water Company faces a problem with detecting cracks in tanks. Our submarine, offers easy and accurate detection for the tank’s cracks, ensuring efficient maintenance actions.</a:t>
            </a:r>
          </a:p>
        </p:txBody>
      </p:sp>
      <p:grpSp>
        <p:nvGrpSpPr>
          <p:cNvPr id="1805" name="Group 1804">
            <a:extLst>
              <a:ext uri="{FF2B5EF4-FFF2-40B4-BE49-F238E27FC236}">
                <a16:creationId xmlns:a16="http://schemas.microsoft.com/office/drawing/2014/main" id="{212C86B3-21CE-96F4-95A7-D85067558A8F}"/>
              </a:ext>
            </a:extLst>
          </p:cNvPr>
          <p:cNvGrpSpPr/>
          <p:nvPr/>
        </p:nvGrpSpPr>
        <p:grpSpPr>
          <a:xfrm>
            <a:off x="20271737" y="16625384"/>
            <a:ext cx="9905963" cy="4744556"/>
            <a:chOff x="-6072618" y="12648337"/>
            <a:chExt cx="8190972" cy="5661834"/>
          </a:xfrm>
        </p:grpSpPr>
        <p:sp>
          <p:nvSpPr>
            <p:cNvPr id="1806" name="Rectangle: Rounded Corners 1805">
              <a:extLst>
                <a:ext uri="{FF2B5EF4-FFF2-40B4-BE49-F238E27FC236}">
                  <a16:creationId xmlns:a16="http://schemas.microsoft.com/office/drawing/2014/main" id="{55C72A69-9AB0-29C2-2DF0-F8F7D9292D16}"/>
                </a:ext>
              </a:extLst>
            </p:cNvPr>
            <p:cNvSpPr/>
            <p:nvPr/>
          </p:nvSpPr>
          <p:spPr>
            <a:xfrm>
              <a:off x="-6072618" y="12648337"/>
              <a:ext cx="8190972" cy="566183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7" name="TextBox 1806">
              <a:extLst>
                <a:ext uri="{FF2B5EF4-FFF2-40B4-BE49-F238E27FC236}">
                  <a16:creationId xmlns:a16="http://schemas.microsoft.com/office/drawing/2014/main" id="{F162A673-B04C-8469-7BDB-47D29D5280BB}"/>
                </a:ext>
              </a:extLst>
            </p:cNvPr>
            <p:cNvSpPr txBox="1"/>
            <p:nvPr/>
          </p:nvSpPr>
          <p:spPr>
            <a:xfrm>
              <a:off x="-3946574" y="12707911"/>
              <a:ext cx="4201062" cy="7712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Drawing &amp; Dimensions</a:t>
              </a:r>
            </a:p>
          </p:txBody>
        </p:sp>
      </p:grpSp>
      <p:pic>
        <p:nvPicPr>
          <p:cNvPr id="1809" name="Picture 1808">
            <a:extLst>
              <a:ext uri="{FF2B5EF4-FFF2-40B4-BE49-F238E27FC236}">
                <a16:creationId xmlns:a16="http://schemas.microsoft.com/office/drawing/2014/main" id="{DAB42BDB-14DF-50E3-6295-88FF628719E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5322466" y="7119641"/>
            <a:ext cx="3988752" cy="2244621"/>
          </a:xfrm>
          <a:prstGeom prst="rect">
            <a:avLst/>
          </a:prstGeom>
        </p:spPr>
      </p:pic>
      <p:pic>
        <p:nvPicPr>
          <p:cNvPr id="1814" name="Picture 1813" descr="A graph showing a number of times&#10;&#10;Description automatically generated with medium confidence">
            <a:extLst>
              <a:ext uri="{FF2B5EF4-FFF2-40B4-BE49-F238E27FC236}">
                <a16:creationId xmlns:a16="http://schemas.microsoft.com/office/drawing/2014/main" id="{9C0C0FA9-FBC2-2C90-A09E-82F613BE35B5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766" y="17193031"/>
            <a:ext cx="6898529" cy="3714772"/>
          </a:xfrm>
          <a:prstGeom prst="rect">
            <a:avLst/>
          </a:prstGeom>
        </p:spPr>
      </p:pic>
      <p:pic>
        <p:nvPicPr>
          <p:cNvPr id="1818" name="Picture 1817" descr="A blue and black grid&#10;&#10;Description automatically generated with medium confidence">
            <a:extLst>
              <a:ext uri="{FF2B5EF4-FFF2-40B4-BE49-F238E27FC236}">
                <a16:creationId xmlns:a16="http://schemas.microsoft.com/office/drawing/2014/main" id="{CE92163D-B5B5-8483-0C77-6A165204C45F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5" y="17097766"/>
            <a:ext cx="5699718" cy="3786808"/>
          </a:xfrm>
          <a:prstGeom prst="rect">
            <a:avLst/>
          </a:prstGeom>
        </p:spPr>
      </p:pic>
      <p:sp>
        <p:nvSpPr>
          <p:cNvPr id="1819" name="TextBox 1818">
            <a:extLst>
              <a:ext uri="{FF2B5EF4-FFF2-40B4-BE49-F238E27FC236}">
                <a16:creationId xmlns:a16="http://schemas.microsoft.com/office/drawing/2014/main" id="{4D9A6A6E-DEC0-CA8D-8E50-985787F137DD}"/>
              </a:ext>
            </a:extLst>
          </p:cNvPr>
          <p:cNvSpPr txBox="1"/>
          <p:nvPr/>
        </p:nvSpPr>
        <p:spPr>
          <a:xfrm>
            <a:off x="876341" y="20825767"/>
            <a:ext cx="511112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Streamline Simulation 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2" name="TextBox 1821">
            <a:extLst>
              <a:ext uri="{FF2B5EF4-FFF2-40B4-BE49-F238E27FC236}">
                <a16:creationId xmlns:a16="http://schemas.microsoft.com/office/drawing/2014/main" id="{A626F604-71E8-C972-9EB7-3780F646EEC0}"/>
              </a:ext>
            </a:extLst>
          </p:cNvPr>
          <p:cNvSpPr txBox="1"/>
          <p:nvPr/>
        </p:nvSpPr>
        <p:spPr>
          <a:xfrm>
            <a:off x="7872909" y="20744171"/>
            <a:ext cx="511112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Drag Simulation </a:t>
            </a:r>
          </a:p>
        </p:txBody>
      </p:sp>
      <p:sp>
        <p:nvSpPr>
          <p:cNvPr id="1823" name="TextBox 1822">
            <a:extLst>
              <a:ext uri="{FF2B5EF4-FFF2-40B4-BE49-F238E27FC236}">
                <a16:creationId xmlns:a16="http://schemas.microsoft.com/office/drawing/2014/main" id="{0E3C7D3C-41F8-7F7A-E5A9-A7BD7E5B8878}"/>
              </a:ext>
            </a:extLst>
          </p:cNvPr>
          <p:cNvSpPr txBox="1"/>
          <p:nvPr/>
        </p:nvSpPr>
        <p:spPr>
          <a:xfrm>
            <a:off x="5536377" y="16495586"/>
            <a:ext cx="612595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 and Validations </a:t>
            </a:r>
            <a:endParaRPr lang="en-US" sz="360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824" name="Picture 1823" descr="A screenshot of a computer&#10;&#10;Description automatically generated">
            <a:extLst>
              <a:ext uri="{FF2B5EF4-FFF2-40B4-BE49-F238E27FC236}">
                <a16:creationId xmlns:a16="http://schemas.microsoft.com/office/drawing/2014/main" id="{3C185E7D-BA9E-9559-4691-564AB6605CA6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65"/>
          <a:stretch/>
        </p:blipFill>
        <p:spPr>
          <a:xfrm>
            <a:off x="10892676" y="17726357"/>
            <a:ext cx="2612961" cy="806753"/>
          </a:xfrm>
          <a:prstGeom prst="rect">
            <a:avLst/>
          </a:prstGeom>
        </p:spPr>
      </p:pic>
      <p:pic>
        <p:nvPicPr>
          <p:cNvPr id="1830" name="Picture 1829" descr="A clear plastic box with white parts on a wooden surface&#10;&#10;Description automatically generated">
            <a:extLst>
              <a:ext uri="{FF2B5EF4-FFF2-40B4-BE49-F238E27FC236}">
                <a16:creationId xmlns:a16="http://schemas.microsoft.com/office/drawing/2014/main" id="{9271C43D-FBF6-C4E5-F2CD-93255C9384B7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21234" r="2836" b="16962"/>
          <a:stretch/>
        </p:blipFill>
        <p:spPr>
          <a:xfrm>
            <a:off x="14054650" y="17095750"/>
            <a:ext cx="5097783" cy="3780890"/>
          </a:xfrm>
          <a:prstGeom prst="rect">
            <a:avLst/>
          </a:prstGeom>
        </p:spPr>
      </p:pic>
      <p:sp>
        <p:nvSpPr>
          <p:cNvPr id="1831" name="TextBox 1830">
            <a:extLst>
              <a:ext uri="{FF2B5EF4-FFF2-40B4-BE49-F238E27FC236}">
                <a16:creationId xmlns:a16="http://schemas.microsoft.com/office/drawing/2014/main" id="{0CF8E33A-44B1-DC47-B7A2-72E94D233C96}"/>
              </a:ext>
            </a:extLst>
          </p:cNvPr>
          <p:cNvSpPr txBox="1"/>
          <p:nvPr/>
        </p:nvSpPr>
        <p:spPr>
          <a:xfrm>
            <a:off x="14735625" y="20814095"/>
            <a:ext cx="511112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Actual Assembly </a:t>
            </a:r>
          </a:p>
        </p:txBody>
      </p:sp>
      <p:pic>
        <p:nvPicPr>
          <p:cNvPr id="1046" name="Picture 22" descr="Data, science, icon, pressure, physics, force, resistance icon - Download  on Iconfinder">
            <a:extLst>
              <a:ext uri="{FF2B5EF4-FFF2-40B4-BE49-F238E27FC236}">
                <a16:creationId xmlns:a16="http://schemas.microsoft.com/office/drawing/2014/main" id="{3AC2F0E5-DEF8-7C3A-49EB-13E8F1937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6" y="6555781"/>
            <a:ext cx="441797" cy="44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Water Tank Icon Vector Art, Icons, and Graphics for Free Download">
            <a:extLst>
              <a:ext uri="{FF2B5EF4-FFF2-40B4-BE49-F238E27FC236}">
                <a16:creationId xmlns:a16="http://schemas.microsoft.com/office/drawing/2014/main" id="{0412214A-CCAC-209E-E635-071B0CD05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2" t="8602" r="28319" b="6900"/>
          <a:stretch/>
        </p:blipFill>
        <p:spPr bwMode="auto">
          <a:xfrm>
            <a:off x="710832" y="7203638"/>
            <a:ext cx="281306" cy="38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2" name="Picture 2" descr="Submarine - Free transport icons">
            <a:extLst>
              <a:ext uri="{FF2B5EF4-FFF2-40B4-BE49-F238E27FC236}">
                <a16:creationId xmlns:a16="http://schemas.microsoft.com/office/drawing/2014/main" id="{B236A231-F111-2362-F6E9-6B03C3B78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3" y="9491789"/>
            <a:ext cx="526167" cy="52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Speed - Operations Icon - CleanPNG / KissPNG">
            <a:extLst>
              <a:ext uri="{FF2B5EF4-FFF2-40B4-BE49-F238E27FC236}">
                <a16:creationId xmlns:a16="http://schemas.microsoft.com/office/drawing/2014/main" id="{94E9535D-E0FF-E5CB-0533-D3A500F53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8" t="-2185" r="11327" b="2185"/>
          <a:stretch/>
        </p:blipFill>
        <p:spPr bwMode="auto">
          <a:xfrm>
            <a:off x="809299" y="10339926"/>
            <a:ext cx="526167" cy="51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B18EAC-B7B2-14F4-BF7E-1E4045E819C5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4441292" y="3709957"/>
            <a:ext cx="8283891" cy="48661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489F55-847D-0460-EB5C-91EAD586DFA4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075" y="17371559"/>
            <a:ext cx="4735661" cy="35629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EF6009-0EDC-E827-EDAA-D2049E867B1F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157" y="17318585"/>
            <a:ext cx="4211508" cy="355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41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  <wetp:taskpane dockstate="right" visibility="0" width="350" row="2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E805BCC0-CD22-4D77-8078-D5E3A34AF32F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89AB75DB-53D9-4103-A591-7CBD74699B37}">
  <we:reference id="wa200003052" version="2.0.0.0" store="en-US" storeType="OMEX"/>
  <we:alternateReferences>
    <we:reference id="wa200003052" version="2.0.0.0" store="WA200003052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4cbcb226ab018d470aa76f56d206c961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616d3f29d0a527243dc63f3d9a000ebb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C49A0DF4-5BD3-485C-BBC6-7E0949F7BF81}"/>
</file>

<file path=customXml/itemProps2.xml><?xml version="1.0" encoding="utf-8"?>
<ds:datastoreItem xmlns:ds="http://schemas.openxmlformats.org/officeDocument/2006/customXml" ds:itemID="{14519FCC-E80C-42C6-807F-FFAD22E18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9D811A-2ED6-4EF1-9B67-7564DCAC8E08}">
  <ds:schemaRefs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9fb73b4-ff6b-410c-9f7b-8aa09a4fe9fb"/>
    <ds:schemaRef ds:uri="http://purl.org/dc/terms/"/>
    <ds:schemaRef ds:uri="80fde1b3-6ba5-41df-8223-ad5541b8591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404</Words>
  <Application>Microsoft Office PowerPoint</Application>
  <PresentationFormat>Custom</PresentationFormat>
  <Paragraphs>67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Fira Sans</vt:lpstr>
      <vt:lpstr>Fira Sans Extra Condensed Medium</vt:lpstr>
      <vt:lpstr>Roboto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عبدالعزيز الاحمدي</dc:creator>
  <cp:lastModifiedBy>AHMED MOHAMMED ALJABER</cp:lastModifiedBy>
  <cp:revision>1</cp:revision>
  <dcterms:created xsi:type="dcterms:W3CDTF">2023-12-01T10:32:23Z</dcterms:created>
  <dcterms:modified xsi:type="dcterms:W3CDTF">2024-05-09T20:57:56Z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  <property fmtid="{D5CDD505-2E9C-101B-9397-08002B2CF9AE}" pid="3" name="MediaServiceImageTags">
    <vt:lpwstr/>
  </property>
</Properties>
</file>