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12192000" cy="6858000"/>
  <p:notesSz cx="6858000" cy="9144000"/>
  <p:defaultTextStyle>
    <a:defPPr>
      <a:defRPr lang="en-S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5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78"/>
    <p:restoredTop sz="94626"/>
  </p:normalViewPr>
  <p:slideViewPr>
    <p:cSldViewPr snapToGrid="0">
      <p:cViewPr>
        <p:scale>
          <a:sx n="109" d="100"/>
          <a:sy n="109" d="100"/>
        </p:scale>
        <p:origin x="616" y="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7FF377-699E-5B4B-B9E4-9096BF925758}" type="datetimeFigureOut">
              <a:rPr lang="en-SA" smtClean="0"/>
              <a:t>12/8/23</a:t>
            </a:fld>
            <a:endParaRPr lang="en-S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E3B9FF-CAC8-2142-B8DB-BF224287243C}" type="slidenum">
              <a:rPr lang="en-SA" smtClean="0"/>
              <a:t>‹#›</a:t>
            </a:fld>
            <a:endParaRPr lang="en-SA"/>
          </a:p>
        </p:txBody>
      </p:sp>
    </p:spTree>
    <p:extLst>
      <p:ext uri="{BB962C8B-B14F-4D97-AF65-F5344CB8AC3E}">
        <p14:creationId xmlns:p14="http://schemas.microsoft.com/office/powerpoint/2010/main" val="2829607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AEFBF6-DE95-4134-9BB1-D0BCAF7878B1}" type="slidenum">
              <a:rPr lang="en-US" smtClean="0"/>
              <a:t>1</a:t>
            </a:fld>
            <a:endParaRPr lang="en-US"/>
          </a:p>
        </p:txBody>
      </p:sp>
    </p:spTree>
    <p:extLst>
      <p:ext uri="{BB962C8B-B14F-4D97-AF65-F5344CB8AC3E}">
        <p14:creationId xmlns:p14="http://schemas.microsoft.com/office/powerpoint/2010/main" val="4059918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496DC-F9F6-DEB0-F063-DBDD0A8761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A"/>
          </a:p>
        </p:txBody>
      </p:sp>
      <p:sp>
        <p:nvSpPr>
          <p:cNvPr id="3" name="Subtitle 2">
            <a:extLst>
              <a:ext uri="{FF2B5EF4-FFF2-40B4-BE49-F238E27FC236}">
                <a16:creationId xmlns:a16="http://schemas.microsoft.com/office/drawing/2014/main" id="{47FC3422-018F-74E5-8447-2250F98EAE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A"/>
          </a:p>
        </p:txBody>
      </p:sp>
      <p:sp>
        <p:nvSpPr>
          <p:cNvPr id="4" name="Date Placeholder 3">
            <a:extLst>
              <a:ext uri="{FF2B5EF4-FFF2-40B4-BE49-F238E27FC236}">
                <a16:creationId xmlns:a16="http://schemas.microsoft.com/office/drawing/2014/main" id="{5484B7E8-D539-E32E-411A-6A137E30B8C8}"/>
              </a:ext>
            </a:extLst>
          </p:cNvPr>
          <p:cNvSpPr>
            <a:spLocks noGrp="1"/>
          </p:cNvSpPr>
          <p:nvPr>
            <p:ph type="dt" sz="half" idx="10"/>
          </p:nvPr>
        </p:nvSpPr>
        <p:spPr/>
        <p:txBody>
          <a:bodyPr/>
          <a:lstStyle/>
          <a:p>
            <a:fld id="{9959D75A-4CA2-7147-A7B0-4FB078DEB386}" type="datetimeFigureOut">
              <a:rPr lang="en-SA" smtClean="0"/>
              <a:t>12/8/23</a:t>
            </a:fld>
            <a:endParaRPr lang="en-SA"/>
          </a:p>
        </p:txBody>
      </p:sp>
      <p:sp>
        <p:nvSpPr>
          <p:cNvPr id="5" name="Footer Placeholder 4">
            <a:extLst>
              <a:ext uri="{FF2B5EF4-FFF2-40B4-BE49-F238E27FC236}">
                <a16:creationId xmlns:a16="http://schemas.microsoft.com/office/drawing/2014/main" id="{3BB9EEE7-9463-8DBB-9F53-7C5E1FB2EABB}"/>
              </a:ext>
            </a:extLst>
          </p:cNvPr>
          <p:cNvSpPr>
            <a:spLocks noGrp="1"/>
          </p:cNvSpPr>
          <p:nvPr>
            <p:ph type="ftr" sz="quarter" idx="11"/>
          </p:nvPr>
        </p:nvSpPr>
        <p:spPr/>
        <p:txBody>
          <a:bodyPr/>
          <a:lstStyle/>
          <a:p>
            <a:endParaRPr lang="en-SA"/>
          </a:p>
        </p:txBody>
      </p:sp>
      <p:sp>
        <p:nvSpPr>
          <p:cNvPr id="6" name="Slide Number Placeholder 5">
            <a:extLst>
              <a:ext uri="{FF2B5EF4-FFF2-40B4-BE49-F238E27FC236}">
                <a16:creationId xmlns:a16="http://schemas.microsoft.com/office/drawing/2014/main" id="{30C273CB-12DF-3B22-C0EB-069CD04AC310}"/>
              </a:ext>
            </a:extLst>
          </p:cNvPr>
          <p:cNvSpPr>
            <a:spLocks noGrp="1"/>
          </p:cNvSpPr>
          <p:nvPr>
            <p:ph type="sldNum" sz="quarter" idx="12"/>
          </p:nvPr>
        </p:nvSpPr>
        <p:spPr/>
        <p:txBody>
          <a:bodyPr/>
          <a:lstStyle/>
          <a:p>
            <a:fld id="{896367DB-8438-5D42-8F3F-ACE2B0743890}" type="slidenum">
              <a:rPr lang="en-SA" smtClean="0"/>
              <a:t>‹#›</a:t>
            </a:fld>
            <a:endParaRPr lang="en-SA"/>
          </a:p>
        </p:txBody>
      </p:sp>
    </p:spTree>
    <p:extLst>
      <p:ext uri="{BB962C8B-B14F-4D97-AF65-F5344CB8AC3E}">
        <p14:creationId xmlns:p14="http://schemas.microsoft.com/office/powerpoint/2010/main" val="3453073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A1A43-516E-9AFC-6F8C-6B99C32C5CE2}"/>
              </a:ext>
            </a:extLst>
          </p:cNvPr>
          <p:cNvSpPr>
            <a:spLocks noGrp="1"/>
          </p:cNvSpPr>
          <p:nvPr>
            <p:ph type="title"/>
          </p:nvPr>
        </p:nvSpPr>
        <p:spPr/>
        <p:txBody>
          <a:bodyPr/>
          <a:lstStyle/>
          <a:p>
            <a:r>
              <a:rPr lang="en-US"/>
              <a:t>Click to edit Master title style</a:t>
            </a:r>
            <a:endParaRPr lang="en-SA"/>
          </a:p>
        </p:txBody>
      </p:sp>
      <p:sp>
        <p:nvSpPr>
          <p:cNvPr id="3" name="Vertical Text Placeholder 2">
            <a:extLst>
              <a:ext uri="{FF2B5EF4-FFF2-40B4-BE49-F238E27FC236}">
                <a16:creationId xmlns:a16="http://schemas.microsoft.com/office/drawing/2014/main" id="{8A2ACC89-D25B-038D-CE32-A1465A5592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Date Placeholder 3">
            <a:extLst>
              <a:ext uri="{FF2B5EF4-FFF2-40B4-BE49-F238E27FC236}">
                <a16:creationId xmlns:a16="http://schemas.microsoft.com/office/drawing/2014/main" id="{7CD08A7E-D098-C09E-A026-5864233BED15}"/>
              </a:ext>
            </a:extLst>
          </p:cNvPr>
          <p:cNvSpPr>
            <a:spLocks noGrp="1"/>
          </p:cNvSpPr>
          <p:nvPr>
            <p:ph type="dt" sz="half" idx="10"/>
          </p:nvPr>
        </p:nvSpPr>
        <p:spPr/>
        <p:txBody>
          <a:bodyPr/>
          <a:lstStyle/>
          <a:p>
            <a:fld id="{9959D75A-4CA2-7147-A7B0-4FB078DEB386}" type="datetimeFigureOut">
              <a:rPr lang="en-SA" smtClean="0"/>
              <a:t>12/8/23</a:t>
            </a:fld>
            <a:endParaRPr lang="en-SA"/>
          </a:p>
        </p:txBody>
      </p:sp>
      <p:sp>
        <p:nvSpPr>
          <p:cNvPr id="5" name="Footer Placeholder 4">
            <a:extLst>
              <a:ext uri="{FF2B5EF4-FFF2-40B4-BE49-F238E27FC236}">
                <a16:creationId xmlns:a16="http://schemas.microsoft.com/office/drawing/2014/main" id="{2E317623-91CD-2561-2F4F-20E34A77D394}"/>
              </a:ext>
            </a:extLst>
          </p:cNvPr>
          <p:cNvSpPr>
            <a:spLocks noGrp="1"/>
          </p:cNvSpPr>
          <p:nvPr>
            <p:ph type="ftr" sz="quarter" idx="11"/>
          </p:nvPr>
        </p:nvSpPr>
        <p:spPr/>
        <p:txBody>
          <a:bodyPr/>
          <a:lstStyle/>
          <a:p>
            <a:endParaRPr lang="en-SA"/>
          </a:p>
        </p:txBody>
      </p:sp>
      <p:sp>
        <p:nvSpPr>
          <p:cNvPr id="6" name="Slide Number Placeholder 5">
            <a:extLst>
              <a:ext uri="{FF2B5EF4-FFF2-40B4-BE49-F238E27FC236}">
                <a16:creationId xmlns:a16="http://schemas.microsoft.com/office/drawing/2014/main" id="{AF81B15A-68E0-DB85-6F34-9BB6DDD81A43}"/>
              </a:ext>
            </a:extLst>
          </p:cNvPr>
          <p:cNvSpPr>
            <a:spLocks noGrp="1"/>
          </p:cNvSpPr>
          <p:nvPr>
            <p:ph type="sldNum" sz="quarter" idx="12"/>
          </p:nvPr>
        </p:nvSpPr>
        <p:spPr/>
        <p:txBody>
          <a:bodyPr/>
          <a:lstStyle/>
          <a:p>
            <a:fld id="{896367DB-8438-5D42-8F3F-ACE2B0743890}" type="slidenum">
              <a:rPr lang="en-SA" smtClean="0"/>
              <a:t>‹#›</a:t>
            </a:fld>
            <a:endParaRPr lang="en-SA"/>
          </a:p>
        </p:txBody>
      </p:sp>
    </p:spTree>
    <p:extLst>
      <p:ext uri="{BB962C8B-B14F-4D97-AF65-F5344CB8AC3E}">
        <p14:creationId xmlns:p14="http://schemas.microsoft.com/office/powerpoint/2010/main" val="3046360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A4764C-D903-CD87-A907-1484800EA2A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A"/>
          </a:p>
        </p:txBody>
      </p:sp>
      <p:sp>
        <p:nvSpPr>
          <p:cNvPr id="3" name="Vertical Text Placeholder 2">
            <a:extLst>
              <a:ext uri="{FF2B5EF4-FFF2-40B4-BE49-F238E27FC236}">
                <a16:creationId xmlns:a16="http://schemas.microsoft.com/office/drawing/2014/main" id="{FD9A13B0-D0AA-8679-FBD6-1358EC7827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Date Placeholder 3">
            <a:extLst>
              <a:ext uri="{FF2B5EF4-FFF2-40B4-BE49-F238E27FC236}">
                <a16:creationId xmlns:a16="http://schemas.microsoft.com/office/drawing/2014/main" id="{F78077CD-0700-A36E-D82C-3FF8E549570C}"/>
              </a:ext>
            </a:extLst>
          </p:cNvPr>
          <p:cNvSpPr>
            <a:spLocks noGrp="1"/>
          </p:cNvSpPr>
          <p:nvPr>
            <p:ph type="dt" sz="half" idx="10"/>
          </p:nvPr>
        </p:nvSpPr>
        <p:spPr/>
        <p:txBody>
          <a:bodyPr/>
          <a:lstStyle/>
          <a:p>
            <a:fld id="{9959D75A-4CA2-7147-A7B0-4FB078DEB386}" type="datetimeFigureOut">
              <a:rPr lang="en-SA" smtClean="0"/>
              <a:t>12/8/23</a:t>
            </a:fld>
            <a:endParaRPr lang="en-SA"/>
          </a:p>
        </p:txBody>
      </p:sp>
      <p:sp>
        <p:nvSpPr>
          <p:cNvPr id="5" name="Footer Placeholder 4">
            <a:extLst>
              <a:ext uri="{FF2B5EF4-FFF2-40B4-BE49-F238E27FC236}">
                <a16:creationId xmlns:a16="http://schemas.microsoft.com/office/drawing/2014/main" id="{FD0169D2-72B7-3B2A-C6FA-0D67934306CE}"/>
              </a:ext>
            </a:extLst>
          </p:cNvPr>
          <p:cNvSpPr>
            <a:spLocks noGrp="1"/>
          </p:cNvSpPr>
          <p:nvPr>
            <p:ph type="ftr" sz="quarter" idx="11"/>
          </p:nvPr>
        </p:nvSpPr>
        <p:spPr/>
        <p:txBody>
          <a:bodyPr/>
          <a:lstStyle/>
          <a:p>
            <a:endParaRPr lang="en-SA"/>
          </a:p>
        </p:txBody>
      </p:sp>
      <p:sp>
        <p:nvSpPr>
          <p:cNvPr id="6" name="Slide Number Placeholder 5">
            <a:extLst>
              <a:ext uri="{FF2B5EF4-FFF2-40B4-BE49-F238E27FC236}">
                <a16:creationId xmlns:a16="http://schemas.microsoft.com/office/drawing/2014/main" id="{4B2A2B0F-2B2C-681A-EC2C-DF0DCBB19A75}"/>
              </a:ext>
            </a:extLst>
          </p:cNvPr>
          <p:cNvSpPr>
            <a:spLocks noGrp="1"/>
          </p:cNvSpPr>
          <p:nvPr>
            <p:ph type="sldNum" sz="quarter" idx="12"/>
          </p:nvPr>
        </p:nvSpPr>
        <p:spPr/>
        <p:txBody>
          <a:bodyPr/>
          <a:lstStyle/>
          <a:p>
            <a:fld id="{896367DB-8438-5D42-8F3F-ACE2B0743890}" type="slidenum">
              <a:rPr lang="en-SA" smtClean="0"/>
              <a:t>‹#›</a:t>
            </a:fld>
            <a:endParaRPr lang="en-SA"/>
          </a:p>
        </p:txBody>
      </p:sp>
    </p:spTree>
    <p:extLst>
      <p:ext uri="{BB962C8B-B14F-4D97-AF65-F5344CB8AC3E}">
        <p14:creationId xmlns:p14="http://schemas.microsoft.com/office/powerpoint/2010/main" val="3988064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39DB4-DD18-AE7E-6F52-EE399D7147BD}"/>
              </a:ext>
            </a:extLst>
          </p:cNvPr>
          <p:cNvSpPr>
            <a:spLocks noGrp="1"/>
          </p:cNvSpPr>
          <p:nvPr>
            <p:ph type="title"/>
          </p:nvPr>
        </p:nvSpPr>
        <p:spPr/>
        <p:txBody>
          <a:bodyPr/>
          <a:lstStyle/>
          <a:p>
            <a:r>
              <a:rPr lang="en-US"/>
              <a:t>Click to edit Master title style</a:t>
            </a:r>
            <a:endParaRPr lang="en-SA"/>
          </a:p>
        </p:txBody>
      </p:sp>
      <p:sp>
        <p:nvSpPr>
          <p:cNvPr id="3" name="Content Placeholder 2">
            <a:extLst>
              <a:ext uri="{FF2B5EF4-FFF2-40B4-BE49-F238E27FC236}">
                <a16:creationId xmlns:a16="http://schemas.microsoft.com/office/drawing/2014/main" id="{A07698F6-387B-029E-77FC-86BD177927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Date Placeholder 3">
            <a:extLst>
              <a:ext uri="{FF2B5EF4-FFF2-40B4-BE49-F238E27FC236}">
                <a16:creationId xmlns:a16="http://schemas.microsoft.com/office/drawing/2014/main" id="{6AA19B95-A0CC-CC3B-7395-B05B606BFCFB}"/>
              </a:ext>
            </a:extLst>
          </p:cNvPr>
          <p:cNvSpPr>
            <a:spLocks noGrp="1"/>
          </p:cNvSpPr>
          <p:nvPr>
            <p:ph type="dt" sz="half" idx="10"/>
          </p:nvPr>
        </p:nvSpPr>
        <p:spPr/>
        <p:txBody>
          <a:bodyPr/>
          <a:lstStyle/>
          <a:p>
            <a:fld id="{9959D75A-4CA2-7147-A7B0-4FB078DEB386}" type="datetimeFigureOut">
              <a:rPr lang="en-SA" smtClean="0"/>
              <a:t>12/8/23</a:t>
            </a:fld>
            <a:endParaRPr lang="en-SA"/>
          </a:p>
        </p:txBody>
      </p:sp>
      <p:sp>
        <p:nvSpPr>
          <p:cNvPr id="5" name="Footer Placeholder 4">
            <a:extLst>
              <a:ext uri="{FF2B5EF4-FFF2-40B4-BE49-F238E27FC236}">
                <a16:creationId xmlns:a16="http://schemas.microsoft.com/office/drawing/2014/main" id="{10ECE554-336B-EA9B-FA5F-B1A70B37E284}"/>
              </a:ext>
            </a:extLst>
          </p:cNvPr>
          <p:cNvSpPr>
            <a:spLocks noGrp="1"/>
          </p:cNvSpPr>
          <p:nvPr>
            <p:ph type="ftr" sz="quarter" idx="11"/>
          </p:nvPr>
        </p:nvSpPr>
        <p:spPr/>
        <p:txBody>
          <a:bodyPr/>
          <a:lstStyle/>
          <a:p>
            <a:endParaRPr lang="en-SA"/>
          </a:p>
        </p:txBody>
      </p:sp>
      <p:sp>
        <p:nvSpPr>
          <p:cNvPr id="6" name="Slide Number Placeholder 5">
            <a:extLst>
              <a:ext uri="{FF2B5EF4-FFF2-40B4-BE49-F238E27FC236}">
                <a16:creationId xmlns:a16="http://schemas.microsoft.com/office/drawing/2014/main" id="{D6AE82D6-1FA3-9058-FEA1-C2B6E5DF94F6}"/>
              </a:ext>
            </a:extLst>
          </p:cNvPr>
          <p:cNvSpPr>
            <a:spLocks noGrp="1"/>
          </p:cNvSpPr>
          <p:nvPr>
            <p:ph type="sldNum" sz="quarter" idx="12"/>
          </p:nvPr>
        </p:nvSpPr>
        <p:spPr/>
        <p:txBody>
          <a:bodyPr/>
          <a:lstStyle/>
          <a:p>
            <a:fld id="{896367DB-8438-5D42-8F3F-ACE2B0743890}" type="slidenum">
              <a:rPr lang="en-SA" smtClean="0"/>
              <a:t>‹#›</a:t>
            </a:fld>
            <a:endParaRPr lang="en-SA"/>
          </a:p>
        </p:txBody>
      </p:sp>
    </p:spTree>
    <p:extLst>
      <p:ext uri="{BB962C8B-B14F-4D97-AF65-F5344CB8AC3E}">
        <p14:creationId xmlns:p14="http://schemas.microsoft.com/office/powerpoint/2010/main" val="4121996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23913-2A0D-598D-D170-286B273401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A"/>
          </a:p>
        </p:txBody>
      </p:sp>
      <p:sp>
        <p:nvSpPr>
          <p:cNvPr id="3" name="Text Placeholder 2">
            <a:extLst>
              <a:ext uri="{FF2B5EF4-FFF2-40B4-BE49-F238E27FC236}">
                <a16:creationId xmlns:a16="http://schemas.microsoft.com/office/drawing/2014/main" id="{089BC2EB-0248-01D9-C4FE-B7EC9B7381B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38291E-7A34-6E82-1E98-E231A73B4679}"/>
              </a:ext>
            </a:extLst>
          </p:cNvPr>
          <p:cNvSpPr>
            <a:spLocks noGrp="1"/>
          </p:cNvSpPr>
          <p:nvPr>
            <p:ph type="dt" sz="half" idx="10"/>
          </p:nvPr>
        </p:nvSpPr>
        <p:spPr/>
        <p:txBody>
          <a:bodyPr/>
          <a:lstStyle/>
          <a:p>
            <a:fld id="{9959D75A-4CA2-7147-A7B0-4FB078DEB386}" type="datetimeFigureOut">
              <a:rPr lang="en-SA" smtClean="0"/>
              <a:t>12/8/23</a:t>
            </a:fld>
            <a:endParaRPr lang="en-SA"/>
          </a:p>
        </p:txBody>
      </p:sp>
      <p:sp>
        <p:nvSpPr>
          <p:cNvPr id="5" name="Footer Placeholder 4">
            <a:extLst>
              <a:ext uri="{FF2B5EF4-FFF2-40B4-BE49-F238E27FC236}">
                <a16:creationId xmlns:a16="http://schemas.microsoft.com/office/drawing/2014/main" id="{77FF6A33-73D9-3C9E-F537-A55787B1AD63}"/>
              </a:ext>
            </a:extLst>
          </p:cNvPr>
          <p:cNvSpPr>
            <a:spLocks noGrp="1"/>
          </p:cNvSpPr>
          <p:nvPr>
            <p:ph type="ftr" sz="quarter" idx="11"/>
          </p:nvPr>
        </p:nvSpPr>
        <p:spPr/>
        <p:txBody>
          <a:bodyPr/>
          <a:lstStyle/>
          <a:p>
            <a:endParaRPr lang="en-SA"/>
          </a:p>
        </p:txBody>
      </p:sp>
      <p:sp>
        <p:nvSpPr>
          <p:cNvPr id="6" name="Slide Number Placeholder 5">
            <a:extLst>
              <a:ext uri="{FF2B5EF4-FFF2-40B4-BE49-F238E27FC236}">
                <a16:creationId xmlns:a16="http://schemas.microsoft.com/office/drawing/2014/main" id="{4E9B4584-218D-F34C-EA89-B55D982E7A0C}"/>
              </a:ext>
            </a:extLst>
          </p:cNvPr>
          <p:cNvSpPr>
            <a:spLocks noGrp="1"/>
          </p:cNvSpPr>
          <p:nvPr>
            <p:ph type="sldNum" sz="quarter" idx="12"/>
          </p:nvPr>
        </p:nvSpPr>
        <p:spPr/>
        <p:txBody>
          <a:bodyPr/>
          <a:lstStyle/>
          <a:p>
            <a:fld id="{896367DB-8438-5D42-8F3F-ACE2B0743890}" type="slidenum">
              <a:rPr lang="en-SA" smtClean="0"/>
              <a:t>‹#›</a:t>
            </a:fld>
            <a:endParaRPr lang="en-SA"/>
          </a:p>
        </p:txBody>
      </p:sp>
    </p:spTree>
    <p:extLst>
      <p:ext uri="{BB962C8B-B14F-4D97-AF65-F5344CB8AC3E}">
        <p14:creationId xmlns:p14="http://schemas.microsoft.com/office/powerpoint/2010/main" val="3491272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C09B7-FE38-A8D7-B091-C94AA93E4D96}"/>
              </a:ext>
            </a:extLst>
          </p:cNvPr>
          <p:cNvSpPr>
            <a:spLocks noGrp="1"/>
          </p:cNvSpPr>
          <p:nvPr>
            <p:ph type="title"/>
          </p:nvPr>
        </p:nvSpPr>
        <p:spPr/>
        <p:txBody>
          <a:bodyPr/>
          <a:lstStyle/>
          <a:p>
            <a:r>
              <a:rPr lang="en-US"/>
              <a:t>Click to edit Master title style</a:t>
            </a:r>
            <a:endParaRPr lang="en-SA"/>
          </a:p>
        </p:txBody>
      </p:sp>
      <p:sp>
        <p:nvSpPr>
          <p:cNvPr id="3" name="Content Placeholder 2">
            <a:extLst>
              <a:ext uri="{FF2B5EF4-FFF2-40B4-BE49-F238E27FC236}">
                <a16:creationId xmlns:a16="http://schemas.microsoft.com/office/drawing/2014/main" id="{0FD7CDA6-0D28-186C-BE79-444DB7FA1E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Content Placeholder 3">
            <a:extLst>
              <a:ext uri="{FF2B5EF4-FFF2-40B4-BE49-F238E27FC236}">
                <a16:creationId xmlns:a16="http://schemas.microsoft.com/office/drawing/2014/main" id="{57D311E3-5FF4-9F86-B091-B6E4642E17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5" name="Date Placeholder 4">
            <a:extLst>
              <a:ext uri="{FF2B5EF4-FFF2-40B4-BE49-F238E27FC236}">
                <a16:creationId xmlns:a16="http://schemas.microsoft.com/office/drawing/2014/main" id="{3D3DE086-D045-D853-3387-AFC2EC31F9A5}"/>
              </a:ext>
            </a:extLst>
          </p:cNvPr>
          <p:cNvSpPr>
            <a:spLocks noGrp="1"/>
          </p:cNvSpPr>
          <p:nvPr>
            <p:ph type="dt" sz="half" idx="10"/>
          </p:nvPr>
        </p:nvSpPr>
        <p:spPr/>
        <p:txBody>
          <a:bodyPr/>
          <a:lstStyle/>
          <a:p>
            <a:fld id="{9959D75A-4CA2-7147-A7B0-4FB078DEB386}" type="datetimeFigureOut">
              <a:rPr lang="en-SA" smtClean="0"/>
              <a:t>12/8/23</a:t>
            </a:fld>
            <a:endParaRPr lang="en-SA"/>
          </a:p>
        </p:txBody>
      </p:sp>
      <p:sp>
        <p:nvSpPr>
          <p:cNvPr id="6" name="Footer Placeholder 5">
            <a:extLst>
              <a:ext uri="{FF2B5EF4-FFF2-40B4-BE49-F238E27FC236}">
                <a16:creationId xmlns:a16="http://schemas.microsoft.com/office/drawing/2014/main" id="{0B5F0E12-A58B-276D-CDD2-F03ED536D145}"/>
              </a:ext>
            </a:extLst>
          </p:cNvPr>
          <p:cNvSpPr>
            <a:spLocks noGrp="1"/>
          </p:cNvSpPr>
          <p:nvPr>
            <p:ph type="ftr" sz="quarter" idx="11"/>
          </p:nvPr>
        </p:nvSpPr>
        <p:spPr/>
        <p:txBody>
          <a:bodyPr/>
          <a:lstStyle/>
          <a:p>
            <a:endParaRPr lang="en-SA"/>
          </a:p>
        </p:txBody>
      </p:sp>
      <p:sp>
        <p:nvSpPr>
          <p:cNvPr id="7" name="Slide Number Placeholder 6">
            <a:extLst>
              <a:ext uri="{FF2B5EF4-FFF2-40B4-BE49-F238E27FC236}">
                <a16:creationId xmlns:a16="http://schemas.microsoft.com/office/drawing/2014/main" id="{0BAB731F-88AE-BC13-E2B9-2CE02CC7B444}"/>
              </a:ext>
            </a:extLst>
          </p:cNvPr>
          <p:cNvSpPr>
            <a:spLocks noGrp="1"/>
          </p:cNvSpPr>
          <p:nvPr>
            <p:ph type="sldNum" sz="quarter" idx="12"/>
          </p:nvPr>
        </p:nvSpPr>
        <p:spPr/>
        <p:txBody>
          <a:bodyPr/>
          <a:lstStyle/>
          <a:p>
            <a:fld id="{896367DB-8438-5D42-8F3F-ACE2B0743890}" type="slidenum">
              <a:rPr lang="en-SA" smtClean="0"/>
              <a:t>‹#›</a:t>
            </a:fld>
            <a:endParaRPr lang="en-SA"/>
          </a:p>
        </p:txBody>
      </p:sp>
    </p:spTree>
    <p:extLst>
      <p:ext uri="{BB962C8B-B14F-4D97-AF65-F5344CB8AC3E}">
        <p14:creationId xmlns:p14="http://schemas.microsoft.com/office/powerpoint/2010/main" val="3563917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EE6B3-9FA5-56A4-92A2-A30BAB754B7C}"/>
              </a:ext>
            </a:extLst>
          </p:cNvPr>
          <p:cNvSpPr>
            <a:spLocks noGrp="1"/>
          </p:cNvSpPr>
          <p:nvPr>
            <p:ph type="title"/>
          </p:nvPr>
        </p:nvSpPr>
        <p:spPr>
          <a:xfrm>
            <a:off x="839788" y="365125"/>
            <a:ext cx="10515600" cy="1325563"/>
          </a:xfrm>
        </p:spPr>
        <p:txBody>
          <a:bodyPr/>
          <a:lstStyle/>
          <a:p>
            <a:r>
              <a:rPr lang="en-US"/>
              <a:t>Click to edit Master title style</a:t>
            </a:r>
            <a:endParaRPr lang="en-SA"/>
          </a:p>
        </p:txBody>
      </p:sp>
      <p:sp>
        <p:nvSpPr>
          <p:cNvPr id="3" name="Text Placeholder 2">
            <a:extLst>
              <a:ext uri="{FF2B5EF4-FFF2-40B4-BE49-F238E27FC236}">
                <a16:creationId xmlns:a16="http://schemas.microsoft.com/office/drawing/2014/main" id="{B1F58704-4136-3DC4-71BA-1CF72C26A8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F7E898-FA65-0049-D12E-28743D61FB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5" name="Text Placeholder 4">
            <a:extLst>
              <a:ext uri="{FF2B5EF4-FFF2-40B4-BE49-F238E27FC236}">
                <a16:creationId xmlns:a16="http://schemas.microsoft.com/office/drawing/2014/main" id="{CCA5A61B-A1F5-FAAC-96D9-F8CDB65471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3314B89-611F-CC99-AD3B-FA6ABD845F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7" name="Date Placeholder 6">
            <a:extLst>
              <a:ext uri="{FF2B5EF4-FFF2-40B4-BE49-F238E27FC236}">
                <a16:creationId xmlns:a16="http://schemas.microsoft.com/office/drawing/2014/main" id="{6E014C94-048C-9C42-5646-094F480BB5B5}"/>
              </a:ext>
            </a:extLst>
          </p:cNvPr>
          <p:cNvSpPr>
            <a:spLocks noGrp="1"/>
          </p:cNvSpPr>
          <p:nvPr>
            <p:ph type="dt" sz="half" idx="10"/>
          </p:nvPr>
        </p:nvSpPr>
        <p:spPr/>
        <p:txBody>
          <a:bodyPr/>
          <a:lstStyle/>
          <a:p>
            <a:fld id="{9959D75A-4CA2-7147-A7B0-4FB078DEB386}" type="datetimeFigureOut">
              <a:rPr lang="en-SA" smtClean="0"/>
              <a:t>12/8/23</a:t>
            </a:fld>
            <a:endParaRPr lang="en-SA"/>
          </a:p>
        </p:txBody>
      </p:sp>
      <p:sp>
        <p:nvSpPr>
          <p:cNvPr id="8" name="Footer Placeholder 7">
            <a:extLst>
              <a:ext uri="{FF2B5EF4-FFF2-40B4-BE49-F238E27FC236}">
                <a16:creationId xmlns:a16="http://schemas.microsoft.com/office/drawing/2014/main" id="{DEFD8C45-EC2D-9E24-E6C1-1BDFADB7958F}"/>
              </a:ext>
            </a:extLst>
          </p:cNvPr>
          <p:cNvSpPr>
            <a:spLocks noGrp="1"/>
          </p:cNvSpPr>
          <p:nvPr>
            <p:ph type="ftr" sz="quarter" idx="11"/>
          </p:nvPr>
        </p:nvSpPr>
        <p:spPr/>
        <p:txBody>
          <a:bodyPr/>
          <a:lstStyle/>
          <a:p>
            <a:endParaRPr lang="en-SA"/>
          </a:p>
        </p:txBody>
      </p:sp>
      <p:sp>
        <p:nvSpPr>
          <p:cNvPr id="9" name="Slide Number Placeholder 8">
            <a:extLst>
              <a:ext uri="{FF2B5EF4-FFF2-40B4-BE49-F238E27FC236}">
                <a16:creationId xmlns:a16="http://schemas.microsoft.com/office/drawing/2014/main" id="{EF697E2D-0740-2597-0CCB-743917CB0095}"/>
              </a:ext>
            </a:extLst>
          </p:cNvPr>
          <p:cNvSpPr>
            <a:spLocks noGrp="1"/>
          </p:cNvSpPr>
          <p:nvPr>
            <p:ph type="sldNum" sz="quarter" idx="12"/>
          </p:nvPr>
        </p:nvSpPr>
        <p:spPr/>
        <p:txBody>
          <a:bodyPr/>
          <a:lstStyle/>
          <a:p>
            <a:fld id="{896367DB-8438-5D42-8F3F-ACE2B0743890}" type="slidenum">
              <a:rPr lang="en-SA" smtClean="0"/>
              <a:t>‹#›</a:t>
            </a:fld>
            <a:endParaRPr lang="en-SA"/>
          </a:p>
        </p:txBody>
      </p:sp>
    </p:spTree>
    <p:extLst>
      <p:ext uri="{BB962C8B-B14F-4D97-AF65-F5344CB8AC3E}">
        <p14:creationId xmlns:p14="http://schemas.microsoft.com/office/powerpoint/2010/main" val="2233916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947B6-02B8-A69D-5043-15B4B761BF92}"/>
              </a:ext>
            </a:extLst>
          </p:cNvPr>
          <p:cNvSpPr>
            <a:spLocks noGrp="1"/>
          </p:cNvSpPr>
          <p:nvPr>
            <p:ph type="title"/>
          </p:nvPr>
        </p:nvSpPr>
        <p:spPr/>
        <p:txBody>
          <a:bodyPr/>
          <a:lstStyle/>
          <a:p>
            <a:r>
              <a:rPr lang="en-US"/>
              <a:t>Click to edit Master title style</a:t>
            </a:r>
            <a:endParaRPr lang="en-SA"/>
          </a:p>
        </p:txBody>
      </p:sp>
      <p:sp>
        <p:nvSpPr>
          <p:cNvPr id="3" name="Date Placeholder 2">
            <a:extLst>
              <a:ext uri="{FF2B5EF4-FFF2-40B4-BE49-F238E27FC236}">
                <a16:creationId xmlns:a16="http://schemas.microsoft.com/office/drawing/2014/main" id="{E2DEB0BA-BE63-1D9C-D68F-CCB5C067B48E}"/>
              </a:ext>
            </a:extLst>
          </p:cNvPr>
          <p:cNvSpPr>
            <a:spLocks noGrp="1"/>
          </p:cNvSpPr>
          <p:nvPr>
            <p:ph type="dt" sz="half" idx="10"/>
          </p:nvPr>
        </p:nvSpPr>
        <p:spPr/>
        <p:txBody>
          <a:bodyPr/>
          <a:lstStyle/>
          <a:p>
            <a:fld id="{9959D75A-4CA2-7147-A7B0-4FB078DEB386}" type="datetimeFigureOut">
              <a:rPr lang="en-SA" smtClean="0"/>
              <a:t>12/8/23</a:t>
            </a:fld>
            <a:endParaRPr lang="en-SA"/>
          </a:p>
        </p:txBody>
      </p:sp>
      <p:sp>
        <p:nvSpPr>
          <p:cNvPr id="4" name="Footer Placeholder 3">
            <a:extLst>
              <a:ext uri="{FF2B5EF4-FFF2-40B4-BE49-F238E27FC236}">
                <a16:creationId xmlns:a16="http://schemas.microsoft.com/office/drawing/2014/main" id="{8C49AB44-DADC-294C-557B-81C7718E998C}"/>
              </a:ext>
            </a:extLst>
          </p:cNvPr>
          <p:cNvSpPr>
            <a:spLocks noGrp="1"/>
          </p:cNvSpPr>
          <p:nvPr>
            <p:ph type="ftr" sz="quarter" idx="11"/>
          </p:nvPr>
        </p:nvSpPr>
        <p:spPr/>
        <p:txBody>
          <a:bodyPr/>
          <a:lstStyle/>
          <a:p>
            <a:endParaRPr lang="en-SA"/>
          </a:p>
        </p:txBody>
      </p:sp>
      <p:sp>
        <p:nvSpPr>
          <p:cNvPr id="5" name="Slide Number Placeholder 4">
            <a:extLst>
              <a:ext uri="{FF2B5EF4-FFF2-40B4-BE49-F238E27FC236}">
                <a16:creationId xmlns:a16="http://schemas.microsoft.com/office/drawing/2014/main" id="{E973B634-7BF3-30D5-1A07-29E386ACD751}"/>
              </a:ext>
            </a:extLst>
          </p:cNvPr>
          <p:cNvSpPr>
            <a:spLocks noGrp="1"/>
          </p:cNvSpPr>
          <p:nvPr>
            <p:ph type="sldNum" sz="quarter" idx="12"/>
          </p:nvPr>
        </p:nvSpPr>
        <p:spPr/>
        <p:txBody>
          <a:bodyPr/>
          <a:lstStyle/>
          <a:p>
            <a:fld id="{896367DB-8438-5D42-8F3F-ACE2B0743890}" type="slidenum">
              <a:rPr lang="en-SA" smtClean="0"/>
              <a:t>‹#›</a:t>
            </a:fld>
            <a:endParaRPr lang="en-SA"/>
          </a:p>
        </p:txBody>
      </p:sp>
    </p:spTree>
    <p:extLst>
      <p:ext uri="{BB962C8B-B14F-4D97-AF65-F5344CB8AC3E}">
        <p14:creationId xmlns:p14="http://schemas.microsoft.com/office/powerpoint/2010/main" val="539971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6454C3-453E-B0EC-27BE-D26BBA0B50FA}"/>
              </a:ext>
            </a:extLst>
          </p:cNvPr>
          <p:cNvSpPr>
            <a:spLocks noGrp="1"/>
          </p:cNvSpPr>
          <p:nvPr>
            <p:ph type="dt" sz="half" idx="10"/>
          </p:nvPr>
        </p:nvSpPr>
        <p:spPr/>
        <p:txBody>
          <a:bodyPr/>
          <a:lstStyle/>
          <a:p>
            <a:fld id="{9959D75A-4CA2-7147-A7B0-4FB078DEB386}" type="datetimeFigureOut">
              <a:rPr lang="en-SA" smtClean="0"/>
              <a:t>12/8/23</a:t>
            </a:fld>
            <a:endParaRPr lang="en-SA"/>
          </a:p>
        </p:txBody>
      </p:sp>
      <p:sp>
        <p:nvSpPr>
          <p:cNvPr id="3" name="Footer Placeholder 2">
            <a:extLst>
              <a:ext uri="{FF2B5EF4-FFF2-40B4-BE49-F238E27FC236}">
                <a16:creationId xmlns:a16="http://schemas.microsoft.com/office/drawing/2014/main" id="{AD313350-BF8A-72BD-5A8B-AFC03058B195}"/>
              </a:ext>
            </a:extLst>
          </p:cNvPr>
          <p:cNvSpPr>
            <a:spLocks noGrp="1"/>
          </p:cNvSpPr>
          <p:nvPr>
            <p:ph type="ftr" sz="quarter" idx="11"/>
          </p:nvPr>
        </p:nvSpPr>
        <p:spPr/>
        <p:txBody>
          <a:bodyPr/>
          <a:lstStyle/>
          <a:p>
            <a:endParaRPr lang="en-SA"/>
          </a:p>
        </p:txBody>
      </p:sp>
      <p:sp>
        <p:nvSpPr>
          <p:cNvPr id="4" name="Slide Number Placeholder 3">
            <a:extLst>
              <a:ext uri="{FF2B5EF4-FFF2-40B4-BE49-F238E27FC236}">
                <a16:creationId xmlns:a16="http://schemas.microsoft.com/office/drawing/2014/main" id="{AF4DABD9-2852-1567-7E32-5FE44B621FEB}"/>
              </a:ext>
            </a:extLst>
          </p:cNvPr>
          <p:cNvSpPr>
            <a:spLocks noGrp="1"/>
          </p:cNvSpPr>
          <p:nvPr>
            <p:ph type="sldNum" sz="quarter" idx="12"/>
          </p:nvPr>
        </p:nvSpPr>
        <p:spPr/>
        <p:txBody>
          <a:bodyPr/>
          <a:lstStyle/>
          <a:p>
            <a:fld id="{896367DB-8438-5D42-8F3F-ACE2B0743890}" type="slidenum">
              <a:rPr lang="en-SA" smtClean="0"/>
              <a:t>‹#›</a:t>
            </a:fld>
            <a:endParaRPr lang="en-SA"/>
          </a:p>
        </p:txBody>
      </p:sp>
    </p:spTree>
    <p:extLst>
      <p:ext uri="{BB962C8B-B14F-4D97-AF65-F5344CB8AC3E}">
        <p14:creationId xmlns:p14="http://schemas.microsoft.com/office/powerpoint/2010/main" val="3665153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57CAA-02FB-D872-50F3-AD93B22273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A"/>
          </a:p>
        </p:txBody>
      </p:sp>
      <p:sp>
        <p:nvSpPr>
          <p:cNvPr id="3" name="Content Placeholder 2">
            <a:extLst>
              <a:ext uri="{FF2B5EF4-FFF2-40B4-BE49-F238E27FC236}">
                <a16:creationId xmlns:a16="http://schemas.microsoft.com/office/drawing/2014/main" id="{66C88C9C-4656-08C1-08EF-DC8B794638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Text Placeholder 3">
            <a:extLst>
              <a:ext uri="{FF2B5EF4-FFF2-40B4-BE49-F238E27FC236}">
                <a16:creationId xmlns:a16="http://schemas.microsoft.com/office/drawing/2014/main" id="{81D41DCC-3D88-13E0-5F08-4EE0CE197D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09C2F9-1178-E152-02EA-ECFB9091C0A7}"/>
              </a:ext>
            </a:extLst>
          </p:cNvPr>
          <p:cNvSpPr>
            <a:spLocks noGrp="1"/>
          </p:cNvSpPr>
          <p:nvPr>
            <p:ph type="dt" sz="half" idx="10"/>
          </p:nvPr>
        </p:nvSpPr>
        <p:spPr/>
        <p:txBody>
          <a:bodyPr/>
          <a:lstStyle/>
          <a:p>
            <a:fld id="{9959D75A-4CA2-7147-A7B0-4FB078DEB386}" type="datetimeFigureOut">
              <a:rPr lang="en-SA" smtClean="0"/>
              <a:t>12/8/23</a:t>
            </a:fld>
            <a:endParaRPr lang="en-SA"/>
          </a:p>
        </p:txBody>
      </p:sp>
      <p:sp>
        <p:nvSpPr>
          <p:cNvPr id="6" name="Footer Placeholder 5">
            <a:extLst>
              <a:ext uri="{FF2B5EF4-FFF2-40B4-BE49-F238E27FC236}">
                <a16:creationId xmlns:a16="http://schemas.microsoft.com/office/drawing/2014/main" id="{84454739-65A6-3474-54F4-DC0EE490F3F2}"/>
              </a:ext>
            </a:extLst>
          </p:cNvPr>
          <p:cNvSpPr>
            <a:spLocks noGrp="1"/>
          </p:cNvSpPr>
          <p:nvPr>
            <p:ph type="ftr" sz="quarter" idx="11"/>
          </p:nvPr>
        </p:nvSpPr>
        <p:spPr/>
        <p:txBody>
          <a:bodyPr/>
          <a:lstStyle/>
          <a:p>
            <a:endParaRPr lang="en-SA"/>
          </a:p>
        </p:txBody>
      </p:sp>
      <p:sp>
        <p:nvSpPr>
          <p:cNvPr id="7" name="Slide Number Placeholder 6">
            <a:extLst>
              <a:ext uri="{FF2B5EF4-FFF2-40B4-BE49-F238E27FC236}">
                <a16:creationId xmlns:a16="http://schemas.microsoft.com/office/drawing/2014/main" id="{D3E51274-9A7E-253A-E196-9E237382FE92}"/>
              </a:ext>
            </a:extLst>
          </p:cNvPr>
          <p:cNvSpPr>
            <a:spLocks noGrp="1"/>
          </p:cNvSpPr>
          <p:nvPr>
            <p:ph type="sldNum" sz="quarter" idx="12"/>
          </p:nvPr>
        </p:nvSpPr>
        <p:spPr/>
        <p:txBody>
          <a:bodyPr/>
          <a:lstStyle/>
          <a:p>
            <a:fld id="{896367DB-8438-5D42-8F3F-ACE2B0743890}" type="slidenum">
              <a:rPr lang="en-SA" smtClean="0"/>
              <a:t>‹#›</a:t>
            </a:fld>
            <a:endParaRPr lang="en-SA"/>
          </a:p>
        </p:txBody>
      </p:sp>
    </p:spTree>
    <p:extLst>
      <p:ext uri="{BB962C8B-B14F-4D97-AF65-F5344CB8AC3E}">
        <p14:creationId xmlns:p14="http://schemas.microsoft.com/office/powerpoint/2010/main" val="1630377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9918B-6434-D53D-B688-C54A06B810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A"/>
          </a:p>
        </p:txBody>
      </p:sp>
      <p:sp>
        <p:nvSpPr>
          <p:cNvPr id="3" name="Picture Placeholder 2">
            <a:extLst>
              <a:ext uri="{FF2B5EF4-FFF2-40B4-BE49-F238E27FC236}">
                <a16:creationId xmlns:a16="http://schemas.microsoft.com/office/drawing/2014/main" id="{3950A4D3-5994-9C7C-8150-89A146DB7C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A"/>
          </a:p>
        </p:txBody>
      </p:sp>
      <p:sp>
        <p:nvSpPr>
          <p:cNvPr id="4" name="Text Placeholder 3">
            <a:extLst>
              <a:ext uri="{FF2B5EF4-FFF2-40B4-BE49-F238E27FC236}">
                <a16:creationId xmlns:a16="http://schemas.microsoft.com/office/drawing/2014/main" id="{CA590042-05B7-0735-E276-ED1B0B70FB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CB289E-2E94-A182-3C2A-9D582F42992B}"/>
              </a:ext>
            </a:extLst>
          </p:cNvPr>
          <p:cNvSpPr>
            <a:spLocks noGrp="1"/>
          </p:cNvSpPr>
          <p:nvPr>
            <p:ph type="dt" sz="half" idx="10"/>
          </p:nvPr>
        </p:nvSpPr>
        <p:spPr/>
        <p:txBody>
          <a:bodyPr/>
          <a:lstStyle/>
          <a:p>
            <a:fld id="{9959D75A-4CA2-7147-A7B0-4FB078DEB386}" type="datetimeFigureOut">
              <a:rPr lang="en-SA" smtClean="0"/>
              <a:t>12/8/23</a:t>
            </a:fld>
            <a:endParaRPr lang="en-SA"/>
          </a:p>
        </p:txBody>
      </p:sp>
      <p:sp>
        <p:nvSpPr>
          <p:cNvPr id="6" name="Footer Placeholder 5">
            <a:extLst>
              <a:ext uri="{FF2B5EF4-FFF2-40B4-BE49-F238E27FC236}">
                <a16:creationId xmlns:a16="http://schemas.microsoft.com/office/drawing/2014/main" id="{563995B7-D3BE-8A4B-C3C4-EDB10256F565}"/>
              </a:ext>
            </a:extLst>
          </p:cNvPr>
          <p:cNvSpPr>
            <a:spLocks noGrp="1"/>
          </p:cNvSpPr>
          <p:nvPr>
            <p:ph type="ftr" sz="quarter" idx="11"/>
          </p:nvPr>
        </p:nvSpPr>
        <p:spPr/>
        <p:txBody>
          <a:bodyPr/>
          <a:lstStyle/>
          <a:p>
            <a:endParaRPr lang="en-SA"/>
          </a:p>
        </p:txBody>
      </p:sp>
      <p:sp>
        <p:nvSpPr>
          <p:cNvPr id="7" name="Slide Number Placeholder 6">
            <a:extLst>
              <a:ext uri="{FF2B5EF4-FFF2-40B4-BE49-F238E27FC236}">
                <a16:creationId xmlns:a16="http://schemas.microsoft.com/office/drawing/2014/main" id="{ABD97D71-F105-91A2-C103-024E134C27F6}"/>
              </a:ext>
            </a:extLst>
          </p:cNvPr>
          <p:cNvSpPr>
            <a:spLocks noGrp="1"/>
          </p:cNvSpPr>
          <p:nvPr>
            <p:ph type="sldNum" sz="quarter" idx="12"/>
          </p:nvPr>
        </p:nvSpPr>
        <p:spPr/>
        <p:txBody>
          <a:bodyPr/>
          <a:lstStyle/>
          <a:p>
            <a:fld id="{896367DB-8438-5D42-8F3F-ACE2B0743890}" type="slidenum">
              <a:rPr lang="en-SA" smtClean="0"/>
              <a:t>‹#›</a:t>
            </a:fld>
            <a:endParaRPr lang="en-SA"/>
          </a:p>
        </p:txBody>
      </p:sp>
    </p:spTree>
    <p:extLst>
      <p:ext uri="{BB962C8B-B14F-4D97-AF65-F5344CB8AC3E}">
        <p14:creationId xmlns:p14="http://schemas.microsoft.com/office/powerpoint/2010/main" val="1162113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391DE2-11B3-E508-B6C7-B06F649CDE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A"/>
          </a:p>
        </p:txBody>
      </p:sp>
      <p:sp>
        <p:nvSpPr>
          <p:cNvPr id="3" name="Text Placeholder 2">
            <a:extLst>
              <a:ext uri="{FF2B5EF4-FFF2-40B4-BE49-F238E27FC236}">
                <a16:creationId xmlns:a16="http://schemas.microsoft.com/office/drawing/2014/main" id="{5A242844-8102-C4D9-96E5-DCE0FECBA0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Date Placeholder 3">
            <a:extLst>
              <a:ext uri="{FF2B5EF4-FFF2-40B4-BE49-F238E27FC236}">
                <a16:creationId xmlns:a16="http://schemas.microsoft.com/office/drawing/2014/main" id="{D698DB29-2B3A-6672-9951-6A75E185F9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59D75A-4CA2-7147-A7B0-4FB078DEB386}" type="datetimeFigureOut">
              <a:rPr lang="en-SA" smtClean="0"/>
              <a:t>12/8/23</a:t>
            </a:fld>
            <a:endParaRPr lang="en-SA"/>
          </a:p>
        </p:txBody>
      </p:sp>
      <p:sp>
        <p:nvSpPr>
          <p:cNvPr id="5" name="Footer Placeholder 4">
            <a:extLst>
              <a:ext uri="{FF2B5EF4-FFF2-40B4-BE49-F238E27FC236}">
                <a16:creationId xmlns:a16="http://schemas.microsoft.com/office/drawing/2014/main" id="{482ED2F8-EFED-4E84-16B4-7C39A1D719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A"/>
          </a:p>
        </p:txBody>
      </p:sp>
      <p:sp>
        <p:nvSpPr>
          <p:cNvPr id="6" name="Slide Number Placeholder 5">
            <a:extLst>
              <a:ext uri="{FF2B5EF4-FFF2-40B4-BE49-F238E27FC236}">
                <a16:creationId xmlns:a16="http://schemas.microsoft.com/office/drawing/2014/main" id="{B6874FA5-4727-7FFA-FF3A-BE09A401E6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6367DB-8438-5D42-8F3F-ACE2B0743890}" type="slidenum">
              <a:rPr lang="en-SA" smtClean="0"/>
              <a:t>‹#›</a:t>
            </a:fld>
            <a:endParaRPr lang="en-SA"/>
          </a:p>
        </p:txBody>
      </p:sp>
    </p:spTree>
    <p:extLst>
      <p:ext uri="{BB962C8B-B14F-4D97-AF65-F5344CB8AC3E}">
        <p14:creationId xmlns:p14="http://schemas.microsoft.com/office/powerpoint/2010/main" val="1021353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Rectangle 82"/>
          <p:cNvSpPr/>
          <p:nvPr/>
        </p:nvSpPr>
        <p:spPr>
          <a:xfrm>
            <a:off x="4038921" y="6943"/>
            <a:ext cx="4579162" cy="539192"/>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8392888" y="861751"/>
            <a:ext cx="3807851" cy="47827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extBox 56"/>
          <p:cNvSpPr txBox="1"/>
          <p:nvPr/>
        </p:nvSpPr>
        <p:spPr>
          <a:xfrm>
            <a:off x="8899979" y="903315"/>
            <a:ext cx="2773581" cy="369332"/>
          </a:xfrm>
          <a:prstGeom prst="rect">
            <a:avLst/>
          </a:prstGeom>
          <a:noFill/>
        </p:spPr>
        <p:txBody>
          <a:bodyPr wrap="square" rtlCol="0">
            <a:spAutoFit/>
          </a:bodyPr>
          <a:lstStyle/>
          <a:p>
            <a:pPr algn="ctr"/>
            <a:r>
              <a:rPr lang="en-US" sz="1600" dirty="0">
                <a:solidFill>
                  <a:schemeClr val="bg1"/>
                </a:solidFill>
                <a:effectLst/>
                <a:latin typeface="+mj-lt"/>
              </a:rPr>
              <a:t>Specifications</a:t>
            </a:r>
            <a:r>
              <a:rPr lang="en-US" sz="1800" b="1" dirty="0">
                <a:solidFill>
                  <a:schemeClr val="bg1"/>
                </a:solidFill>
                <a:effectLst/>
                <a:latin typeface="TimesNewRomanPS"/>
              </a:rPr>
              <a:t> </a:t>
            </a:r>
            <a:endParaRPr lang="en-US" dirty="0">
              <a:solidFill>
                <a:schemeClr val="bg1"/>
              </a:solidFill>
            </a:endParaRPr>
          </a:p>
        </p:txBody>
      </p:sp>
      <p:sp>
        <p:nvSpPr>
          <p:cNvPr id="32" name="Rectangle 31"/>
          <p:cNvSpPr/>
          <p:nvPr/>
        </p:nvSpPr>
        <p:spPr>
          <a:xfrm>
            <a:off x="-17165" y="-3119"/>
            <a:ext cx="12192000" cy="9006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dirty="0"/>
          </a:p>
        </p:txBody>
      </p:sp>
      <p:sp>
        <p:nvSpPr>
          <p:cNvPr id="2" name="Title 1"/>
          <p:cNvSpPr>
            <a:spLocks noGrp="1"/>
          </p:cNvSpPr>
          <p:nvPr>
            <p:ph type="ctrTitle"/>
          </p:nvPr>
        </p:nvSpPr>
        <p:spPr>
          <a:xfrm>
            <a:off x="1538288" y="151087"/>
            <a:ext cx="9151383" cy="399245"/>
          </a:xfrm>
        </p:spPr>
        <p:txBody>
          <a:bodyPr>
            <a:normAutofit/>
          </a:bodyPr>
          <a:lstStyle/>
          <a:p>
            <a:r>
              <a:rPr lang="en-US" sz="1800" b="1" dirty="0">
                <a:solidFill>
                  <a:schemeClr val="tx1">
                    <a:lumMod val="95000"/>
                    <a:lumOff val="5000"/>
                  </a:schemeClr>
                </a:solidFill>
                <a:effectLst/>
                <a:latin typeface="TimesNewRomanPS"/>
              </a:rPr>
              <a:t>Water Leakage Detection System </a:t>
            </a:r>
            <a:r>
              <a:rPr lang="en-US" sz="2000" b="1" dirty="0">
                <a:solidFill>
                  <a:schemeClr val="tx1">
                    <a:lumMod val="95000"/>
                    <a:lumOff val="5000"/>
                  </a:schemeClr>
                </a:solidFill>
              </a:rPr>
              <a:t> </a:t>
            </a:r>
            <a:endParaRPr lang="en-US" sz="2000" b="1" dirty="0">
              <a:solidFill>
                <a:schemeClr val="tx1">
                  <a:lumMod val="95000"/>
                  <a:lumOff val="5000"/>
                </a:schemeClr>
              </a:solidFill>
              <a:latin typeface="Aharoni" panose="02010803020104030203" pitchFamily="2" charset="-79"/>
              <a:cs typeface="Aharoni" panose="02010803020104030203" pitchFamily="2" charset="-79"/>
            </a:endParaRPr>
          </a:p>
        </p:txBody>
      </p:sp>
      <p:sp>
        <p:nvSpPr>
          <p:cNvPr id="35" name="Title 1"/>
          <p:cNvSpPr txBox="1">
            <a:spLocks/>
          </p:cNvSpPr>
          <p:nvPr/>
        </p:nvSpPr>
        <p:spPr>
          <a:xfrm>
            <a:off x="1756502" y="466703"/>
            <a:ext cx="9144000" cy="428252"/>
          </a:xfrm>
          <a:prstGeom prst="rect">
            <a:avLst/>
          </a:prstGeom>
        </p:spPr>
        <p:txBody>
          <a:bodyPr vert="horz" lIns="91440" tIns="45720" rIns="91440" bIns="45720" rtlCol="0" anchor="b">
            <a:normAutofit fontScale="92500" lnSpcReduction="10000"/>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1300" dirty="0">
                <a:solidFill>
                  <a:schemeClr val="tx1">
                    <a:lumMod val="95000"/>
                    <a:lumOff val="5000"/>
                  </a:schemeClr>
                </a:solidFill>
                <a:latin typeface="Aharoni" panose="02010803020104030203" pitchFamily="2" charset="-79"/>
                <a:cs typeface="Aharoni" panose="02010803020104030203" pitchFamily="2" charset="-79"/>
              </a:rPr>
              <a:t>· Group(73) – Abdullah Almutairi, Mohammed Al-</a:t>
            </a:r>
            <a:r>
              <a:rPr lang="en-US" sz="1300" dirty="0" err="1">
                <a:solidFill>
                  <a:schemeClr val="tx1">
                    <a:lumMod val="95000"/>
                    <a:lumOff val="5000"/>
                  </a:schemeClr>
                </a:solidFill>
                <a:latin typeface="Aharoni" panose="02010803020104030203" pitchFamily="2" charset="-79"/>
                <a:cs typeface="Aharoni" panose="02010803020104030203" pitchFamily="2" charset="-79"/>
              </a:rPr>
              <a:t>Towairgi</a:t>
            </a:r>
            <a:r>
              <a:rPr lang="en-US" sz="1300" dirty="0">
                <a:solidFill>
                  <a:schemeClr val="tx1">
                    <a:lumMod val="95000"/>
                    <a:lumOff val="5000"/>
                  </a:schemeClr>
                </a:solidFill>
                <a:latin typeface="Aharoni" panose="02010803020104030203" pitchFamily="2" charset="-79"/>
                <a:cs typeface="Aharoni" panose="02010803020104030203" pitchFamily="2" charset="-79"/>
              </a:rPr>
              <a:t>, Osama Al-Asiri, Rayan Al-</a:t>
            </a:r>
            <a:r>
              <a:rPr lang="en-US" sz="1300" dirty="0" err="1">
                <a:solidFill>
                  <a:schemeClr val="tx1">
                    <a:lumMod val="95000"/>
                    <a:lumOff val="5000"/>
                  </a:schemeClr>
                </a:solidFill>
                <a:latin typeface="Aharoni" panose="02010803020104030203" pitchFamily="2" charset="-79"/>
                <a:cs typeface="Aharoni" panose="02010803020104030203" pitchFamily="2" charset="-79"/>
              </a:rPr>
              <a:t>Amoudi</a:t>
            </a:r>
            <a:r>
              <a:rPr lang="en-US" sz="1300" dirty="0">
                <a:solidFill>
                  <a:schemeClr val="tx1">
                    <a:lumMod val="95000"/>
                    <a:lumOff val="5000"/>
                  </a:schemeClr>
                </a:solidFill>
                <a:latin typeface="Aharoni" panose="02010803020104030203" pitchFamily="2" charset="-79"/>
                <a:cs typeface="Aharoni" panose="02010803020104030203" pitchFamily="2" charset="-79"/>
              </a:rPr>
              <a:t> and Assim Al-</a:t>
            </a:r>
            <a:r>
              <a:rPr lang="en-US" sz="1300" dirty="0" err="1">
                <a:solidFill>
                  <a:schemeClr val="tx1">
                    <a:lumMod val="95000"/>
                    <a:lumOff val="5000"/>
                  </a:schemeClr>
                </a:solidFill>
                <a:latin typeface="Aharoni" panose="02010803020104030203" pitchFamily="2" charset="-79"/>
                <a:cs typeface="Aharoni" panose="02010803020104030203" pitchFamily="2" charset="-79"/>
              </a:rPr>
              <a:t>Dhebaib</a:t>
            </a:r>
            <a:r>
              <a:rPr lang="en-US" sz="1300" dirty="0">
                <a:solidFill>
                  <a:schemeClr val="tx1">
                    <a:lumMod val="95000"/>
                    <a:lumOff val="5000"/>
                  </a:schemeClr>
                </a:solidFill>
                <a:latin typeface="Aharoni" panose="02010803020104030203" pitchFamily="2" charset="-79"/>
                <a:cs typeface="Aharoni" panose="02010803020104030203" pitchFamily="2" charset="-79"/>
              </a:rPr>
              <a:t> </a:t>
            </a:r>
          </a:p>
          <a:p>
            <a:pPr algn="ctr"/>
            <a:r>
              <a:rPr lang="en-US" sz="1300" dirty="0">
                <a:solidFill>
                  <a:schemeClr val="tx1">
                    <a:lumMod val="95000"/>
                    <a:lumOff val="5000"/>
                  </a:schemeClr>
                </a:solidFill>
                <a:latin typeface="Aharoni" panose="02010803020104030203" pitchFamily="2" charset="-79"/>
                <a:cs typeface="Aharoni" panose="02010803020104030203" pitchFamily="2" charset="-79"/>
              </a:rPr>
              <a:t>· Coach: Dr. Ibraheem Al-Naib </a:t>
            </a:r>
          </a:p>
        </p:txBody>
      </p:sp>
      <p:grpSp>
        <p:nvGrpSpPr>
          <p:cNvPr id="87" name="Group 86"/>
          <p:cNvGrpSpPr/>
          <p:nvPr/>
        </p:nvGrpSpPr>
        <p:grpSpPr>
          <a:xfrm>
            <a:off x="0" y="908653"/>
            <a:ext cx="4321278" cy="429879"/>
            <a:chOff x="229742" y="1005078"/>
            <a:chExt cx="3877503" cy="375347"/>
          </a:xfrm>
        </p:grpSpPr>
        <p:sp>
          <p:nvSpPr>
            <p:cNvPr id="25" name="Rectangle 24"/>
            <p:cNvSpPr/>
            <p:nvPr/>
          </p:nvSpPr>
          <p:spPr>
            <a:xfrm>
              <a:off x="229742" y="1005078"/>
              <a:ext cx="3877503" cy="37534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p:cNvSpPr txBox="1"/>
            <p:nvPr/>
          </p:nvSpPr>
          <p:spPr>
            <a:xfrm>
              <a:off x="822833" y="1023731"/>
              <a:ext cx="2655675" cy="285177"/>
            </a:xfrm>
            <a:prstGeom prst="rect">
              <a:avLst/>
            </a:prstGeom>
            <a:noFill/>
          </p:spPr>
          <p:txBody>
            <a:bodyPr wrap="square" rtlCol="0">
              <a:spAutoFit/>
            </a:bodyPr>
            <a:lstStyle/>
            <a:p>
              <a:pPr marL="0" algn="ctr" defTabSz="914400" rtl="1" eaLnBrk="1" latinLnBrk="0" hangingPunct="1"/>
              <a:r>
                <a:rPr lang="en-US" sz="1600" dirty="0">
                  <a:solidFill>
                    <a:schemeClr val="bg1"/>
                  </a:solidFill>
                </a:rPr>
                <a:t>Problem Statement</a:t>
              </a:r>
            </a:p>
          </p:txBody>
        </p:sp>
      </p:grpSp>
      <p:sp>
        <p:nvSpPr>
          <p:cNvPr id="91" name="Rectangle 90"/>
          <p:cNvSpPr/>
          <p:nvPr/>
        </p:nvSpPr>
        <p:spPr>
          <a:xfrm>
            <a:off x="-7275" y="3664194"/>
            <a:ext cx="4328553" cy="4456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TextBox 91"/>
          <p:cNvSpPr txBox="1"/>
          <p:nvPr/>
        </p:nvSpPr>
        <p:spPr>
          <a:xfrm>
            <a:off x="875741" y="3726429"/>
            <a:ext cx="2004052" cy="338554"/>
          </a:xfrm>
          <a:prstGeom prst="rect">
            <a:avLst/>
          </a:prstGeom>
          <a:noFill/>
        </p:spPr>
        <p:txBody>
          <a:bodyPr wrap="square" rtlCol="0">
            <a:spAutoFit/>
          </a:bodyPr>
          <a:lstStyle/>
          <a:p>
            <a:pPr lvl="1" algn="ctr"/>
            <a:r>
              <a:rPr lang="en-US" sz="1600" dirty="0">
                <a:solidFill>
                  <a:schemeClr val="bg1"/>
                </a:solidFill>
              </a:rPr>
              <a:t>Impact</a:t>
            </a:r>
          </a:p>
        </p:txBody>
      </p:sp>
      <p:sp>
        <p:nvSpPr>
          <p:cNvPr id="96" name="Rectangle 95"/>
          <p:cNvSpPr/>
          <p:nvPr/>
        </p:nvSpPr>
        <p:spPr>
          <a:xfrm>
            <a:off x="4312918" y="904698"/>
            <a:ext cx="4085786" cy="43392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p:cNvSpPr txBox="1"/>
          <p:nvPr/>
        </p:nvSpPr>
        <p:spPr>
          <a:xfrm>
            <a:off x="5342921" y="939619"/>
            <a:ext cx="2025779" cy="338554"/>
          </a:xfrm>
          <a:prstGeom prst="rect">
            <a:avLst/>
          </a:prstGeom>
          <a:noFill/>
        </p:spPr>
        <p:txBody>
          <a:bodyPr wrap="square" rtlCol="0">
            <a:spAutoFit/>
          </a:bodyPr>
          <a:lstStyle/>
          <a:p>
            <a:pPr algn="ctr"/>
            <a:r>
              <a:rPr lang="en-US" sz="1600" dirty="0">
                <a:solidFill>
                  <a:schemeClr val="bg1"/>
                </a:solidFill>
              </a:rPr>
              <a:t>Design</a:t>
            </a:r>
          </a:p>
        </p:txBody>
      </p:sp>
      <p:sp>
        <p:nvSpPr>
          <p:cNvPr id="98" name="Rectangle 97"/>
          <p:cNvSpPr/>
          <p:nvPr/>
        </p:nvSpPr>
        <p:spPr>
          <a:xfrm>
            <a:off x="8388123" y="3655913"/>
            <a:ext cx="3803877" cy="456533"/>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TextBox 98"/>
          <p:cNvSpPr txBox="1"/>
          <p:nvPr/>
        </p:nvSpPr>
        <p:spPr>
          <a:xfrm>
            <a:off x="9023468" y="3694712"/>
            <a:ext cx="2773581" cy="338554"/>
          </a:xfrm>
          <a:prstGeom prst="rect">
            <a:avLst/>
          </a:prstGeom>
          <a:noFill/>
        </p:spPr>
        <p:txBody>
          <a:bodyPr wrap="square" rtlCol="0">
            <a:spAutoFit/>
          </a:bodyPr>
          <a:lstStyle/>
          <a:p>
            <a:pPr algn="ctr"/>
            <a:r>
              <a:rPr lang="en-US" sz="1600" dirty="0">
                <a:solidFill>
                  <a:schemeClr val="bg1"/>
                </a:solidFill>
              </a:rPr>
              <a:t>Conclusion</a:t>
            </a:r>
          </a:p>
        </p:txBody>
      </p:sp>
      <p:sp>
        <p:nvSpPr>
          <p:cNvPr id="55" name="Rectangle 54"/>
          <p:cNvSpPr/>
          <p:nvPr/>
        </p:nvSpPr>
        <p:spPr>
          <a:xfrm>
            <a:off x="4295374" y="3655914"/>
            <a:ext cx="4094591" cy="456533"/>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extBox 57"/>
          <p:cNvSpPr txBox="1"/>
          <p:nvPr/>
        </p:nvSpPr>
        <p:spPr>
          <a:xfrm>
            <a:off x="5410946" y="3775290"/>
            <a:ext cx="1889351" cy="338554"/>
          </a:xfrm>
          <a:prstGeom prst="rect">
            <a:avLst/>
          </a:prstGeom>
          <a:noFill/>
        </p:spPr>
        <p:txBody>
          <a:bodyPr wrap="square" rtlCol="0">
            <a:spAutoFit/>
          </a:bodyPr>
          <a:lstStyle/>
          <a:p>
            <a:pPr algn="ctr"/>
            <a:r>
              <a:rPr lang="en-US" sz="1600" dirty="0">
                <a:solidFill>
                  <a:schemeClr val="bg1"/>
                </a:solidFill>
              </a:rPr>
              <a:t>Method</a:t>
            </a:r>
          </a:p>
        </p:txBody>
      </p:sp>
      <p:pic>
        <p:nvPicPr>
          <p:cNvPr id="5" name="Picture 4" descr="A green text on a black background&#10;&#10;Description automatically generated">
            <a:extLst>
              <a:ext uri="{FF2B5EF4-FFF2-40B4-BE49-F238E27FC236}">
                <a16:creationId xmlns:a16="http://schemas.microsoft.com/office/drawing/2014/main" id="{CEE0AC55-B309-F39C-1D86-76494B5B09AC}"/>
              </a:ext>
            </a:extLst>
          </p:cNvPr>
          <p:cNvPicPr>
            <a:picLocks noChangeAspect="1"/>
          </p:cNvPicPr>
          <p:nvPr/>
        </p:nvPicPr>
        <p:blipFill>
          <a:blip r:embed="rId3"/>
          <a:stretch>
            <a:fillRect/>
          </a:stretch>
        </p:blipFill>
        <p:spPr>
          <a:xfrm>
            <a:off x="123885" y="63205"/>
            <a:ext cx="2832753" cy="615080"/>
          </a:xfrm>
          <a:prstGeom prst="rect">
            <a:avLst/>
          </a:prstGeom>
        </p:spPr>
      </p:pic>
      <p:pic>
        <p:nvPicPr>
          <p:cNvPr id="8" name="Picture 7" descr="A logo with a black background&#10;&#10;Description automatically generated">
            <a:extLst>
              <a:ext uri="{FF2B5EF4-FFF2-40B4-BE49-F238E27FC236}">
                <a16:creationId xmlns:a16="http://schemas.microsoft.com/office/drawing/2014/main" id="{3A5A2829-31FC-A7B7-C62F-B506C5989641}"/>
              </a:ext>
            </a:extLst>
          </p:cNvPr>
          <p:cNvPicPr>
            <a:picLocks noChangeAspect="1"/>
          </p:cNvPicPr>
          <p:nvPr/>
        </p:nvPicPr>
        <p:blipFill>
          <a:blip r:embed="rId4"/>
          <a:stretch>
            <a:fillRect/>
          </a:stretch>
        </p:blipFill>
        <p:spPr>
          <a:xfrm>
            <a:off x="10837240" y="-27854"/>
            <a:ext cx="1358938" cy="921426"/>
          </a:xfrm>
          <a:prstGeom prst="rect">
            <a:avLst/>
          </a:prstGeom>
        </p:spPr>
      </p:pic>
      <p:sp>
        <p:nvSpPr>
          <p:cNvPr id="9" name="TextBox 8">
            <a:extLst>
              <a:ext uri="{FF2B5EF4-FFF2-40B4-BE49-F238E27FC236}">
                <a16:creationId xmlns:a16="http://schemas.microsoft.com/office/drawing/2014/main" id="{DA7A377C-82A1-BFC6-BC45-0FB06C5A5489}"/>
              </a:ext>
            </a:extLst>
          </p:cNvPr>
          <p:cNvSpPr txBox="1"/>
          <p:nvPr/>
        </p:nvSpPr>
        <p:spPr>
          <a:xfrm>
            <a:off x="4245" y="1411005"/>
            <a:ext cx="4490711" cy="1015663"/>
          </a:xfrm>
          <a:prstGeom prst="rect">
            <a:avLst/>
          </a:prstGeom>
          <a:noFill/>
        </p:spPr>
        <p:txBody>
          <a:bodyPr wrap="square" rtlCol="0">
            <a:spAutoFit/>
          </a:bodyPr>
          <a:lstStyle/>
          <a:p>
            <a:r>
              <a:rPr lang="en-US" sz="1200" b="0" i="0" dirty="0">
                <a:effectLst/>
                <a:latin typeface="-apple-system"/>
              </a:rPr>
              <a:t>This project aims to prevent financial and environmental damage caused by delayed water leak detection. By implementing an advanced detection system, it aims to eliminate delays, locate leaks accurately, and optimize water flow. This initiative reduces costs and addresses environmental challenges.</a:t>
            </a:r>
            <a:endParaRPr lang="en-SA" sz="1200" dirty="0"/>
          </a:p>
        </p:txBody>
      </p:sp>
      <p:sp>
        <p:nvSpPr>
          <p:cNvPr id="11" name="TextBox 10">
            <a:extLst>
              <a:ext uri="{FF2B5EF4-FFF2-40B4-BE49-F238E27FC236}">
                <a16:creationId xmlns:a16="http://schemas.microsoft.com/office/drawing/2014/main" id="{76BBE253-71D2-0AF1-5696-E940F237A826}"/>
              </a:ext>
            </a:extLst>
          </p:cNvPr>
          <p:cNvSpPr txBox="1"/>
          <p:nvPr/>
        </p:nvSpPr>
        <p:spPr>
          <a:xfrm>
            <a:off x="-5357" y="2863715"/>
            <a:ext cx="3766249" cy="830997"/>
          </a:xfrm>
          <a:prstGeom prst="rect">
            <a:avLst/>
          </a:prstGeom>
          <a:noFill/>
        </p:spPr>
        <p:txBody>
          <a:bodyPr wrap="square" rtlCol="0">
            <a:spAutoFit/>
          </a:bodyPr>
          <a:lstStyle/>
          <a:p>
            <a:r>
              <a:rPr lang="en-US" sz="1200" dirty="0"/>
              <a:t>1- Instant Water Leakage Detection </a:t>
            </a:r>
          </a:p>
          <a:p>
            <a:r>
              <a:rPr lang="en-US" sz="1200" dirty="0"/>
              <a:t>2- Pinpointing the Exact Location of the Leakage </a:t>
            </a:r>
          </a:p>
          <a:p>
            <a:r>
              <a:rPr lang="en-US" sz="1200" dirty="0"/>
              <a:t>3- Determining the amount of Leakage in the System </a:t>
            </a:r>
          </a:p>
          <a:p>
            <a:r>
              <a:rPr lang="en-US" sz="1200" dirty="0"/>
              <a:t>4- Optimizing After a Leakage has occurred. </a:t>
            </a:r>
          </a:p>
        </p:txBody>
      </p:sp>
      <p:sp>
        <p:nvSpPr>
          <p:cNvPr id="13" name="Rectangle 12">
            <a:extLst>
              <a:ext uri="{FF2B5EF4-FFF2-40B4-BE49-F238E27FC236}">
                <a16:creationId xmlns:a16="http://schemas.microsoft.com/office/drawing/2014/main" id="{34882588-2C92-FB9F-EA49-2D3B23373B28}"/>
              </a:ext>
            </a:extLst>
          </p:cNvPr>
          <p:cNvSpPr/>
          <p:nvPr/>
        </p:nvSpPr>
        <p:spPr>
          <a:xfrm>
            <a:off x="-2877" y="2438790"/>
            <a:ext cx="4324155" cy="4456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E4C6D5B5-1EA2-DA4E-8BC6-4BA1FA6EF5EA}"/>
              </a:ext>
            </a:extLst>
          </p:cNvPr>
          <p:cNvSpPr txBox="1"/>
          <p:nvPr/>
        </p:nvSpPr>
        <p:spPr>
          <a:xfrm>
            <a:off x="504858" y="2483760"/>
            <a:ext cx="3280392" cy="338554"/>
          </a:xfrm>
          <a:prstGeom prst="rect">
            <a:avLst/>
          </a:prstGeom>
          <a:noFill/>
        </p:spPr>
        <p:txBody>
          <a:bodyPr wrap="square" rtlCol="0">
            <a:spAutoFit/>
          </a:bodyPr>
          <a:lstStyle/>
          <a:p>
            <a:pPr algn="ctr"/>
            <a:r>
              <a:rPr lang="en-US" sz="1600" dirty="0">
                <a:solidFill>
                  <a:schemeClr val="bg1"/>
                </a:solidFill>
              </a:rPr>
              <a:t>Deliverables</a:t>
            </a:r>
          </a:p>
        </p:txBody>
      </p:sp>
      <p:pic>
        <p:nvPicPr>
          <p:cNvPr id="19" name="Picture 18" descr="A diagram of a water leakage detector&#10;&#10;Description automatically generated">
            <a:extLst>
              <a:ext uri="{FF2B5EF4-FFF2-40B4-BE49-F238E27FC236}">
                <a16:creationId xmlns:a16="http://schemas.microsoft.com/office/drawing/2014/main" id="{020D2299-3F10-FE9A-EBC6-77DB58456C46}"/>
              </a:ext>
            </a:extLst>
          </p:cNvPr>
          <p:cNvPicPr>
            <a:picLocks noChangeAspect="1"/>
          </p:cNvPicPr>
          <p:nvPr/>
        </p:nvPicPr>
        <p:blipFill>
          <a:blip r:embed="rId5"/>
          <a:stretch>
            <a:fillRect/>
          </a:stretch>
        </p:blipFill>
        <p:spPr>
          <a:xfrm>
            <a:off x="4391420" y="1358457"/>
            <a:ext cx="4031642" cy="2305737"/>
          </a:xfrm>
          <a:prstGeom prst="rect">
            <a:avLst/>
          </a:prstGeom>
        </p:spPr>
      </p:pic>
      <p:sp>
        <p:nvSpPr>
          <p:cNvPr id="20" name="TextBox 19">
            <a:extLst>
              <a:ext uri="{FF2B5EF4-FFF2-40B4-BE49-F238E27FC236}">
                <a16:creationId xmlns:a16="http://schemas.microsoft.com/office/drawing/2014/main" id="{A899E2CE-AF54-FC46-3259-ED49BD98C2D5}"/>
              </a:ext>
            </a:extLst>
          </p:cNvPr>
          <p:cNvSpPr txBox="1"/>
          <p:nvPr/>
        </p:nvSpPr>
        <p:spPr>
          <a:xfrm>
            <a:off x="4356029" y="4213923"/>
            <a:ext cx="4102423" cy="2492990"/>
          </a:xfrm>
          <a:prstGeom prst="rect">
            <a:avLst/>
          </a:prstGeom>
          <a:noFill/>
        </p:spPr>
        <p:txBody>
          <a:bodyPr wrap="square" rtlCol="0">
            <a:spAutoFit/>
          </a:bodyPr>
          <a:lstStyle/>
          <a:p>
            <a:r>
              <a:rPr lang="en-US" sz="1200" dirty="0"/>
              <a:t>- Connect a water tank to a valve and a pipe.</a:t>
            </a:r>
          </a:p>
          <a:p>
            <a:r>
              <a:rPr lang="en-US" sz="1200" dirty="0"/>
              <a:t>- Twist together two resistive wires along the pipe.</a:t>
            </a:r>
          </a:p>
          <a:p>
            <a:r>
              <a:rPr lang="en-US" sz="1200" dirty="0"/>
              <a:t>- Leave one end of the first wire open and connect the other end to an Arduino as a power source.</a:t>
            </a:r>
          </a:p>
          <a:p>
            <a:r>
              <a:rPr lang="en-US" sz="1200" dirty="0"/>
              <a:t>- Ground the other end of the second wire.</a:t>
            </a:r>
          </a:p>
          <a:p>
            <a:r>
              <a:rPr lang="en-US" sz="1200" dirty="0"/>
              <a:t>- When a leakage occurs, it creates a short circuit between the wires.</a:t>
            </a:r>
          </a:p>
          <a:p>
            <a:r>
              <a:rPr lang="en-US" sz="1200" dirty="0"/>
              <a:t>- Utilize the voltage divider equation to measure the output voltage across the leakage point.</a:t>
            </a:r>
          </a:p>
          <a:p>
            <a:r>
              <a:rPr lang="en-US" sz="1200" dirty="0"/>
              <a:t>- Determine the resistance per meter of the wire material.</a:t>
            </a:r>
          </a:p>
          <a:p>
            <a:r>
              <a:rPr lang="en-US" sz="1200" dirty="0"/>
              <a:t>- Calculate the distance to the leakage point using the resistance per meter.</a:t>
            </a:r>
          </a:p>
          <a:p>
            <a:r>
              <a:rPr lang="en-US" sz="1200" dirty="0"/>
              <a:t>- Pinpoint the precise location of the leakage along the pipe.</a:t>
            </a:r>
          </a:p>
        </p:txBody>
      </p:sp>
      <p:sp>
        <p:nvSpPr>
          <p:cNvPr id="24" name="TextBox 23">
            <a:extLst>
              <a:ext uri="{FF2B5EF4-FFF2-40B4-BE49-F238E27FC236}">
                <a16:creationId xmlns:a16="http://schemas.microsoft.com/office/drawing/2014/main" id="{13AA7822-A858-4324-E0F4-F59334B561BC}"/>
              </a:ext>
            </a:extLst>
          </p:cNvPr>
          <p:cNvSpPr txBox="1"/>
          <p:nvPr/>
        </p:nvSpPr>
        <p:spPr>
          <a:xfrm>
            <a:off x="8518437" y="1411005"/>
            <a:ext cx="3776132" cy="2123658"/>
          </a:xfrm>
          <a:prstGeom prst="rect">
            <a:avLst/>
          </a:prstGeom>
          <a:noFill/>
        </p:spPr>
        <p:txBody>
          <a:bodyPr wrap="square" rtlCol="0">
            <a:spAutoFit/>
          </a:bodyPr>
          <a:lstStyle/>
          <a:p>
            <a:pPr>
              <a:buFont typeface="Arial" panose="020B0604020202020204" pitchFamily="34" charset="0"/>
              <a:buChar char="•"/>
            </a:pPr>
            <a:r>
              <a:rPr lang="en-US" sz="1200" dirty="0">
                <a:effectLst/>
              </a:rPr>
              <a:t>Easy Installation: Connect wires to power source and ground, wrap around pipe, and test connections for quick setup.</a:t>
            </a:r>
          </a:p>
          <a:p>
            <a:pPr>
              <a:buFont typeface="Arial" panose="020B0604020202020204" pitchFamily="34" charset="0"/>
              <a:buChar char="•"/>
            </a:pPr>
            <a:r>
              <a:rPr lang="en-US" sz="1200" dirty="0">
                <a:effectLst/>
              </a:rPr>
              <a:t>Corrosion Proof: Choose corrosion-resistant materials for durability in moist or corrosive environments.</a:t>
            </a:r>
          </a:p>
          <a:p>
            <a:pPr>
              <a:buFont typeface="Arial" panose="020B0604020202020204" pitchFamily="34" charset="0"/>
              <a:buChar char="•"/>
            </a:pPr>
            <a:r>
              <a:rPr lang="en-US" sz="1200" dirty="0">
                <a:effectLst/>
              </a:rPr>
              <a:t>Distance Measurement: Analyze voltage drops and resistance per meter to estimate leakage distance.</a:t>
            </a:r>
          </a:p>
          <a:p>
            <a:pPr>
              <a:buFont typeface="Arial" panose="020B0604020202020204" pitchFamily="34" charset="0"/>
              <a:buChar char="•"/>
            </a:pPr>
            <a:r>
              <a:rPr lang="en-US" sz="1200" dirty="0">
                <a:effectLst/>
              </a:rPr>
              <a:t>Pinpoint Pipe for Repair: Compare voltage drops to identify specific pipe requiring attention.</a:t>
            </a:r>
          </a:p>
          <a:p>
            <a:pPr>
              <a:buFont typeface="Arial" panose="020B0604020202020204" pitchFamily="34" charset="0"/>
              <a:buChar char="•"/>
            </a:pPr>
            <a:r>
              <a:rPr lang="en-US" sz="1200" dirty="0">
                <a:effectLst/>
              </a:rPr>
              <a:t>Immediate Leak Alarm: Program Arduino to activate buzzer for instant leakage notification.</a:t>
            </a:r>
          </a:p>
        </p:txBody>
      </p:sp>
      <p:sp>
        <p:nvSpPr>
          <p:cNvPr id="26" name="TextBox 25">
            <a:extLst>
              <a:ext uri="{FF2B5EF4-FFF2-40B4-BE49-F238E27FC236}">
                <a16:creationId xmlns:a16="http://schemas.microsoft.com/office/drawing/2014/main" id="{870922AE-0F40-8748-FE64-0FD54BECD501}"/>
              </a:ext>
            </a:extLst>
          </p:cNvPr>
          <p:cNvSpPr txBox="1"/>
          <p:nvPr/>
        </p:nvSpPr>
        <p:spPr>
          <a:xfrm>
            <a:off x="8518437" y="4207538"/>
            <a:ext cx="3556752" cy="2492990"/>
          </a:xfrm>
          <a:prstGeom prst="rect">
            <a:avLst/>
          </a:prstGeom>
          <a:noFill/>
        </p:spPr>
        <p:txBody>
          <a:bodyPr wrap="square" rtlCol="0">
            <a:spAutoFit/>
          </a:bodyPr>
          <a:lstStyle/>
          <a:p>
            <a:r>
              <a:rPr lang="en-US" sz="1200" dirty="0"/>
              <a:t>The project concludes with a highly efficient Water Leakage Detection System designed to deliver immediate detection and precise location tracking of water leaks. It significantly reduces the typical industry response time from days or even months to a matter of seconds, effectively curtailing water loss and facility shutdowns. The system's impact on maintenance efficiency is profound, offering a 95% reduction in shutdown costs, which translates to an average of $30 million in savings for a petrochemical factory. This technological advancement represents a crucial step forward in operational efficiency and cost management within the industry.</a:t>
            </a:r>
            <a:endParaRPr lang="en-SA" sz="1200" dirty="0"/>
          </a:p>
        </p:txBody>
      </p:sp>
      <p:cxnSp>
        <p:nvCxnSpPr>
          <p:cNvPr id="6" name="Straight Connector 5">
            <a:extLst>
              <a:ext uri="{FF2B5EF4-FFF2-40B4-BE49-F238E27FC236}">
                <a16:creationId xmlns:a16="http://schemas.microsoft.com/office/drawing/2014/main" id="{7E55AE9C-47E9-3349-814F-0FCA3D8E100B}"/>
              </a:ext>
            </a:extLst>
          </p:cNvPr>
          <p:cNvCxnSpPr>
            <a:cxnSpLocks/>
          </p:cNvCxnSpPr>
          <p:nvPr/>
        </p:nvCxnSpPr>
        <p:spPr>
          <a:xfrm>
            <a:off x="4321278" y="1338532"/>
            <a:ext cx="0" cy="2325662"/>
          </a:xfrm>
          <a:prstGeom prst="line">
            <a:avLst/>
          </a:prstGeom>
          <a:ln w="28575"/>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A7BA8252-07B8-C143-B41B-8F0546A6588F}"/>
              </a:ext>
            </a:extLst>
          </p:cNvPr>
          <p:cNvCxnSpPr>
            <a:cxnSpLocks/>
          </p:cNvCxnSpPr>
          <p:nvPr/>
        </p:nvCxnSpPr>
        <p:spPr>
          <a:xfrm flipH="1">
            <a:off x="4295374" y="4109795"/>
            <a:ext cx="17544" cy="2748205"/>
          </a:xfrm>
          <a:prstGeom prst="line">
            <a:avLst/>
          </a:prstGeom>
          <a:ln w="28575"/>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0B06C97F-7595-7A43-AEA1-C4287D20C340}"/>
              </a:ext>
            </a:extLst>
          </p:cNvPr>
          <p:cNvCxnSpPr/>
          <p:nvPr/>
        </p:nvCxnSpPr>
        <p:spPr>
          <a:xfrm>
            <a:off x="8457262" y="1358456"/>
            <a:ext cx="0" cy="2305737"/>
          </a:xfrm>
          <a:prstGeom prst="line">
            <a:avLst/>
          </a:prstGeom>
          <a:ln w="28575"/>
        </p:spPr>
        <p:style>
          <a:lnRef idx="1">
            <a:schemeClr val="dk1"/>
          </a:lnRef>
          <a:fillRef idx="0">
            <a:schemeClr val="dk1"/>
          </a:fillRef>
          <a:effectRef idx="0">
            <a:schemeClr val="dk1"/>
          </a:effectRef>
          <a:fontRef idx="minor">
            <a:schemeClr val="tx1"/>
          </a:fontRef>
        </p:style>
      </p:cxnSp>
      <p:cxnSp>
        <p:nvCxnSpPr>
          <p:cNvPr id="41" name="Straight Connector 40">
            <a:extLst>
              <a:ext uri="{FF2B5EF4-FFF2-40B4-BE49-F238E27FC236}">
                <a16:creationId xmlns:a16="http://schemas.microsoft.com/office/drawing/2014/main" id="{D9025948-BFD3-9549-AEA3-D23F63DB00B2}"/>
              </a:ext>
            </a:extLst>
          </p:cNvPr>
          <p:cNvCxnSpPr>
            <a:cxnSpLocks/>
          </p:cNvCxnSpPr>
          <p:nvPr/>
        </p:nvCxnSpPr>
        <p:spPr>
          <a:xfrm>
            <a:off x="8457262" y="4109795"/>
            <a:ext cx="0" cy="2748205"/>
          </a:xfrm>
          <a:prstGeom prst="line">
            <a:avLst/>
          </a:prstGeom>
          <a:ln w="28575"/>
        </p:spPr>
        <p:style>
          <a:lnRef idx="1">
            <a:schemeClr val="dk1"/>
          </a:lnRef>
          <a:fillRef idx="0">
            <a:schemeClr val="dk1"/>
          </a:fillRef>
          <a:effectRef idx="0">
            <a:schemeClr val="dk1"/>
          </a:effectRef>
          <a:fontRef idx="minor">
            <a:schemeClr val="tx1"/>
          </a:fontRef>
        </p:style>
      </p:cxnSp>
      <p:sp>
        <p:nvSpPr>
          <p:cNvPr id="27" name="TextBox 26">
            <a:extLst>
              <a:ext uri="{FF2B5EF4-FFF2-40B4-BE49-F238E27FC236}">
                <a16:creationId xmlns:a16="http://schemas.microsoft.com/office/drawing/2014/main" id="{A6913813-54DE-5747-9C62-02C3CE9A12DF}"/>
              </a:ext>
            </a:extLst>
          </p:cNvPr>
          <p:cNvSpPr txBox="1"/>
          <p:nvPr/>
        </p:nvSpPr>
        <p:spPr>
          <a:xfrm>
            <a:off x="123884" y="4213923"/>
            <a:ext cx="4163129" cy="2492990"/>
          </a:xfrm>
          <a:prstGeom prst="rect">
            <a:avLst/>
          </a:prstGeom>
          <a:noFill/>
        </p:spPr>
        <p:txBody>
          <a:bodyPr wrap="square" rtlCol="0">
            <a:spAutoFit/>
          </a:bodyPr>
          <a:lstStyle/>
          <a:p>
            <a:r>
              <a:rPr lang="en-US" sz="1200" dirty="0"/>
              <a:t>The implementation of the Water Leakage Detection System showcases a leap in resource management and efficiency, particularly in high-stakes industries. It's projected to yield significant financial benefits for a prominent petrochemical sector client, with an annual cost saving of around 29.82 million SAR in the initial year — traditionally the lowest savings period — against an additional system cost of just 180,000 SR. These savings are largely due to reduced operational downtimes and a decrease in extensive maintenance requirements. By prioritizing the conservation of water resources, the system not only achieves substantial economic advantages but also upholds environmental integrity, demonstrating a commitment to sustainable industry advancements.</a:t>
            </a:r>
          </a:p>
        </p:txBody>
      </p:sp>
    </p:spTree>
    <p:extLst>
      <p:ext uri="{BB962C8B-B14F-4D97-AF65-F5344CB8AC3E}">
        <p14:creationId xmlns:p14="http://schemas.microsoft.com/office/powerpoint/2010/main" val="37712289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1dd54b39039cc3a2789d5d1d3fc10e6e">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9ed85d63b31bb9f0e74e4febb6f854bd"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A4DCB82D-5236-4628-8335-B3254EC8C055}"/>
</file>

<file path=customXml/itemProps2.xml><?xml version="1.0" encoding="utf-8"?>
<ds:datastoreItem xmlns:ds="http://schemas.openxmlformats.org/officeDocument/2006/customXml" ds:itemID="{39800501-FC56-45F0-BDAD-883C3C56FED9}"/>
</file>

<file path=customXml/itemProps3.xml><?xml version="1.0" encoding="utf-8"?>
<ds:datastoreItem xmlns:ds="http://schemas.openxmlformats.org/officeDocument/2006/customXml" ds:itemID="{54810FD8-BC5E-4C4A-9842-5498608DF046}"/>
</file>

<file path=docProps/app.xml><?xml version="1.0" encoding="utf-8"?>
<Properties xmlns="http://schemas.openxmlformats.org/officeDocument/2006/extended-properties" xmlns:vt="http://schemas.openxmlformats.org/officeDocument/2006/docPropsVTypes">
  <TotalTime>411</TotalTime>
  <Words>536</Words>
  <Application>Microsoft Macintosh PowerPoint</Application>
  <PresentationFormat>Widescreen</PresentationFormat>
  <Paragraphs>32</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-apple-system</vt:lpstr>
      <vt:lpstr>Aharoni</vt:lpstr>
      <vt:lpstr>Arial</vt:lpstr>
      <vt:lpstr>Calibri</vt:lpstr>
      <vt:lpstr>Calibri Light</vt:lpstr>
      <vt:lpstr>TimesNewRomanPS</vt:lpstr>
      <vt:lpstr>Office Theme</vt:lpstr>
      <vt:lpstr>Water Leakage Detection System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Leakage Detection System  </dc:title>
  <dc:creator>ABDULLAH OWEADA ALMUTARY</dc:creator>
  <cp:lastModifiedBy>MOHAMMED SAMI ALTOWAIRGI</cp:lastModifiedBy>
  <cp:revision>3</cp:revision>
  <dcterms:created xsi:type="dcterms:W3CDTF">2023-12-08T10:06:49Z</dcterms:created>
  <dcterms:modified xsi:type="dcterms:W3CDTF">2023-12-08T17:04:56Z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0x0101007EC504F1786A834AB0A43A8D2AD0E2A1</vt:lpwstr>
  </property>
</Properties>
</file>