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43559413"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3"/>
  </p:normalViewPr>
  <p:slideViewPr>
    <p:cSldViewPr snapToGrid="0">
      <p:cViewPr>
        <p:scale>
          <a:sx n="40" d="100"/>
          <a:sy n="40" d="100"/>
        </p:scale>
        <p:origin x="-608" y="-26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2C63AB-FB18-1346-8C9C-A88BCFDD793F}" type="datetimeFigureOut">
              <a:rPr lang="en-SA" smtClean="0"/>
              <a:t>07/12/2023 R</a:t>
            </a:fld>
            <a:endParaRPr lang="en-SA"/>
          </a:p>
        </p:txBody>
      </p:sp>
      <p:sp>
        <p:nvSpPr>
          <p:cNvPr id="4" name="Slide Image Placeholder 3"/>
          <p:cNvSpPr>
            <a:spLocks noGrp="1" noRot="1" noChangeAspect="1"/>
          </p:cNvSpPr>
          <p:nvPr>
            <p:ph type="sldImg" idx="2"/>
          </p:nvPr>
        </p:nvSpPr>
        <p:spPr>
          <a:xfrm>
            <a:off x="1377950" y="1143000"/>
            <a:ext cx="4102100" cy="3086100"/>
          </a:xfrm>
          <a:prstGeom prst="rect">
            <a:avLst/>
          </a:prstGeom>
          <a:noFill/>
          <a:ln w="12700">
            <a:solidFill>
              <a:prstClr val="black"/>
            </a:solidFill>
          </a:ln>
        </p:spPr>
        <p:txBody>
          <a:bodyPr vert="horz" lIns="91440" tIns="45720" rIns="91440" bIns="45720" rtlCol="0" anchor="ctr"/>
          <a:lstStyle/>
          <a:p>
            <a:endParaRPr lang="en-S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1985BD-1E28-9F44-AB9F-F601CEC8C3AD}" type="slidenum">
              <a:rPr lang="en-SA" smtClean="0"/>
              <a:t>‹#›</a:t>
            </a:fld>
            <a:endParaRPr lang="en-SA"/>
          </a:p>
        </p:txBody>
      </p:sp>
    </p:spTree>
    <p:extLst>
      <p:ext uri="{BB962C8B-B14F-4D97-AF65-F5344CB8AC3E}">
        <p14:creationId xmlns:p14="http://schemas.microsoft.com/office/powerpoint/2010/main" val="4074563613"/>
      </p:ext>
    </p:extLst>
  </p:cSld>
  <p:clrMap bg1="lt1" tx1="dk1" bg2="lt2" tx2="dk2" accent1="accent1" accent2="accent2" accent3="accent3" accent4="accent4" accent5="accent5" accent6="accent6" hlink="hlink" folHlink="folHlink"/>
  <p:notesStyle>
    <a:lvl1pPr marL="0" algn="l" defTabSz="4361048" rtl="0" eaLnBrk="1" latinLnBrk="0" hangingPunct="1">
      <a:defRPr sz="5723" kern="1200">
        <a:solidFill>
          <a:schemeClr val="tx1"/>
        </a:solidFill>
        <a:latin typeface="+mn-lt"/>
        <a:ea typeface="+mn-ea"/>
        <a:cs typeface="+mn-cs"/>
      </a:defRPr>
    </a:lvl1pPr>
    <a:lvl2pPr marL="2180524" algn="l" defTabSz="4361048" rtl="0" eaLnBrk="1" latinLnBrk="0" hangingPunct="1">
      <a:defRPr sz="5723" kern="1200">
        <a:solidFill>
          <a:schemeClr val="tx1"/>
        </a:solidFill>
        <a:latin typeface="+mn-lt"/>
        <a:ea typeface="+mn-ea"/>
        <a:cs typeface="+mn-cs"/>
      </a:defRPr>
    </a:lvl2pPr>
    <a:lvl3pPr marL="4361048" algn="l" defTabSz="4361048" rtl="0" eaLnBrk="1" latinLnBrk="0" hangingPunct="1">
      <a:defRPr sz="5723" kern="1200">
        <a:solidFill>
          <a:schemeClr val="tx1"/>
        </a:solidFill>
        <a:latin typeface="+mn-lt"/>
        <a:ea typeface="+mn-ea"/>
        <a:cs typeface="+mn-cs"/>
      </a:defRPr>
    </a:lvl3pPr>
    <a:lvl4pPr marL="6541572" algn="l" defTabSz="4361048" rtl="0" eaLnBrk="1" latinLnBrk="0" hangingPunct="1">
      <a:defRPr sz="5723" kern="1200">
        <a:solidFill>
          <a:schemeClr val="tx1"/>
        </a:solidFill>
        <a:latin typeface="+mn-lt"/>
        <a:ea typeface="+mn-ea"/>
        <a:cs typeface="+mn-cs"/>
      </a:defRPr>
    </a:lvl4pPr>
    <a:lvl5pPr marL="8722096" algn="l" defTabSz="4361048" rtl="0" eaLnBrk="1" latinLnBrk="0" hangingPunct="1">
      <a:defRPr sz="5723" kern="1200">
        <a:solidFill>
          <a:schemeClr val="tx1"/>
        </a:solidFill>
        <a:latin typeface="+mn-lt"/>
        <a:ea typeface="+mn-ea"/>
        <a:cs typeface="+mn-cs"/>
      </a:defRPr>
    </a:lvl5pPr>
    <a:lvl6pPr marL="10902620" algn="l" defTabSz="4361048" rtl="0" eaLnBrk="1" latinLnBrk="0" hangingPunct="1">
      <a:defRPr sz="5723" kern="1200">
        <a:solidFill>
          <a:schemeClr val="tx1"/>
        </a:solidFill>
        <a:latin typeface="+mn-lt"/>
        <a:ea typeface="+mn-ea"/>
        <a:cs typeface="+mn-cs"/>
      </a:defRPr>
    </a:lvl6pPr>
    <a:lvl7pPr marL="13083144" algn="l" defTabSz="4361048" rtl="0" eaLnBrk="1" latinLnBrk="0" hangingPunct="1">
      <a:defRPr sz="5723" kern="1200">
        <a:solidFill>
          <a:schemeClr val="tx1"/>
        </a:solidFill>
        <a:latin typeface="+mn-lt"/>
        <a:ea typeface="+mn-ea"/>
        <a:cs typeface="+mn-cs"/>
      </a:defRPr>
    </a:lvl7pPr>
    <a:lvl8pPr marL="15263668" algn="l" defTabSz="4361048" rtl="0" eaLnBrk="1" latinLnBrk="0" hangingPunct="1">
      <a:defRPr sz="5723" kern="1200">
        <a:solidFill>
          <a:schemeClr val="tx1"/>
        </a:solidFill>
        <a:latin typeface="+mn-lt"/>
        <a:ea typeface="+mn-ea"/>
        <a:cs typeface="+mn-cs"/>
      </a:defRPr>
    </a:lvl8pPr>
    <a:lvl9pPr marL="17444192" algn="l" defTabSz="4361048" rtl="0" eaLnBrk="1" latinLnBrk="0" hangingPunct="1">
      <a:defRPr sz="572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A" dirty="0"/>
          </a:p>
        </p:txBody>
      </p:sp>
      <p:sp>
        <p:nvSpPr>
          <p:cNvPr id="4" name="Slide Number Placeholder 3"/>
          <p:cNvSpPr>
            <a:spLocks noGrp="1"/>
          </p:cNvSpPr>
          <p:nvPr>
            <p:ph type="sldNum" sz="quarter" idx="5"/>
          </p:nvPr>
        </p:nvSpPr>
        <p:spPr/>
        <p:txBody>
          <a:bodyPr/>
          <a:lstStyle/>
          <a:p>
            <a:fld id="{CE1985BD-1E28-9F44-AB9F-F601CEC8C3AD}" type="slidenum">
              <a:rPr lang="en-SA" smtClean="0"/>
              <a:t>1</a:t>
            </a:fld>
            <a:endParaRPr lang="en-SA"/>
          </a:p>
        </p:txBody>
      </p:sp>
    </p:spTree>
    <p:extLst>
      <p:ext uri="{BB962C8B-B14F-4D97-AF65-F5344CB8AC3E}">
        <p14:creationId xmlns:p14="http://schemas.microsoft.com/office/powerpoint/2010/main" val="33550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66956" y="5361362"/>
            <a:ext cx="37025501" cy="11405211"/>
          </a:xfrm>
        </p:spPr>
        <p:txBody>
          <a:bodyPr anchor="b"/>
          <a:lstStyle>
            <a:lvl1pPr algn="ctr">
              <a:defRPr sz="28582"/>
            </a:lvl1pPr>
          </a:lstStyle>
          <a:p>
            <a:r>
              <a:rPr lang="en-US"/>
              <a:t>Click to edit Master title style</a:t>
            </a:r>
            <a:endParaRPr lang="en-US" dirty="0"/>
          </a:p>
        </p:txBody>
      </p:sp>
      <p:sp>
        <p:nvSpPr>
          <p:cNvPr id="3" name="Subtitle 2"/>
          <p:cNvSpPr>
            <a:spLocks noGrp="1"/>
          </p:cNvSpPr>
          <p:nvPr>
            <p:ph type="subTitle" idx="1"/>
          </p:nvPr>
        </p:nvSpPr>
        <p:spPr>
          <a:xfrm>
            <a:off x="5444927" y="17206402"/>
            <a:ext cx="32669560" cy="7909330"/>
          </a:xfrm>
        </p:spPr>
        <p:txBody>
          <a:bodyPr/>
          <a:lstStyle>
            <a:lvl1pPr marL="0" indent="0" algn="ctr">
              <a:buNone/>
              <a:defRPr sz="11433"/>
            </a:lvl1pPr>
            <a:lvl2pPr marL="2177964" indent="0" algn="ctr">
              <a:buNone/>
              <a:defRPr sz="9527"/>
            </a:lvl2pPr>
            <a:lvl3pPr marL="4355927" indent="0" algn="ctr">
              <a:buNone/>
              <a:defRPr sz="8575"/>
            </a:lvl3pPr>
            <a:lvl4pPr marL="6533891" indent="0" algn="ctr">
              <a:buNone/>
              <a:defRPr sz="7622"/>
            </a:lvl4pPr>
            <a:lvl5pPr marL="8711855" indent="0" algn="ctr">
              <a:buNone/>
              <a:defRPr sz="7622"/>
            </a:lvl5pPr>
            <a:lvl6pPr marL="10889818" indent="0" algn="ctr">
              <a:buNone/>
              <a:defRPr sz="7622"/>
            </a:lvl6pPr>
            <a:lvl7pPr marL="13067782" indent="0" algn="ctr">
              <a:buNone/>
              <a:defRPr sz="7622"/>
            </a:lvl7pPr>
            <a:lvl8pPr marL="15245745" indent="0" algn="ctr">
              <a:buNone/>
              <a:defRPr sz="7622"/>
            </a:lvl8pPr>
            <a:lvl9pPr marL="17423709" indent="0" algn="ctr">
              <a:buNone/>
              <a:defRPr sz="7622"/>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3CE7914-9103-3546-A7D1-E2B0BEF3CB0F}" type="datetimeFigureOut">
              <a:rPr lang="en-SA" smtClean="0"/>
              <a:t>07/12/2023 R</a:t>
            </a:fld>
            <a:endParaRPr lang="en-SA"/>
          </a:p>
        </p:txBody>
      </p:sp>
      <p:sp>
        <p:nvSpPr>
          <p:cNvPr id="5" name="Footer Placeholder 4"/>
          <p:cNvSpPr>
            <a:spLocks noGrp="1"/>
          </p:cNvSpPr>
          <p:nvPr>
            <p:ph type="ftr" sz="quarter" idx="11"/>
          </p:nvPr>
        </p:nvSpPr>
        <p:spPr/>
        <p:txBody>
          <a:bodyPr/>
          <a:lstStyle/>
          <a:p>
            <a:endParaRPr lang="en-SA"/>
          </a:p>
        </p:txBody>
      </p:sp>
      <p:sp>
        <p:nvSpPr>
          <p:cNvPr id="6" name="Slide Number Placeholder 5"/>
          <p:cNvSpPr>
            <a:spLocks noGrp="1"/>
          </p:cNvSpPr>
          <p:nvPr>
            <p:ph type="sldNum" sz="quarter" idx="12"/>
          </p:nvPr>
        </p:nvSpPr>
        <p:spPr/>
        <p:txBody>
          <a:bodyPr/>
          <a:lstStyle/>
          <a:p>
            <a:fld id="{B36B1B80-10CE-CB4B-AE9E-DBC327028C48}" type="slidenum">
              <a:rPr lang="en-SA" smtClean="0"/>
              <a:t>‹#›</a:t>
            </a:fld>
            <a:endParaRPr lang="en-SA"/>
          </a:p>
        </p:txBody>
      </p:sp>
    </p:spTree>
    <p:extLst>
      <p:ext uri="{BB962C8B-B14F-4D97-AF65-F5344CB8AC3E}">
        <p14:creationId xmlns:p14="http://schemas.microsoft.com/office/powerpoint/2010/main" val="2963392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CE7914-9103-3546-A7D1-E2B0BEF3CB0F}" type="datetimeFigureOut">
              <a:rPr lang="en-SA" smtClean="0"/>
              <a:t>07/12/2023 R</a:t>
            </a:fld>
            <a:endParaRPr lang="en-SA"/>
          </a:p>
        </p:txBody>
      </p:sp>
      <p:sp>
        <p:nvSpPr>
          <p:cNvPr id="5" name="Footer Placeholder 4"/>
          <p:cNvSpPr>
            <a:spLocks noGrp="1"/>
          </p:cNvSpPr>
          <p:nvPr>
            <p:ph type="ftr" sz="quarter" idx="11"/>
          </p:nvPr>
        </p:nvSpPr>
        <p:spPr/>
        <p:txBody>
          <a:bodyPr/>
          <a:lstStyle/>
          <a:p>
            <a:endParaRPr lang="en-SA"/>
          </a:p>
        </p:txBody>
      </p:sp>
      <p:sp>
        <p:nvSpPr>
          <p:cNvPr id="6" name="Slide Number Placeholder 5"/>
          <p:cNvSpPr>
            <a:spLocks noGrp="1"/>
          </p:cNvSpPr>
          <p:nvPr>
            <p:ph type="sldNum" sz="quarter" idx="12"/>
          </p:nvPr>
        </p:nvSpPr>
        <p:spPr/>
        <p:txBody>
          <a:bodyPr/>
          <a:lstStyle/>
          <a:p>
            <a:fld id="{B36B1B80-10CE-CB4B-AE9E-DBC327028C48}" type="slidenum">
              <a:rPr lang="en-SA" smtClean="0"/>
              <a:t>‹#›</a:t>
            </a:fld>
            <a:endParaRPr lang="en-SA"/>
          </a:p>
        </p:txBody>
      </p:sp>
    </p:spTree>
    <p:extLst>
      <p:ext uri="{BB962C8B-B14F-4D97-AF65-F5344CB8AC3E}">
        <p14:creationId xmlns:p14="http://schemas.microsoft.com/office/powerpoint/2010/main" val="777995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172208" y="1744148"/>
            <a:ext cx="9392498" cy="2776228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94712" y="1744148"/>
            <a:ext cx="27633003" cy="277622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CE7914-9103-3546-A7D1-E2B0BEF3CB0F}" type="datetimeFigureOut">
              <a:rPr lang="en-SA" smtClean="0"/>
              <a:t>07/12/2023 R</a:t>
            </a:fld>
            <a:endParaRPr lang="en-SA"/>
          </a:p>
        </p:txBody>
      </p:sp>
      <p:sp>
        <p:nvSpPr>
          <p:cNvPr id="5" name="Footer Placeholder 4"/>
          <p:cNvSpPr>
            <a:spLocks noGrp="1"/>
          </p:cNvSpPr>
          <p:nvPr>
            <p:ph type="ftr" sz="quarter" idx="11"/>
          </p:nvPr>
        </p:nvSpPr>
        <p:spPr/>
        <p:txBody>
          <a:bodyPr/>
          <a:lstStyle/>
          <a:p>
            <a:endParaRPr lang="en-SA"/>
          </a:p>
        </p:txBody>
      </p:sp>
      <p:sp>
        <p:nvSpPr>
          <p:cNvPr id="6" name="Slide Number Placeholder 5"/>
          <p:cNvSpPr>
            <a:spLocks noGrp="1"/>
          </p:cNvSpPr>
          <p:nvPr>
            <p:ph type="sldNum" sz="quarter" idx="12"/>
          </p:nvPr>
        </p:nvSpPr>
        <p:spPr/>
        <p:txBody>
          <a:bodyPr/>
          <a:lstStyle/>
          <a:p>
            <a:fld id="{B36B1B80-10CE-CB4B-AE9E-DBC327028C48}" type="slidenum">
              <a:rPr lang="en-SA" smtClean="0"/>
              <a:t>‹#›</a:t>
            </a:fld>
            <a:endParaRPr lang="en-SA"/>
          </a:p>
        </p:txBody>
      </p:sp>
    </p:spTree>
    <p:extLst>
      <p:ext uri="{BB962C8B-B14F-4D97-AF65-F5344CB8AC3E}">
        <p14:creationId xmlns:p14="http://schemas.microsoft.com/office/powerpoint/2010/main" val="3525767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CE7914-9103-3546-A7D1-E2B0BEF3CB0F}" type="datetimeFigureOut">
              <a:rPr lang="en-SA" smtClean="0"/>
              <a:t>07/12/2023 R</a:t>
            </a:fld>
            <a:endParaRPr lang="en-SA"/>
          </a:p>
        </p:txBody>
      </p:sp>
      <p:sp>
        <p:nvSpPr>
          <p:cNvPr id="5" name="Footer Placeholder 4"/>
          <p:cNvSpPr>
            <a:spLocks noGrp="1"/>
          </p:cNvSpPr>
          <p:nvPr>
            <p:ph type="ftr" sz="quarter" idx="11"/>
          </p:nvPr>
        </p:nvSpPr>
        <p:spPr/>
        <p:txBody>
          <a:bodyPr/>
          <a:lstStyle/>
          <a:p>
            <a:endParaRPr lang="en-SA"/>
          </a:p>
        </p:txBody>
      </p:sp>
      <p:sp>
        <p:nvSpPr>
          <p:cNvPr id="6" name="Slide Number Placeholder 5"/>
          <p:cNvSpPr>
            <a:spLocks noGrp="1"/>
          </p:cNvSpPr>
          <p:nvPr>
            <p:ph type="sldNum" sz="quarter" idx="12"/>
          </p:nvPr>
        </p:nvSpPr>
        <p:spPr/>
        <p:txBody>
          <a:bodyPr/>
          <a:lstStyle/>
          <a:p>
            <a:fld id="{B36B1B80-10CE-CB4B-AE9E-DBC327028C48}" type="slidenum">
              <a:rPr lang="en-SA" smtClean="0"/>
              <a:t>‹#›</a:t>
            </a:fld>
            <a:endParaRPr lang="en-SA"/>
          </a:p>
        </p:txBody>
      </p:sp>
    </p:spTree>
    <p:extLst>
      <p:ext uri="{BB962C8B-B14F-4D97-AF65-F5344CB8AC3E}">
        <p14:creationId xmlns:p14="http://schemas.microsoft.com/office/powerpoint/2010/main" val="2903077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72025" y="8167172"/>
            <a:ext cx="37569994" cy="13627102"/>
          </a:xfrm>
        </p:spPr>
        <p:txBody>
          <a:bodyPr anchor="b"/>
          <a:lstStyle>
            <a:lvl1pPr>
              <a:defRPr sz="28582"/>
            </a:lvl1pPr>
          </a:lstStyle>
          <a:p>
            <a:r>
              <a:rPr lang="en-US"/>
              <a:t>Click to edit Master title style</a:t>
            </a:r>
            <a:endParaRPr lang="en-US" dirty="0"/>
          </a:p>
        </p:txBody>
      </p:sp>
      <p:sp>
        <p:nvSpPr>
          <p:cNvPr id="3" name="Text Placeholder 2"/>
          <p:cNvSpPr>
            <a:spLocks noGrp="1"/>
          </p:cNvSpPr>
          <p:nvPr>
            <p:ph type="body" idx="1"/>
          </p:nvPr>
        </p:nvSpPr>
        <p:spPr>
          <a:xfrm>
            <a:off x="2972025" y="21923192"/>
            <a:ext cx="37569994" cy="7166171"/>
          </a:xfrm>
        </p:spPr>
        <p:txBody>
          <a:bodyPr/>
          <a:lstStyle>
            <a:lvl1pPr marL="0" indent="0">
              <a:buNone/>
              <a:defRPr sz="11433">
                <a:solidFill>
                  <a:schemeClr val="tx1"/>
                </a:solidFill>
              </a:defRPr>
            </a:lvl1pPr>
            <a:lvl2pPr marL="2177964" indent="0">
              <a:buNone/>
              <a:defRPr sz="9527">
                <a:solidFill>
                  <a:schemeClr val="tx1">
                    <a:tint val="75000"/>
                  </a:schemeClr>
                </a:solidFill>
              </a:defRPr>
            </a:lvl2pPr>
            <a:lvl3pPr marL="4355927" indent="0">
              <a:buNone/>
              <a:defRPr sz="8575">
                <a:solidFill>
                  <a:schemeClr val="tx1">
                    <a:tint val="75000"/>
                  </a:schemeClr>
                </a:solidFill>
              </a:defRPr>
            </a:lvl3pPr>
            <a:lvl4pPr marL="6533891" indent="0">
              <a:buNone/>
              <a:defRPr sz="7622">
                <a:solidFill>
                  <a:schemeClr val="tx1">
                    <a:tint val="75000"/>
                  </a:schemeClr>
                </a:solidFill>
              </a:defRPr>
            </a:lvl4pPr>
            <a:lvl5pPr marL="8711855" indent="0">
              <a:buNone/>
              <a:defRPr sz="7622">
                <a:solidFill>
                  <a:schemeClr val="tx1">
                    <a:tint val="75000"/>
                  </a:schemeClr>
                </a:solidFill>
              </a:defRPr>
            </a:lvl5pPr>
            <a:lvl6pPr marL="10889818" indent="0">
              <a:buNone/>
              <a:defRPr sz="7622">
                <a:solidFill>
                  <a:schemeClr val="tx1">
                    <a:tint val="75000"/>
                  </a:schemeClr>
                </a:solidFill>
              </a:defRPr>
            </a:lvl6pPr>
            <a:lvl7pPr marL="13067782" indent="0">
              <a:buNone/>
              <a:defRPr sz="7622">
                <a:solidFill>
                  <a:schemeClr val="tx1">
                    <a:tint val="75000"/>
                  </a:schemeClr>
                </a:solidFill>
              </a:defRPr>
            </a:lvl7pPr>
            <a:lvl8pPr marL="15245745" indent="0">
              <a:buNone/>
              <a:defRPr sz="7622">
                <a:solidFill>
                  <a:schemeClr val="tx1">
                    <a:tint val="75000"/>
                  </a:schemeClr>
                </a:solidFill>
              </a:defRPr>
            </a:lvl8pPr>
            <a:lvl9pPr marL="17423709" indent="0">
              <a:buNone/>
              <a:defRPr sz="762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CE7914-9103-3546-A7D1-E2B0BEF3CB0F}" type="datetimeFigureOut">
              <a:rPr lang="en-SA" smtClean="0"/>
              <a:t>07/12/2023 R</a:t>
            </a:fld>
            <a:endParaRPr lang="en-SA"/>
          </a:p>
        </p:txBody>
      </p:sp>
      <p:sp>
        <p:nvSpPr>
          <p:cNvPr id="5" name="Footer Placeholder 4"/>
          <p:cNvSpPr>
            <a:spLocks noGrp="1"/>
          </p:cNvSpPr>
          <p:nvPr>
            <p:ph type="ftr" sz="quarter" idx="11"/>
          </p:nvPr>
        </p:nvSpPr>
        <p:spPr/>
        <p:txBody>
          <a:bodyPr/>
          <a:lstStyle/>
          <a:p>
            <a:endParaRPr lang="en-SA"/>
          </a:p>
        </p:txBody>
      </p:sp>
      <p:sp>
        <p:nvSpPr>
          <p:cNvPr id="6" name="Slide Number Placeholder 5"/>
          <p:cNvSpPr>
            <a:spLocks noGrp="1"/>
          </p:cNvSpPr>
          <p:nvPr>
            <p:ph type="sldNum" sz="quarter" idx="12"/>
          </p:nvPr>
        </p:nvSpPr>
        <p:spPr/>
        <p:txBody>
          <a:bodyPr/>
          <a:lstStyle/>
          <a:p>
            <a:fld id="{B36B1B80-10CE-CB4B-AE9E-DBC327028C48}" type="slidenum">
              <a:rPr lang="en-SA" smtClean="0"/>
              <a:t>‹#›</a:t>
            </a:fld>
            <a:endParaRPr lang="en-SA"/>
          </a:p>
        </p:txBody>
      </p:sp>
    </p:spTree>
    <p:extLst>
      <p:ext uri="{BB962C8B-B14F-4D97-AF65-F5344CB8AC3E}">
        <p14:creationId xmlns:p14="http://schemas.microsoft.com/office/powerpoint/2010/main" val="1143984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94709" y="8720740"/>
            <a:ext cx="18512751" cy="207856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051953" y="8720740"/>
            <a:ext cx="18512751" cy="207856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CE7914-9103-3546-A7D1-E2B0BEF3CB0F}" type="datetimeFigureOut">
              <a:rPr lang="en-SA" smtClean="0"/>
              <a:t>07/12/2023 R</a:t>
            </a:fld>
            <a:endParaRPr lang="en-SA"/>
          </a:p>
        </p:txBody>
      </p:sp>
      <p:sp>
        <p:nvSpPr>
          <p:cNvPr id="6" name="Footer Placeholder 5"/>
          <p:cNvSpPr>
            <a:spLocks noGrp="1"/>
          </p:cNvSpPr>
          <p:nvPr>
            <p:ph type="ftr" sz="quarter" idx="11"/>
          </p:nvPr>
        </p:nvSpPr>
        <p:spPr/>
        <p:txBody>
          <a:bodyPr/>
          <a:lstStyle/>
          <a:p>
            <a:endParaRPr lang="en-SA"/>
          </a:p>
        </p:txBody>
      </p:sp>
      <p:sp>
        <p:nvSpPr>
          <p:cNvPr id="7" name="Slide Number Placeholder 6"/>
          <p:cNvSpPr>
            <a:spLocks noGrp="1"/>
          </p:cNvSpPr>
          <p:nvPr>
            <p:ph type="sldNum" sz="quarter" idx="12"/>
          </p:nvPr>
        </p:nvSpPr>
        <p:spPr/>
        <p:txBody>
          <a:bodyPr/>
          <a:lstStyle/>
          <a:p>
            <a:fld id="{B36B1B80-10CE-CB4B-AE9E-DBC327028C48}" type="slidenum">
              <a:rPr lang="en-SA" smtClean="0"/>
              <a:t>‹#›</a:t>
            </a:fld>
            <a:endParaRPr lang="en-SA"/>
          </a:p>
        </p:txBody>
      </p:sp>
    </p:spTree>
    <p:extLst>
      <p:ext uri="{BB962C8B-B14F-4D97-AF65-F5344CB8AC3E}">
        <p14:creationId xmlns:p14="http://schemas.microsoft.com/office/powerpoint/2010/main" val="3225146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00383" y="1744155"/>
            <a:ext cx="37569994" cy="6332018"/>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00388" y="8030666"/>
            <a:ext cx="18427671" cy="3935706"/>
          </a:xfrm>
        </p:spPr>
        <p:txBody>
          <a:bodyPr anchor="b"/>
          <a:lstStyle>
            <a:lvl1pPr marL="0" indent="0">
              <a:buNone/>
              <a:defRPr sz="11433" b="1"/>
            </a:lvl1pPr>
            <a:lvl2pPr marL="2177964" indent="0">
              <a:buNone/>
              <a:defRPr sz="9527" b="1"/>
            </a:lvl2pPr>
            <a:lvl3pPr marL="4355927" indent="0">
              <a:buNone/>
              <a:defRPr sz="8575" b="1"/>
            </a:lvl3pPr>
            <a:lvl4pPr marL="6533891" indent="0">
              <a:buNone/>
              <a:defRPr sz="7622" b="1"/>
            </a:lvl4pPr>
            <a:lvl5pPr marL="8711855" indent="0">
              <a:buNone/>
              <a:defRPr sz="7622" b="1"/>
            </a:lvl5pPr>
            <a:lvl6pPr marL="10889818" indent="0">
              <a:buNone/>
              <a:defRPr sz="7622" b="1"/>
            </a:lvl6pPr>
            <a:lvl7pPr marL="13067782" indent="0">
              <a:buNone/>
              <a:defRPr sz="7622" b="1"/>
            </a:lvl7pPr>
            <a:lvl8pPr marL="15245745" indent="0">
              <a:buNone/>
              <a:defRPr sz="7622" b="1"/>
            </a:lvl8pPr>
            <a:lvl9pPr marL="17423709" indent="0">
              <a:buNone/>
              <a:defRPr sz="7622" b="1"/>
            </a:lvl9pPr>
          </a:lstStyle>
          <a:p>
            <a:pPr lvl="0"/>
            <a:r>
              <a:rPr lang="en-US"/>
              <a:t>Click to edit Master text styles</a:t>
            </a:r>
          </a:p>
        </p:txBody>
      </p:sp>
      <p:sp>
        <p:nvSpPr>
          <p:cNvPr id="4" name="Content Placeholder 3"/>
          <p:cNvSpPr>
            <a:spLocks noGrp="1"/>
          </p:cNvSpPr>
          <p:nvPr>
            <p:ph sz="half" idx="2"/>
          </p:nvPr>
        </p:nvSpPr>
        <p:spPr>
          <a:xfrm>
            <a:off x="3000388" y="11966372"/>
            <a:ext cx="18427671" cy="176007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051955" y="8030666"/>
            <a:ext cx="18518424" cy="3935706"/>
          </a:xfrm>
        </p:spPr>
        <p:txBody>
          <a:bodyPr anchor="b"/>
          <a:lstStyle>
            <a:lvl1pPr marL="0" indent="0">
              <a:buNone/>
              <a:defRPr sz="11433" b="1"/>
            </a:lvl1pPr>
            <a:lvl2pPr marL="2177964" indent="0">
              <a:buNone/>
              <a:defRPr sz="9527" b="1"/>
            </a:lvl2pPr>
            <a:lvl3pPr marL="4355927" indent="0">
              <a:buNone/>
              <a:defRPr sz="8575" b="1"/>
            </a:lvl3pPr>
            <a:lvl4pPr marL="6533891" indent="0">
              <a:buNone/>
              <a:defRPr sz="7622" b="1"/>
            </a:lvl4pPr>
            <a:lvl5pPr marL="8711855" indent="0">
              <a:buNone/>
              <a:defRPr sz="7622" b="1"/>
            </a:lvl5pPr>
            <a:lvl6pPr marL="10889818" indent="0">
              <a:buNone/>
              <a:defRPr sz="7622" b="1"/>
            </a:lvl6pPr>
            <a:lvl7pPr marL="13067782" indent="0">
              <a:buNone/>
              <a:defRPr sz="7622" b="1"/>
            </a:lvl7pPr>
            <a:lvl8pPr marL="15245745" indent="0">
              <a:buNone/>
              <a:defRPr sz="7622" b="1"/>
            </a:lvl8pPr>
            <a:lvl9pPr marL="17423709" indent="0">
              <a:buNone/>
              <a:defRPr sz="7622" b="1"/>
            </a:lvl9pPr>
          </a:lstStyle>
          <a:p>
            <a:pPr lvl="0"/>
            <a:r>
              <a:rPr lang="en-US"/>
              <a:t>Click to edit Master text styles</a:t>
            </a:r>
          </a:p>
        </p:txBody>
      </p:sp>
      <p:sp>
        <p:nvSpPr>
          <p:cNvPr id="6" name="Content Placeholder 5"/>
          <p:cNvSpPr>
            <a:spLocks noGrp="1"/>
          </p:cNvSpPr>
          <p:nvPr>
            <p:ph sz="quarter" idx="4"/>
          </p:nvPr>
        </p:nvSpPr>
        <p:spPr>
          <a:xfrm>
            <a:off x="22051955" y="11966372"/>
            <a:ext cx="18518424" cy="176007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CE7914-9103-3546-A7D1-E2B0BEF3CB0F}" type="datetimeFigureOut">
              <a:rPr lang="en-SA" smtClean="0"/>
              <a:t>07/12/2023 R</a:t>
            </a:fld>
            <a:endParaRPr lang="en-SA"/>
          </a:p>
        </p:txBody>
      </p:sp>
      <p:sp>
        <p:nvSpPr>
          <p:cNvPr id="8" name="Footer Placeholder 7"/>
          <p:cNvSpPr>
            <a:spLocks noGrp="1"/>
          </p:cNvSpPr>
          <p:nvPr>
            <p:ph type="ftr" sz="quarter" idx="11"/>
          </p:nvPr>
        </p:nvSpPr>
        <p:spPr/>
        <p:txBody>
          <a:bodyPr/>
          <a:lstStyle/>
          <a:p>
            <a:endParaRPr lang="en-SA"/>
          </a:p>
        </p:txBody>
      </p:sp>
      <p:sp>
        <p:nvSpPr>
          <p:cNvPr id="9" name="Slide Number Placeholder 8"/>
          <p:cNvSpPr>
            <a:spLocks noGrp="1"/>
          </p:cNvSpPr>
          <p:nvPr>
            <p:ph type="sldNum" sz="quarter" idx="12"/>
          </p:nvPr>
        </p:nvSpPr>
        <p:spPr/>
        <p:txBody>
          <a:bodyPr/>
          <a:lstStyle/>
          <a:p>
            <a:fld id="{B36B1B80-10CE-CB4B-AE9E-DBC327028C48}" type="slidenum">
              <a:rPr lang="en-SA" smtClean="0"/>
              <a:t>‹#›</a:t>
            </a:fld>
            <a:endParaRPr lang="en-SA"/>
          </a:p>
        </p:txBody>
      </p:sp>
    </p:spTree>
    <p:extLst>
      <p:ext uri="{BB962C8B-B14F-4D97-AF65-F5344CB8AC3E}">
        <p14:creationId xmlns:p14="http://schemas.microsoft.com/office/powerpoint/2010/main" val="762501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3CE7914-9103-3546-A7D1-E2B0BEF3CB0F}" type="datetimeFigureOut">
              <a:rPr lang="en-SA" smtClean="0"/>
              <a:t>07/12/2023 R</a:t>
            </a:fld>
            <a:endParaRPr lang="en-SA"/>
          </a:p>
        </p:txBody>
      </p:sp>
      <p:sp>
        <p:nvSpPr>
          <p:cNvPr id="4" name="Footer Placeholder 3"/>
          <p:cNvSpPr>
            <a:spLocks noGrp="1"/>
          </p:cNvSpPr>
          <p:nvPr>
            <p:ph type="ftr" sz="quarter" idx="11"/>
          </p:nvPr>
        </p:nvSpPr>
        <p:spPr/>
        <p:txBody>
          <a:bodyPr/>
          <a:lstStyle/>
          <a:p>
            <a:endParaRPr lang="en-SA"/>
          </a:p>
        </p:txBody>
      </p:sp>
      <p:sp>
        <p:nvSpPr>
          <p:cNvPr id="5" name="Slide Number Placeholder 4"/>
          <p:cNvSpPr>
            <a:spLocks noGrp="1"/>
          </p:cNvSpPr>
          <p:nvPr>
            <p:ph type="sldNum" sz="quarter" idx="12"/>
          </p:nvPr>
        </p:nvSpPr>
        <p:spPr/>
        <p:txBody>
          <a:bodyPr/>
          <a:lstStyle/>
          <a:p>
            <a:fld id="{B36B1B80-10CE-CB4B-AE9E-DBC327028C48}" type="slidenum">
              <a:rPr lang="en-SA" smtClean="0"/>
              <a:t>‹#›</a:t>
            </a:fld>
            <a:endParaRPr lang="en-SA"/>
          </a:p>
        </p:txBody>
      </p:sp>
    </p:spTree>
    <p:extLst>
      <p:ext uri="{BB962C8B-B14F-4D97-AF65-F5344CB8AC3E}">
        <p14:creationId xmlns:p14="http://schemas.microsoft.com/office/powerpoint/2010/main" val="3168275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CE7914-9103-3546-A7D1-E2B0BEF3CB0F}" type="datetimeFigureOut">
              <a:rPr lang="en-SA" smtClean="0"/>
              <a:t>07/12/2023 R</a:t>
            </a:fld>
            <a:endParaRPr lang="en-SA"/>
          </a:p>
        </p:txBody>
      </p:sp>
      <p:sp>
        <p:nvSpPr>
          <p:cNvPr id="3" name="Footer Placeholder 2"/>
          <p:cNvSpPr>
            <a:spLocks noGrp="1"/>
          </p:cNvSpPr>
          <p:nvPr>
            <p:ph type="ftr" sz="quarter" idx="11"/>
          </p:nvPr>
        </p:nvSpPr>
        <p:spPr/>
        <p:txBody>
          <a:bodyPr/>
          <a:lstStyle/>
          <a:p>
            <a:endParaRPr lang="en-SA"/>
          </a:p>
        </p:txBody>
      </p:sp>
      <p:sp>
        <p:nvSpPr>
          <p:cNvPr id="4" name="Slide Number Placeholder 3"/>
          <p:cNvSpPr>
            <a:spLocks noGrp="1"/>
          </p:cNvSpPr>
          <p:nvPr>
            <p:ph type="sldNum" sz="quarter" idx="12"/>
          </p:nvPr>
        </p:nvSpPr>
        <p:spPr/>
        <p:txBody>
          <a:bodyPr/>
          <a:lstStyle/>
          <a:p>
            <a:fld id="{B36B1B80-10CE-CB4B-AE9E-DBC327028C48}" type="slidenum">
              <a:rPr lang="en-SA" smtClean="0"/>
              <a:t>‹#›</a:t>
            </a:fld>
            <a:endParaRPr lang="en-SA"/>
          </a:p>
        </p:txBody>
      </p:sp>
    </p:spTree>
    <p:extLst>
      <p:ext uri="{BB962C8B-B14F-4D97-AF65-F5344CB8AC3E}">
        <p14:creationId xmlns:p14="http://schemas.microsoft.com/office/powerpoint/2010/main" val="3163971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00383" y="2183977"/>
            <a:ext cx="14049044" cy="7643918"/>
          </a:xfrm>
        </p:spPr>
        <p:txBody>
          <a:bodyPr anchor="b"/>
          <a:lstStyle>
            <a:lvl1pPr>
              <a:defRPr sz="15244"/>
            </a:lvl1pPr>
          </a:lstStyle>
          <a:p>
            <a:r>
              <a:rPr lang="en-US"/>
              <a:t>Click to edit Master title style</a:t>
            </a:r>
            <a:endParaRPr lang="en-US" dirty="0"/>
          </a:p>
        </p:txBody>
      </p:sp>
      <p:sp>
        <p:nvSpPr>
          <p:cNvPr id="3" name="Content Placeholder 2"/>
          <p:cNvSpPr>
            <a:spLocks noGrp="1"/>
          </p:cNvSpPr>
          <p:nvPr>
            <p:ph idx="1"/>
          </p:nvPr>
        </p:nvSpPr>
        <p:spPr>
          <a:xfrm>
            <a:off x="18518424" y="4716790"/>
            <a:ext cx="22051953" cy="23280585"/>
          </a:xfrm>
        </p:spPr>
        <p:txBody>
          <a:bodyPr/>
          <a:lstStyle>
            <a:lvl1pPr>
              <a:defRPr sz="15244"/>
            </a:lvl1pPr>
            <a:lvl2pPr>
              <a:defRPr sz="13338"/>
            </a:lvl2pPr>
            <a:lvl3pPr>
              <a:defRPr sz="11433"/>
            </a:lvl3pPr>
            <a:lvl4pPr>
              <a:defRPr sz="9527"/>
            </a:lvl4pPr>
            <a:lvl5pPr>
              <a:defRPr sz="9527"/>
            </a:lvl5pPr>
            <a:lvl6pPr>
              <a:defRPr sz="9527"/>
            </a:lvl6pPr>
            <a:lvl7pPr>
              <a:defRPr sz="9527"/>
            </a:lvl7pPr>
            <a:lvl8pPr>
              <a:defRPr sz="9527"/>
            </a:lvl8pPr>
            <a:lvl9pPr>
              <a:defRPr sz="952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00383" y="9827895"/>
            <a:ext cx="14049044" cy="18207391"/>
          </a:xfrm>
        </p:spPr>
        <p:txBody>
          <a:bodyPr/>
          <a:lstStyle>
            <a:lvl1pPr marL="0" indent="0">
              <a:buNone/>
              <a:defRPr sz="7622"/>
            </a:lvl1pPr>
            <a:lvl2pPr marL="2177964" indent="0">
              <a:buNone/>
              <a:defRPr sz="6669"/>
            </a:lvl2pPr>
            <a:lvl3pPr marL="4355927" indent="0">
              <a:buNone/>
              <a:defRPr sz="5716"/>
            </a:lvl3pPr>
            <a:lvl4pPr marL="6533891" indent="0">
              <a:buNone/>
              <a:defRPr sz="4764"/>
            </a:lvl4pPr>
            <a:lvl5pPr marL="8711855" indent="0">
              <a:buNone/>
              <a:defRPr sz="4764"/>
            </a:lvl5pPr>
            <a:lvl6pPr marL="10889818" indent="0">
              <a:buNone/>
              <a:defRPr sz="4764"/>
            </a:lvl6pPr>
            <a:lvl7pPr marL="13067782" indent="0">
              <a:buNone/>
              <a:defRPr sz="4764"/>
            </a:lvl7pPr>
            <a:lvl8pPr marL="15245745" indent="0">
              <a:buNone/>
              <a:defRPr sz="4764"/>
            </a:lvl8pPr>
            <a:lvl9pPr marL="17423709" indent="0">
              <a:buNone/>
              <a:defRPr sz="4764"/>
            </a:lvl9pPr>
          </a:lstStyle>
          <a:p>
            <a:pPr lvl="0"/>
            <a:r>
              <a:rPr lang="en-US"/>
              <a:t>Click to edit Master text styles</a:t>
            </a:r>
          </a:p>
        </p:txBody>
      </p:sp>
      <p:sp>
        <p:nvSpPr>
          <p:cNvPr id="5" name="Date Placeholder 4"/>
          <p:cNvSpPr>
            <a:spLocks noGrp="1"/>
          </p:cNvSpPr>
          <p:nvPr>
            <p:ph type="dt" sz="half" idx="10"/>
          </p:nvPr>
        </p:nvSpPr>
        <p:spPr/>
        <p:txBody>
          <a:bodyPr/>
          <a:lstStyle/>
          <a:p>
            <a:fld id="{F3CE7914-9103-3546-A7D1-E2B0BEF3CB0F}" type="datetimeFigureOut">
              <a:rPr lang="en-SA" smtClean="0"/>
              <a:t>07/12/2023 R</a:t>
            </a:fld>
            <a:endParaRPr lang="en-SA"/>
          </a:p>
        </p:txBody>
      </p:sp>
      <p:sp>
        <p:nvSpPr>
          <p:cNvPr id="6" name="Footer Placeholder 5"/>
          <p:cNvSpPr>
            <a:spLocks noGrp="1"/>
          </p:cNvSpPr>
          <p:nvPr>
            <p:ph type="ftr" sz="quarter" idx="11"/>
          </p:nvPr>
        </p:nvSpPr>
        <p:spPr/>
        <p:txBody>
          <a:bodyPr/>
          <a:lstStyle/>
          <a:p>
            <a:endParaRPr lang="en-SA"/>
          </a:p>
        </p:txBody>
      </p:sp>
      <p:sp>
        <p:nvSpPr>
          <p:cNvPr id="7" name="Slide Number Placeholder 6"/>
          <p:cNvSpPr>
            <a:spLocks noGrp="1"/>
          </p:cNvSpPr>
          <p:nvPr>
            <p:ph type="sldNum" sz="quarter" idx="12"/>
          </p:nvPr>
        </p:nvSpPr>
        <p:spPr/>
        <p:txBody>
          <a:bodyPr/>
          <a:lstStyle/>
          <a:p>
            <a:fld id="{B36B1B80-10CE-CB4B-AE9E-DBC327028C48}" type="slidenum">
              <a:rPr lang="en-SA" smtClean="0"/>
              <a:t>‹#›</a:t>
            </a:fld>
            <a:endParaRPr lang="en-SA"/>
          </a:p>
        </p:txBody>
      </p:sp>
    </p:spTree>
    <p:extLst>
      <p:ext uri="{BB962C8B-B14F-4D97-AF65-F5344CB8AC3E}">
        <p14:creationId xmlns:p14="http://schemas.microsoft.com/office/powerpoint/2010/main" val="178676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00383" y="2183977"/>
            <a:ext cx="14049044" cy="7643918"/>
          </a:xfrm>
        </p:spPr>
        <p:txBody>
          <a:bodyPr anchor="b"/>
          <a:lstStyle>
            <a:lvl1pPr>
              <a:defRPr sz="15244"/>
            </a:lvl1pPr>
          </a:lstStyle>
          <a:p>
            <a:r>
              <a:rPr lang="en-US"/>
              <a:t>Click to edit Master title style</a:t>
            </a:r>
            <a:endParaRPr lang="en-US" dirty="0"/>
          </a:p>
        </p:txBody>
      </p:sp>
      <p:sp>
        <p:nvSpPr>
          <p:cNvPr id="3" name="Picture Placeholder 2"/>
          <p:cNvSpPr>
            <a:spLocks noGrp="1" noChangeAspect="1"/>
          </p:cNvSpPr>
          <p:nvPr>
            <p:ph type="pic" idx="1"/>
          </p:nvPr>
        </p:nvSpPr>
        <p:spPr>
          <a:xfrm>
            <a:off x="18518424" y="4716790"/>
            <a:ext cx="22051953" cy="23280585"/>
          </a:xfrm>
        </p:spPr>
        <p:txBody>
          <a:bodyPr anchor="t"/>
          <a:lstStyle>
            <a:lvl1pPr marL="0" indent="0">
              <a:buNone/>
              <a:defRPr sz="15244"/>
            </a:lvl1pPr>
            <a:lvl2pPr marL="2177964" indent="0">
              <a:buNone/>
              <a:defRPr sz="13338"/>
            </a:lvl2pPr>
            <a:lvl3pPr marL="4355927" indent="0">
              <a:buNone/>
              <a:defRPr sz="11433"/>
            </a:lvl3pPr>
            <a:lvl4pPr marL="6533891" indent="0">
              <a:buNone/>
              <a:defRPr sz="9527"/>
            </a:lvl4pPr>
            <a:lvl5pPr marL="8711855" indent="0">
              <a:buNone/>
              <a:defRPr sz="9527"/>
            </a:lvl5pPr>
            <a:lvl6pPr marL="10889818" indent="0">
              <a:buNone/>
              <a:defRPr sz="9527"/>
            </a:lvl6pPr>
            <a:lvl7pPr marL="13067782" indent="0">
              <a:buNone/>
              <a:defRPr sz="9527"/>
            </a:lvl7pPr>
            <a:lvl8pPr marL="15245745" indent="0">
              <a:buNone/>
              <a:defRPr sz="9527"/>
            </a:lvl8pPr>
            <a:lvl9pPr marL="17423709" indent="0">
              <a:buNone/>
              <a:defRPr sz="9527"/>
            </a:lvl9pPr>
          </a:lstStyle>
          <a:p>
            <a:r>
              <a:rPr lang="en-US"/>
              <a:t>Click icon to add picture</a:t>
            </a:r>
            <a:endParaRPr lang="en-US" dirty="0"/>
          </a:p>
        </p:txBody>
      </p:sp>
      <p:sp>
        <p:nvSpPr>
          <p:cNvPr id="4" name="Text Placeholder 3"/>
          <p:cNvSpPr>
            <a:spLocks noGrp="1"/>
          </p:cNvSpPr>
          <p:nvPr>
            <p:ph type="body" sz="half" idx="2"/>
          </p:nvPr>
        </p:nvSpPr>
        <p:spPr>
          <a:xfrm>
            <a:off x="3000383" y="9827895"/>
            <a:ext cx="14049044" cy="18207391"/>
          </a:xfrm>
        </p:spPr>
        <p:txBody>
          <a:bodyPr/>
          <a:lstStyle>
            <a:lvl1pPr marL="0" indent="0">
              <a:buNone/>
              <a:defRPr sz="7622"/>
            </a:lvl1pPr>
            <a:lvl2pPr marL="2177964" indent="0">
              <a:buNone/>
              <a:defRPr sz="6669"/>
            </a:lvl2pPr>
            <a:lvl3pPr marL="4355927" indent="0">
              <a:buNone/>
              <a:defRPr sz="5716"/>
            </a:lvl3pPr>
            <a:lvl4pPr marL="6533891" indent="0">
              <a:buNone/>
              <a:defRPr sz="4764"/>
            </a:lvl4pPr>
            <a:lvl5pPr marL="8711855" indent="0">
              <a:buNone/>
              <a:defRPr sz="4764"/>
            </a:lvl5pPr>
            <a:lvl6pPr marL="10889818" indent="0">
              <a:buNone/>
              <a:defRPr sz="4764"/>
            </a:lvl6pPr>
            <a:lvl7pPr marL="13067782" indent="0">
              <a:buNone/>
              <a:defRPr sz="4764"/>
            </a:lvl7pPr>
            <a:lvl8pPr marL="15245745" indent="0">
              <a:buNone/>
              <a:defRPr sz="4764"/>
            </a:lvl8pPr>
            <a:lvl9pPr marL="17423709" indent="0">
              <a:buNone/>
              <a:defRPr sz="4764"/>
            </a:lvl9pPr>
          </a:lstStyle>
          <a:p>
            <a:pPr lvl="0"/>
            <a:r>
              <a:rPr lang="en-US"/>
              <a:t>Click to edit Master text styles</a:t>
            </a:r>
          </a:p>
        </p:txBody>
      </p:sp>
      <p:sp>
        <p:nvSpPr>
          <p:cNvPr id="5" name="Date Placeholder 4"/>
          <p:cNvSpPr>
            <a:spLocks noGrp="1"/>
          </p:cNvSpPr>
          <p:nvPr>
            <p:ph type="dt" sz="half" idx="10"/>
          </p:nvPr>
        </p:nvSpPr>
        <p:spPr/>
        <p:txBody>
          <a:bodyPr/>
          <a:lstStyle/>
          <a:p>
            <a:fld id="{F3CE7914-9103-3546-A7D1-E2B0BEF3CB0F}" type="datetimeFigureOut">
              <a:rPr lang="en-SA" smtClean="0"/>
              <a:t>07/12/2023 R</a:t>
            </a:fld>
            <a:endParaRPr lang="en-SA"/>
          </a:p>
        </p:txBody>
      </p:sp>
      <p:sp>
        <p:nvSpPr>
          <p:cNvPr id="6" name="Footer Placeholder 5"/>
          <p:cNvSpPr>
            <a:spLocks noGrp="1"/>
          </p:cNvSpPr>
          <p:nvPr>
            <p:ph type="ftr" sz="quarter" idx="11"/>
          </p:nvPr>
        </p:nvSpPr>
        <p:spPr/>
        <p:txBody>
          <a:bodyPr/>
          <a:lstStyle/>
          <a:p>
            <a:endParaRPr lang="en-SA"/>
          </a:p>
        </p:txBody>
      </p:sp>
      <p:sp>
        <p:nvSpPr>
          <p:cNvPr id="7" name="Slide Number Placeholder 6"/>
          <p:cNvSpPr>
            <a:spLocks noGrp="1"/>
          </p:cNvSpPr>
          <p:nvPr>
            <p:ph type="sldNum" sz="quarter" idx="12"/>
          </p:nvPr>
        </p:nvSpPr>
        <p:spPr/>
        <p:txBody>
          <a:bodyPr/>
          <a:lstStyle/>
          <a:p>
            <a:fld id="{B36B1B80-10CE-CB4B-AE9E-DBC327028C48}" type="slidenum">
              <a:rPr lang="en-SA" smtClean="0"/>
              <a:t>‹#›</a:t>
            </a:fld>
            <a:endParaRPr lang="en-SA"/>
          </a:p>
        </p:txBody>
      </p:sp>
    </p:spTree>
    <p:extLst>
      <p:ext uri="{BB962C8B-B14F-4D97-AF65-F5344CB8AC3E}">
        <p14:creationId xmlns:p14="http://schemas.microsoft.com/office/powerpoint/2010/main" val="3936029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4710" y="1744155"/>
            <a:ext cx="37569994" cy="633201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994710" y="8720740"/>
            <a:ext cx="37569994" cy="2078569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4710" y="30363349"/>
            <a:ext cx="9800868" cy="1744148"/>
          </a:xfrm>
          <a:prstGeom prst="rect">
            <a:avLst/>
          </a:prstGeom>
        </p:spPr>
        <p:txBody>
          <a:bodyPr vert="horz" lIns="91440" tIns="45720" rIns="91440" bIns="45720" rtlCol="0" anchor="ctr"/>
          <a:lstStyle>
            <a:lvl1pPr algn="l">
              <a:defRPr sz="5716">
                <a:solidFill>
                  <a:schemeClr val="tx1">
                    <a:tint val="75000"/>
                  </a:schemeClr>
                </a:solidFill>
              </a:defRPr>
            </a:lvl1pPr>
          </a:lstStyle>
          <a:p>
            <a:fld id="{F3CE7914-9103-3546-A7D1-E2B0BEF3CB0F}" type="datetimeFigureOut">
              <a:rPr lang="en-SA" smtClean="0"/>
              <a:t>07/12/2023 R</a:t>
            </a:fld>
            <a:endParaRPr lang="en-SA"/>
          </a:p>
        </p:txBody>
      </p:sp>
      <p:sp>
        <p:nvSpPr>
          <p:cNvPr id="5" name="Footer Placeholder 4"/>
          <p:cNvSpPr>
            <a:spLocks noGrp="1"/>
          </p:cNvSpPr>
          <p:nvPr>
            <p:ph type="ftr" sz="quarter" idx="3"/>
          </p:nvPr>
        </p:nvSpPr>
        <p:spPr>
          <a:xfrm>
            <a:off x="14429056" y="30363349"/>
            <a:ext cx="14701302" cy="1744148"/>
          </a:xfrm>
          <a:prstGeom prst="rect">
            <a:avLst/>
          </a:prstGeom>
        </p:spPr>
        <p:txBody>
          <a:bodyPr vert="horz" lIns="91440" tIns="45720" rIns="91440" bIns="45720" rtlCol="0" anchor="ctr"/>
          <a:lstStyle>
            <a:lvl1pPr algn="ctr">
              <a:defRPr sz="5716">
                <a:solidFill>
                  <a:schemeClr val="tx1">
                    <a:tint val="75000"/>
                  </a:schemeClr>
                </a:solidFill>
              </a:defRPr>
            </a:lvl1pPr>
          </a:lstStyle>
          <a:p>
            <a:endParaRPr lang="en-SA"/>
          </a:p>
        </p:txBody>
      </p:sp>
      <p:sp>
        <p:nvSpPr>
          <p:cNvPr id="6" name="Slide Number Placeholder 5"/>
          <p:cNvSpPr>
            <a:spLocks noGrp="1"/>
          </p:cNvSpPr>
          <p:nvPr>
            <p:ph type="sldNum" sz="quarter" idx="4"/>
          </p:nvPr>
        </p:nvSpPr>
        <p:spPr>
          <a:xfrm>
            <a:off x="30763835" y="30363349"/>
            <a:ext cx="9800868" cy="1744148"/>
          </a:xfrm>
          <a:prstGeom prst="rect">
            <a:avLst/>
          </a:prstGeom>
        </p:spPr>
        <p:txBody>
          <a:bodyPr vert="horz" lIns="91440" tIns="45720" rIns="91440" bIns="45720" rtlCol="0" anchor="ctr"/>
          <a:lstStyle>
            <a:lvl1pPr algn="r">
              <a:defRPr sz="5716">
                <a:solidFill>
                  <a:schemeClr val="tx1">
                    <a:tint val="75000"/>
                  </a:schemeClr>
                </a:solidFill>
              </a:defRPr>
            </a:lvl1pPr>
          </a:lstStyle>
          <a:p>
            <a:fld id="{B36B1B80-10CE-CB4B-AE9E-DBC327028C48}" type="slidenum">
              <a:rPr lang="en-SA" smtClean="0"/>
              <a:t>‹#›</a:t>
            </a:fld>
            <a:endParaRPr lang="en-SA"/>
          </a:p>
        </p:txBody>
      </p:sp>
    </p:spTree>
    <p:extLst>
      <p:ext uri="{BB962C8B-B14F-4D97-AF65-F5344CB8AC3E}">
        <p14:creationId xmlns:p14="http://schemas.microsoft.com/office/powerpoint/2010/main" val="24089842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355927" rtl="0" eaLnBrk="1" latinLnBrk="0" hangingPunct="1">
        <a:lnSpc>
          <a:spcPct val="90000"/>
        </a:lnSpc>
        <a:spcBef>
          <a:spcPct val="0"/>
        </a:spcBef>
        <a:buNone/>
        <a:defRPr sz="20960" kern="1200">
          <a:solidFill>
            <a:schemeClr val="tx1"/>
          </a:solidFill>
          <a:latin typeface="+mj-lt"/>
          <a:ea typeface="+mj-ea"/>
          <a:cs typeface="+mj-cs"/>
        </a:defRPr>
      </a:lvl1pPr>
    </p:titleStyle>
    <p:bodyStyle>
      <a:lvl1pPr marL="1088982" indent="-1088982" algn="l" defTabSz="4355927" rtl="0" eaLnBrk="1" latinLnBrk="0" hangingPunct="1">
        <a:lnSpc>
          <a:spcPct val="90000"/>
        </a:lnSpc>
        <a:spcBef>
          <a:spcPts val="4764"/>
        </a:spcBef>
        <a:buFont typeface="Arial" panose="020B0604020202020204" pitchFamily="34" charset="0"/>
        <a:buChar char="•"/>
        <a:defRPr sz="13338" kern="1200">
          <a:solidFill>
            <a:schemeClr val="tx1"/>
          </a:solidFill>
          <a:latin typeface="+mn-lt"/>
          <a:ea typeface="+mn-ea"/>
          <a:cs typeface="+mn-cs"/>
        </a:defRPr>
      </a:lvl1pPr>
      <a:lvl2pPr marL="3266945" indent="-1088982" algn="l" defTabSz="4355927" rtl="0" eaLnBrk="1" latinLnBrk="0" hangingPunct="1">
        <a:lnSpc>
          <a:spcPct val="90000"/>
        </a:lnSpc>
        <a:spcBef>
          <a:spcPts val="2382"/>
        </a:spcBef>
        <a:buFont typeface="Arial" panose="020B0604020202020204" pitchFamily="34" charset="0"/>
        <a:buChar char="•"/>
        <a:defRPr sz="11433" kern="1200">
          <a:solidFill>
            <a:schemeClr val="tx1"/>
          </a:solidFill>
          <a:latin typeface="+mn-lt"/>
          <a:ea typeface="+mn-ea"/>
          <a:cs typeface="+mn-cs"/>
        </a:defRPr>
      </a:lvl2pPr>
      <a:lvl3pPr marL="5444909" indent="-1088982" algn="l" defTabSz="4355927" rtl="0" eaLnBrk="1" latinLnBrk="0" hangingPunct="1">
        <a:lnSpc>
          <a:spcPct val="90000"/>
        </a:lnSpc>
        <a:spcBef>
          <a:spcPts val="2382"/>
        </a:spcBef>
        <a:buFont typeface="Arial" panose="020B0604020202020204" pitchFamily="34" charset="0"/>
        <a:buChar char="•"/>
        <a:defRPr sz="9527" kern="1200">
          <a:solidFill>
            <a:schemeClr val="tx1"/>
          </a:solidFill>
          <a:latin typeface="+mn-lt"/>
          <a:ea typeface="+mn-ea"/>
          <a:cs typeface="+mn-cs"/>
        </a:defRPr>
      </a:lvl3pPr>
      <a:lvl4pPr marL="7622873" indent="-1088982" algn="l" defTabSz="4355927" rtl="0" eaLnBrk="1" latinLnBrk="0" hangingPunct="1">
        <a:lnSpc>
          <a:spcPct val="90000"/>
        </a:lnSpc>
        <a:spcBef>
          <a:spcPts val="2382"/>
        </a:spcBef>
        <a:buFont typeface="Arial" panose="020B0604020202020204" pitchFamily="34" charset="0"/>
        <a:buChar char="•"/>
        <a:defRPr sz="8575" kern="1200">
          <a:solidFill>
            <a:schemeClr val="tx1"/>
          </a:solidFill>
          <a:latin typeface="+mn-lt"/>
          <a:ea typeface="+mn-ea"/>
          <a:cs typeface="+mn-cs"/>
        </a:defRPr>
      </a:lvl4pPr>
      <a:lvl5pPr marL="9800836" indent="-1088982" algn="l" defTabSz="4355927" rtl="0" eaLnBrk="1" latinLnBrk="0" hangingPunct="1">
        <a:lnSpc>
          <a:spcPct val="90000"/>
        </a:lnSpc>
        <a:spcBef>
          <a:spcPts val="2382"/>
        </a:spcBef>
        <a:buFont typeface="Arial" panose="020B0604020202020204" pitchFamily="34" charset="0"/>
        <a:buChar char="•"/>
        <a:defRPr sz="8575" kern="1200">
          <a:solidFill>
            <a:schemeClr val="tx1"/>
          </a:solidFill>
          <a:latin typeface="+mn-lt"/>
          <a:ea typeface="+mn-ea"/>
          <a:cs typeface="+mn-cs"/>
        </a:defRPr>
      </a:lvl5pPr>
      <a:lvl6pPr marL="11978800" indent="-1088982" algn="l" defTabSz="4355927" rtl="0" eaLnBrk="1" latinLnBrk="0" hangingPunct="1">
        <a:lnSpc>
          <a:spcPct val="90000"/>
        </a:lnSpc>
        <a:spcBef>
          <a:spcPts val="2382"/>
        </a:spcBef>
        <a:buFont typeface="Arial" panose="020B0604020202020204" pitchFamily="34" charset="0"/>
        <a:buChar char="•"/>
        <a:defRPr sz="8575" kern="1200">
          <a:solidFill>
            <a:schemeClr val="tx1"/>
          </a:solidFill>
          <a:latin typeface="+mn-lt"/>
          <a:ea typeface="+mn-ea"/>
          <a:cs typeface="+mn-cs"/>
        </a:defRPr>
      </a:lvl6pPr>
      <a:lvl7pPr marL="14156764" indent="-1088982" algn="l" defTabSz="4355927" rtl="0" eaLnBrk="1" latinLnBrk="0" hangingPunct="1">
        <a:lnSpc>
          <a:spcPct val="90000"/>
        </a:lnSpc>
        <a:spcBef>
          <a:spcPts val="2382"/>
        </a:spcBef>
        <a:buFont typeface="Arial" panose="020B0604020202020204" pitchFamily="34" charset="0"/>
        <a:buChar char="•"/>
        <a:defRPr sz="8575" kern="1200">
          <a:solidFill>
            <a:schemeClr val="tx1"/>
          </a:solidFill>
          <a:latin typeface="+mn-lt"/>
          <a:ea typeface="+mn-ea"/>
          <a:cs typeface="+mn-cs"/>
        </a:defRPr>
      </a:lvl7pPr>
      <a:lvl8pPr marL="16334727" indent="-1088982" algn="l" defTabSz="4355927" rtl="0" eaLnBrk="1" latinLnBrk="0" hangingPunct="1">
        <a:lnSpc>
          <a:spcPct val="90000"/>
        </a:lnSpc>
        <a:spcBef>
          <a:spcPts val="2382"/>
        </a:spcBef>
        <a:buFont typeface="Arial" panose="020B0604020202020204" pitchFamily="34" charset="0"/>
        <a:buChar char="•"/>
        <a:defRPr sz="8575" kern="1200">
          <a:solidFill>
            <a:schemeClr val="tx1"/>
          </a:solidFill>
          <a:latin typeface="+mn-lt"/>
          <a:ea typeface="+mn-ea"/>
          <a:cs typeface="+mn-cs"/>
        </a:defRPr>
      </a:lvl8pPr>
      <a:lvl9pPr marL="18512691" indent="-1088982" algn="l" defTabSz="4355927" rtl="0" eaLnBrk="1" latinLnBrk="0" hangingPunct="1">
        <a:lnSpc>
          <a:spcPct val="90000"/>
        </a:lnSpc>
        <a:spcBef>
          <a:spcPts val="2382"/>
        </a:spcBef>
        <a:buFont typeface="Arial" panose="020B0604020202020204" pitchFamily="34" charset="0"/>
        <a:buChar char="•"/>
        <a:defRPr sz="8575" kern="1200">
          <a:solidFill>
            <a:schemeClr val="tx1"/>
          </a:solidFill>
          <a:latin typeface="+mn-lt"/>
          <a:ea typeface="+mn-ea"/>
          <a:cs typeface="+mn-cs"/>
        </a:defRPr>
      </a:lvl9pPr>
    </p:bodyStyle>
    <p:otherStyle>
      <a:defPPr>
        <a:defRPr lang="en-US"/>
      </a:defPPr>
      <a:lvl1pPr marL="0" algn="l" defTabSz="4355927" rtl="0" eaLnBrk="1" latinLnBrk="0" hangingPunct="1">
        <a:defRPr sz="8575" kern="1200">
          <a:solidFill>
            <a:schemeClr val="tx1"/>
          </a:solidFill>
          <a:latin typeface="+mn-lt"/>
          <a:ea typeface="+mn-ea"/>
          <a:cs typeface="+mn-cs"/>
        </a:defRPr>
      </a:lvl1pPr>
      <a:lvl2pPr marL="2177964" algn="l" defTabSz="4355927" rtl="0" eaLnBrk="1" latinLnBrk="0" hangingPunct="1">
        <a:defRPr sz="8575" kern="1200">
          <a:solidFill>
            <a:schemeClr val="tx1"/>
          </a:solidFill>
          <a:latin typeface="+mn-lt"/>
          <a:ea typeface="+mn-ea"/>
          <a:cs typeface="+mn-cs"/>
        </a:defRPr>
      </a:lvl2pPr>
      <a:lvl3pPr marL="4355927" algn="l" defTabSz="4355927" rtl="0" eaLnBrk="1" latinLnBrk="0" hangingPunct="1">
        <a:defRPr sz="8575" kern="1200">
          <a:solidFill>
            <a:schemeClr val="tx1"/>
          </a:solidFill>
          <a:latin typeface="+mn-lt"/>
          <a:ea typeface="+mn-ea"/>
          <a:cs typeface="+mn-cs"/>
        </a:defRPr>
      </a:lvl3pPr>
      <a:lvl4pPr marL="6533891" algn="l" defTabSz="4355927" rtl="0" eaLnBrk="1" latinLnBrk="0" hangingPunct="1">
        <a:defRPr sz="8575" kern="1200">
          <a:solidFill>
            <a:schemeClr val="tx1"/>
          </a:solidFill>
          <a:latin typeface="+mn-lt"/>
          <a:ea typeface="+mn-ea"/>
          <a:cs typeface="+mn-cs"/>
        </a:defRPr>
      </a:lvl4pPr>
      <a:lvl5pPr marL="8711855" algn="l" defTabSz="4355927" rtl="0" eaLnBrk="1" latinLnBrk="0" hangingPunct="1">
        <a:defRPr sz="8575" kern="1200">
          <a:solidFill>
            <a:schemeClr val="tx1"/>
          </a:solidFill>
          <a:latin typeface="+mn-lt"/>
          <a:ea typeface="+mn-ea"/>
          <a:cs typeface="+mn-cs"/>
        </a:defRPr>
      </a:lvl5pPr>
      <a:lvl6pPr marL="10889818" algn="l" defTabSz="4355927" rtl="0" eaLnBrk="1" latinLnBrk="0" hangingPunct="1">
        <a:defRPr sz="8575" kern="1200">
          <a:solidFill>
            <a:schemeClr val="tx1"/>
          </a:solidFill>
          <a:latin typeface="+mn-lt"/>
          <a:ea typeface="+mn-ea"/>
          <a:cs typeface="+mn-cs"/>
        </a:defRPr>
      </a:lvl6pPr>
      <a:lvl7pPr marL="13067782" algn="l" defTabSz="4355927" rtl="0" eaLnBrk="1" latinLnBrk="0" hangingPunct="1">
        <a:defRPr sz="8575" kern="1200">
          <a:solidFill>
            <a:schemeClr val="tx1"/>
          </a:solidFill>
          <a:latin typeface="+mn-lt"/>
          <a:ea typeface="+mn-ea"/>
          <a:cs typeface="+mn-cs"/>
        </a:defRPr>
      </a:lvl7pPr>
      <a:lvl8pPr marL="15245745" algn="l" defTabSz="4355927" rtl="0" eaLnBrk="1" latinLnBrk="0" hangingPunct="1">
        <a:defRPr sz="8575" kern="1200">
          <a:solidFill>
            <a:schemeClr val="tx1"/>
          </a:solidFill>
          <a:latin typeface="+mn-lt"/>
          <a:ea typeface="+mn-ea"/>
          <a:cs typeface="+mn-cs"/>
        </a:defRPr>
      </a:lvl8pPr>
      <a:lvl9pPr marL="17423709" algn="l" defTabSz="4355927" rtl="0" eaLnBrk="1" latinLnBrk="0" hangingPunct="1">
        <a:defRPr sz="85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A76329-90BC-7E3C-07DB-C133CD264E72}"/>
              </a:ext>
            </a:extLst>
          </p:cNvPr>
          <p:cNvSpPr/>
          <p:nvPr/>
        </p:nvSpPr>
        <p:spPr>
          <a:xfrm>
            <a:off x="-1" y="0"/>
            <a:ext cx="43559413" cy="4572000"/>
          </a:xfrm>
          <a:prstGeom prst="rect">
            <a:avLst/>
          </a:prstGeom>
          <a:solidFill>
            <a:schemeClr val="accent6">
              <a:lumMod val="75000"/>
            </a:schemeClr>
          </a:solidFill>
          <a:ln>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rPr>
              <a:t>King Fahd </a:t>
            </a: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University </a:t>
            </a:r>
            <a:r>
              <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rPr>
              <a:t>of Petrolium and Minerals “KFUPM”</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SA" sz="11500" b="1" i="0" u="none" strike="noStrike" kern="1200" cap="none" spc="0" normalizeH="0" baseline="0" noProof="0" dirty="0">
                <a:ln>
                  <a:noFill/>
                </a:ln>
                <a:solidFill>
                  <a:srgbClr val="FFFFFF"/>
                </a:solidFill>
                <a:effectLst/>
                <a:uLnTx/>
                <a:uFillTx/>
                <a:latin typeface="Gill Sans MT" panose="020B0502020104020203"/>
                <a:ea typeface="+mn-ea"/>
                <a:cs typeface="+mn-cs"/>
              </a:rPr>
              <a:t>Emergency </a:t>
            </a:r>
            <a:r>
              <a:rPr lang="en-SA" sz="11500" b="1" dirty="0">
                <a:solidFill>
                  <a:srgbClr val="FFFFFF"/>
                </a:solidFill>
                <a:latin typeface="Gill Sans MT" panose="020B0502020104020203"/>
              </a:rPr>
              <a:t>Care Platform</a:t>
            </a:r>
            <a:br>
              <a:rPr lang="en-SA" sz="3600" dirty="0">
                <a:solidFill>
                  <a:srgbClr val="FFFFFF"/>
                </a:solidFill>
                <a:latin typeface="Gill Sans MT" panose="020B0502020104020203"/>
              </a:rPr>
            </a:br>
            <a:r>
              <a:rPr lang="en-US" sz="3600" dirty="0">
                <a:solidFill>
                  <a:srgbClr val="FFFFFF"/>
                </a:solidFill>
                <a:latin typeface="Gill Sans MT" panose="020B0502020104020203"/>
              </a:rPr>
              <a:t>Group 67:</a:t>
            </a:r>
            <a:br>
              <a:rPr kumimoji="0" lang="en-SA" sz="1800" b="0" i="0" u="none" strike="noStrike" kern="1200" cap="none" spc="0" normalizeH="0" baseline="0" noProof="0" dirty="0">
                <a:ln>
                  <a:noFill/>
                </a:ln>
                <a:solidFill>
                  <a:srgbClr val="FFFFFF"/>
                </a:solidFill>
                <a:effectLst/>
                <a:uLnTx/>
                <a:uFillTx/>
                <a:latin typeface="Gill Sans MT" panose="020B0502020104020203"/>
                <a:ea typeface="+mn-ea"/>
                <a:cs typeface="+mn-cs"/>
              </a:rPr>
            </a:br>
            <a:r>
              <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rPr>
              <a:t>Abdulmohsen Alqahtani, Hamad Alqahtani, Hassan Zaini, Abdulaziz Alsdossary, Rayan Alkarry</a:t>
            </a:r>
            <a:br>
              <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rPr>
            </a:br>
            <a:r>
              <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rPr>
              <a:t>Coach: Dr. Yasser Almoghathawi</a:t>
            </a:r>
            <a:endParaRPr kumimoji="0" lang="en-SA" sz="1800" b="0"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algn="ctr" defTabSz="457200" rtl="1" eaLnBrk="1" latinLnBrk="0" hangingPunct="1"/>
            <a:endParaRPr lang="en-SA" dirty="0"/>
          </a:p>
        </p:txBody>
      </p:sp>
      <p:pic>
        <p:nvPicPr>
          <p:cNvPr id="5" name="Picture 8">
            <a:extLst>
              <a:ext uri="{FF2B5EF4-FFF2-40B4-BE49-F238E27FC236}">
                <a16:creationId xmlns:a16="http://schemas.microsoft.com/office/drawing/2014/main" id="{341CF402-5CF3-7664-EA0B-9D3B0BA29A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7650" y="0"/>
            <a:ext cx="5026429" cy="4572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jevovod detalji Htjeti emergency car inflacija elita prevara">
            <a:extLst>
              <a:ext uri="{FF2B5EF4-FFF2-40B4-BE49-F238E27FC236}">
                <a16:creationId xmlns:a16="http://schemas.microsoft.com/office/drawing/2014/main" id="{FD960AC0-5381-62FA-BA47-ECE25DC785C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828" t="29400" r="4451" b="20053"/>
          <a:stretch/>
        </p:blipFill>
        <p:spPr bwMode="auto">
          <a:xfrm>
            <a:off x="34048990" y="-1"/>
            <a:ext cx="9510422" cy="4571999"/>
          </a:xfrm>
          <a:prstGeom prst="rect">
            <a:avLst/>
          </a:prstGeom>
          <a:noFill/>
          <a:extLst>
            <a:ext uri="{909E8E84-426E-40DD-AFC4-6F175D3DCCD1}">
              <a14:hiddenFill xmlns:a14="http://schemas.microsoft.com/office/drawing/2010/main">
                <a:solidFill>
                  <a:srgbClr val="FFFFFF"/>
                </a:solidFill>
              </a14:hiddenFill>
            </a:ext>
          </a:extLst>
        </p:spPr>
      </p:pic>
      <p:sp>
        <p:nvSpPr>
          <p:cNvPr id="8" name="Rounded Rectangle 7">
            <a:extLst>
              <a:ext uri="{FF2B5EF4-FFF2-40B4-BE49-F238E27FC236}">
                <a16:creationId xmlns:a16="http://schemas.microsoft.com/office/drawing/2014/main" id="{841A03FE-C0A0-A459-D11C-3481826F67C6}"/>
              </a:ext>
            </a:extLst>
          </p:cNvPr>
          <p:cNvSpPr/>
          <p:nvPr/>
        </p:nvSpPr>
        <p:spPr>
          <a:xfrm>
            <a:off x="546462" y="5486400"/>
            <a:ext cx="10136778" cy="26430514"/>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algn="ctr" defTabSz="457200" rtl="0" eaLnBrk="1" latinLnBrk="0" hangingPunct="1"/>
            <a:endParaRPr lang="en-SA"/>
          </a:p>
        </p:txBody>
      </p:sp>
      <p:sp>
        <p:nvSpPr>
          <p:cNvPr id="12" name="Rounded Rectangle 11">
            <a:extLst>
              <a:ext uri="{FF2B5EF4-FFF2-40B4-BE49-F238E27FC236}">
                <a16:creationId xmlns:a16="http://schemas.microsoft.com/office/drawing/2014/main" id="{ED26A628-F15A-F196-7BF8-A7AE6D22D38E}"/>
              </a:ext>
            </a:extLst>
          </p:cNvPr>
          <p:cNvSpPr/>
          <p:nvPr/>
        </p:nvSpPr>
        <p:spPr>
          <a:xfrm>
            <a:off x="11199221" y="5486400"/>
            <a:ext cx="10136778" cy="26430514"/>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algn="ctr" defTabSz="457200" rtl="0" eaLnBrk="1" latinLnBrk="0" hangingPunct="1"/>
            <a:endParaRPr lang="en-SA"/>
          </a:p>
        </p:txBody>
      </p:sp>
      <p:sp>
        <p:nvSpPr>
          <p:cNvPr id="13" name="Rounded Rectangle 12">
            <a:extLst>
              <a:ext uri="{FF2B5EF4-FFF2-40B4-BE49-F238E27FC236}">
                <a16:creationId xmlns:a16="http://schemas.microsoft.com/office/drawing/2014/main" id="{DC6D3490-981B-ED36-CAA2-F875F2455A8C}"/>
              </a:ext>
            </a:extLst>
          </p:cNvPr>
          <p:cNvSpPr/>
          <p:nvPr/>
        </p:nvSpPr>
        <p:spPr>
          <a:xfrm>
            <a:off x="21986964" y="5486400"/>
            <a:ext cx="10136778" cy="26430514"/>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endParaRPr lang="en-SA"/>
          </a:p>
        </p:txBody>
      </p:sp>
      <p:sp>
        <p:nvSpPr>
          <p:cNvPr id="14" name="Rounded Rectangle 13">
            <a:extLst>
              <a:ext uri="{FF2B5EF4-FFF2-40B4-BE49-F238E27FC236}">
                <a16:creationId xmlns:a16="http://schemas.microsoft.com/office/drawing/2014/main" id="{970EE045-9CD6-8C1D-ED45-A759A3002D04}"/>
              </a:ext>
            </a:extLst>
          </p:cNvPr>
          <p:cNvSpPr/>
          <p:nvPr/>
        </p:nvSpPr>
        <p:spPr>
          <a:xfrm>
            <a:off x="32774708" y="5486400"/>
            <a:ext cx="10136778" cy="26430514"/>
          </a:xfrm>
          <a:prstGeom prst="roundRect">
            <a:avLst/>
          </a:prstGeom>
          <a:solidFill>
            <a:schemeClr val="accent6">
              <a:lumMod val="20000"/>
              <a:lumOff val="80000"/>
            </a:schemeClr>
          </a:solidFill>
          <a:ln>
            <a:solidFill>
              <a:schemeClr val="accent6">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algn="ctr" defTabSz="457200" rtl="0" eaLnBrk="1" latinLnBrk="0" hangingPunct="1"/>
            <a:endParaRPr lang="en-SA"/>
          </a:p>
        </p:txBody>
      </p:sp>
      <p:sp>
        <p:nvSpPr>
          <p:cNvPr id="15" name="Rounded Rectangle 14">
            <a:extLst>
              <a:ext uri="{FF2B5EF4-FFF2-40B4-BE49-F238E27FC236}">
                <a16:creationId xmlns:a16="http://schemas.microsoft.com/office/drawing/2014/main" id="{8B5C3C95-63B3-DB15-00FA-C4CF36232BD5}"/>
              </a:ext>
            </a:extLst>
          </p:cNvPr>
          <p:cNvSpPr/>
          <p:nvPr/>
        </p:nvSpPr>
        <p:spPr>
          <a:xfrm>
            <a:off x="1015933" y="5965372"/>
            <a:ext cx="9197836" cy="1698171"/>
          </a:xfrm>
          <a:prstGeom prst="roundRect">
            <a:avLst/>
          </a:prstGeom>
          <a:solidFill>
            <a:schemeClr val="accent6">
              <a:lumMod val="5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SA" sz="6000" b="1" dirty="0">
                <a:latin typeface="Gill Sans MT" panose="020B0502020104020203" pitchFamily="34" charset="77"/>
              </a:rPr>
              <a:t>Problem Statement</a:t>
            </a:r>
          </a:p>
        </p:txBody>
      </p:sp>
      <p:sp>
        <p:nvSpPr>
          <p:cNvPr id="16" name="Rounded Rectangle 15">
            <a:extLst>
              <a:ext uri="{FF2B5EF4-FFF2-40B4-BE49-F238E27FC236}">
                <a16:creationId xmlns:a16="http://schemas.microsoft.com/office/drawing/2014/main" id="{0D1144ED-643B-18DE-90D6-5BF7C6F6A971}"/>
              </a:ext>
            </a:extLst>
          </p:cNvPr>
          <p:cNvSpPr/>
          <p:nvPr/>
        </p:nvSpPr>
        <p:spPr>
          <a:xfrm>
            <a:off x="546463" y="7663543"/>
            <a:ext cx="10136778" cy="5587543"/>
          </a:xfrm>
          <a:prstGeom prst="roundRect">
            <a:avLst/>
          </a:prstGeom>
          <a:solidFill>
            <a:schemeClr val="accent6">
              <a:lumMod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600" dirty="0">
                <a:latin typeface="Gill Sans MT" panose="020B0502020104020203" pitchFamily="34" charset="77"/>
              </a:rPr>
              <a:t>The project aims to develop an Emergency Care website platform suited for healthcare professionals and emergency responders. This platform will provide real-time information on nearby hospitals, including their current capacity, specialization, and availability. The goal is to significantly reduce the time it takes to transport patients to the most suitable hospital.​​</a:t>
            </a:r>
          </a:p>
          <a:p>
            <a:pPr marL="0" algn="ctr" defTabSz="457200" rtl="0" eaLnBrk="1" latinLnBrk="0" hangingPunct="1"/>
            <a:endParaRPr lang="en-SA" dirty="0"/>
          </a:p>
        </p:txBody>
      </p:sp>
      <p:sp>
        <p:nvSpPr>
          <p:cNvPr id="20" name="Rounded Rectangle 19">
            <a:extLst>
              <a:ext uri="{FF2B5EF4-FFF2-40B4-BE49-F238E27FC236}">
                <a16:creationId xmlns:a16="http://schemas.microsoft.com/office/drawing/2014/main" id="{D3A56F20-A413-5133-1B3F-AD8992D5A777}"/>
              </a:ext>
            </a:extLst>
          </p:cNvPr>
          <p:cNvSpPr/>
          <p:nvPr/>
        </p:nvSpPr>
        <p:spPr>
          <a:xfrm>
            <a:off x="998608" y="13503150"/>
            <a:ext cx="9197836" cy="1698171"/>
          </a:xfrm>
          <a:prstGeom prst="roundRect">
            <a:avLst/>
          </a:prstGeom>
          <a:solidFill>
            <a:schemeClr val="accent6">
              <a:lumMod val="5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SA" sz="6000" b="1" dirty="0">
                <a:latin typeface="Gill Sans MT" panose="020B0502020104020203" pitchFamily="34" charset="77"/>
              </a:rPr>
              <a:t>Specifications</a:t>
            </a:r>
            <a:endParaRPr lang="en-SA" sz="7200" b="1" dirty="0">
              <a:latin typeface="Gill Sans MT" panose="020B0502020104020203" pitchFamily="34" charset="77"/>
            </a:endParaRPr>
          </a:p>
        </p:txBody>
      </p:sp>
      <p:sp>
        <p:nvSpPr>
          <p:cNvPr id="21" name="Rounded Rectangle 20">
            <a:extLst>
              <a:ext uri="{FF2B5EF4-FFF2-40B4-BE49-F238E27FC236}">
                <a16:creationId xmlns:a16="http://schemas.microsoft.com/office/drawing/2014/main" id="{8C5B7964-07FC-FB27-2BCA-1EBE62AE909F}"/>
              </a:ext>
            </a:extLst>
          </p:cNvPr>
          <p:cNvSpPr/>
          <p:nvPr/>
        </p:nvSpPr>
        <p:spPr>
          <a:xfrm>
            <a:off x="546461" y="15219314"/>
            <a:ext cx="10136779" cy="9075607"/>
          </a:xfrm>
          <a:prstGeom prst="roundRect">
            <a:avLst/>
          </a:prstGeom>
          <a:solidFill>
            <a:schemeClr val="accent6">
              <a:lumMod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571500" indent="-571500">
              <a:lnSpc>
                <a:spcPct val="90000"/>
              </a:lnSpc>
              <a:buFont typeface="Arial" panose="020B0604020202020204" pitchFamily="34" charset="0"/>
              <a:buChar char="•"/>
            </a:pPr>
            <a:r>
              <a:rPr lang="en-US" sz="3600" dirty="0">
                <a:latin typeface="Gill Sans MT" panose="020B0502020104020203" pitchFamily="34" charset="77"/>
              </a:rPr>
              <a:t>Decrease the time to print the output to 3 seconds or less.</a:t>
            </a:r>
            <a:r>
              <a:rPr lang="en-SA" sz="3600" dirty="0">
                <a:latin typeface="Gill Sans MT" panose="020B0502020104020203" pitchFamily="34" charset="77"/>
              </a:rPr>
              <a:t> </a:t>
            </a:r>
            <a:endParaRPr lang="en-US" sz="3600" dirty="0">
              <a:latin typeface="Gill Sans MT" panose="020B0502020104020203" pitchFamily="34" charset="77"/>
            </a:endParaRPr>
          </a:p>
          <a:p>
            <a:pPr marL="571500" indent="-571500">
              <a:lnSpc>
                <a:spcPct val="90000"/>
              </a:lnSpc>
              <a:buFont typeface="Arial" panose="020B0604020202020204" pitchFamily="34" charset="0"/>
              <a:buChar char="•"/>
            </a:pPr>
            <a:r>
              <a:rPr lang="en-US" sz="3600" dirty="0">
                <a:latin typeface="Gill Sans MT" panose="020B0502020104020203" pitchFamily="34" charset="77"/>
              </a:rPr>
              <a:t>Minimize the number of steps/clicks to 5 or less to reach the result.</a:t>
            </a:r>
            <a:endParaRPr lang="en-SA" sz="3600" dirty="0">
              <a:latin typeface="Gill Sans MT" panose="020B0502020104020203" pitchFamily="34" charset="77"/>
            </a:endParaRPr>
          </a:p>
          <a:p>
            <a:pPr marL="571500" indent="-571500">
              <a:lnSpc>
                <a:spcPct val="90000"/>
              </a:lnSpc>
              <a:buFont typeface="Arial" panose="020B0604020202020204" pitchFamily="34" charset="0"/>
              <a:buChar char="•"/>
            </a:pPr>
            <a:r>
              <a:rPr lang="en-US" sz="3600" dirty="0">
                <a:latin typeface="Gill Sans MT" panose="020B0502020104020203" pitchFamily="34" charset="77"/>
              </a:rPr>
              <a:t>The system shall be 24/7 available.</a:t>
            </a:r>
          </a:p>
          <a:p>
            <a:pPr marL="571500" indent="-571500">
              <a:lnSpc>
                <a:spcPct val="90000"/>
              </a:lnSpc>
              <a:buFont typeface="Arial" panose="020B0604020202020204" pitchFamily="34" charset="0"/>
              <a:buChar char="•"/>
            </a:pPr>
            <a:r>
              <a:rPr lang="en-US" sz="3600" dirty="0">
                <a:latin typeface="Gill Sans MT" panose="020B0502020104020203" pitchFamily="34" charset="77"/>
              </a:rPr>
              <a:t>Support 2 languages. “Arabic &amp; English”</a:t>
            </a:r>
          </a:p>
          <a:p>
            <a:pPr marL="571500" indent="-571500">
              <a:lnSpc>
                <a:spcPct val="90000"/>
              </a:lnSpc>
              <a:buFont typeface="Arial" panose="020B0604020202020204" pitchFamily="34" charset="0"/>
              <a:buChar char="•"/>
            </a:pPr>
            <a:r>
              <a:rPr lang="en-US" sz="3600" dirty="0">
                <a:latin typeface="Gill Sans MT" panose="020B0502020104020203" pitchFamily="34" charset="77"/>
              </a:rPr>
              <a:t>Provide regular updates every 10 minutes.</a:t>
            </a:r>
          </a:p>
          <a:p>
            <a:pPr marL="571500" indent="-571500">
              <a:lnSpc>
                <a:spcPct val="90000"/>
              </a:lnSpc>
              <a:buFont typeface="Arial" panose="020B0604020202020204" pitchFamily="34" charset="0"/>
              <a:buChar char="•"/>
            </a:pPr>
            <a:r>
              <a:rPr lang="en-US" sz="3600" dirty="0">
                <a:latin typeface="Gill Sans MT" panose="020B0502020104020203" pitchFamily="34" charset="77"/>
              </a:rPr>
              <a:t>Extended scalability of users.</a:t>
            </a:r>
          </a:p>
          <a:p>
            <a:pPr marL="571500" indent="-571500">
              <a:lnSpc>
                <a:spcPct val="90000"/>
              </a:lnSpc>
              <a:buFont typeface="Arial" panose="020B0604020202020204" pitchFamily="34" charset="0"/>
              <a:buChar char="•"/>
            </a:pPr>
            <a:r>
              <a:rPr lang="en-US" sz="3600" dirty="0">
                <a:latin typeface="Gill Sans MT" panose="020B0502020104020203" pitchFamily="34" charset="77"/>
              </a:rPr>
              <a:t>Increase the number of symptoms and injuries options shown in the system to include 70% or more of the common cases of patients.</a:t>
            </a:r>
          </a:p>
          <a:p>
            <a:pPr marL="571500" indent="-571500">
              <a:lnSpc>
                <a:spcPct val="90000"/>
              </a:lnSpc>
              <a:buFont typeface="Arial" panose="020B0604020202020204" pitchFamily="34" charset="0"/>
              <a:buChar char="•"/>
            </a:pPr>
            <a:r>
              <a:rPr lang="en-US" sz="3600" dirty="0">
                <a:latin typeface="Gill Sans MT" panose="020B0502020104020203" pitchFamily="34" charset="77"/>
              </a:rPr>
              <a:t>Utilizing the Triage coding system on our website.</a:t>
            </a:r>
            <a:r>
              <a:rPr lang="en-SA" sz="3600" dirty="0">
                <a:latin typeface="Gill Sans MT" panose="020B0502020104020203" pitchFamily="34" charset="77"/>
              </a:rPr>
              <a:t> </a:t>
            </a:r>
          </a:p>
          <a:p>
            <a:pPr marL="571500" indent="-571500">
              <a:lnSpc>
                <a:spcPct val="90000"/>
              </a:lnSpc>
              <a:buFont typeface="Arial" panose="020B0604020202020204" pitchFamily="34" charset="0"/>
              <a:buChar char="•"/>
            </a:pPr>
            <a:r>
              <a:rPr lang="en-US" sz="3600" dirty="0">
                <a:latin typeface="Gill Sans MT" panose="020B0502020104020203" pitchFamily="34" charset="77"/>
              </a:rPr>
              <a:t>Using HTTPS protocol.</a:t>
            </a:r>
            <a:r>
              <a:rPr lang="en-SA" sz="3600" dirty="0">
                <a:latin typeface="Gill Sans MT" panose="020B0502020104020203" pitchFamily="34" charset="77"/>
              </a:rPr>
              <a:t> “</a:t>
            </a:r>
            <a:r>
              <a:rPr lang="en-US" sz="3600" dirty="0">
                <a:latin typeface="Gill Sans MT" panose="020B0502020104020203" pitchFamily="34" charset="77"/>
              </a:rPr>
              <a:t>The primary way to securely send data from a web browser to a website</a:t>
            </a:r>
            <a:r>
              <a:rPr lang="en-SA" sz="3600" dirty="0">
                <a:latin typeface="Gill Sans MT" panose="020B0502020104020203" pitchFamily="34" charset="77"/>
              </a:rPr>
              <a:t>”.</a:t>
            </a:r>
          </a:p>
        </p:txBody>
      </p:sp>
      <p:sp>
        <p:nvSpPr>
          <p:cNvPr id="22" name="Rounded Rectangle 21">
            <a:extLst>
              <a:ext uri="{FF2B5EF4-FFF2-40B4-BE49-F238E27FC236}">
                <a16:creationId xmlns:a16="http://schemas.microsoft.com/office/drawing/2014/main" id="{2A058653-05C1-8645-4E95-29D94F04A4CC}"/>
              </a:ext>
            </a:extLst>
          </p:cNvPr>
          <p:cNvSpPr/>
          <p:nvPr/>
        </p:nvSpPr>
        <p:spPr>
          <a:xfrm>
            <a:off x="998608" y="24528992"/>
            <a:ext cx="9197836" cy="1698171"/>
          </a:xfrm>
          <a:prstGeom prst="roundRect">
            <a:avLst/>
          </a:prstGeom>
          <a:solidFill>
            <a:schemeClr val="accent6">
              <a:lumMod val="5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SA" sz="6000" b="1" dirty="0">
                <a:latin typeface="Gill Sans MT" panose="020B0502020104020203" pitchFamily="34" charset="77"/>
              </a:rPr>
              <a:t>Constraints</a:t>
            </a:r>
            <a:endParaRPr lang="en-SA" sz="7200" b="1" dirty="0">
              <a:latin typeface="Gill Sans MT" panose="020B0502020104020203" pitchFamily="34" charset="77"/>
            </a:endParaRPr>
          </a:p>
        </p:txBody>
      </p:sp>
      <p:sp>
        <p:nvSpPr>
          <p:cNvPr id="24" name="Rounded Rectangle 23">
            <a:extLst>
              <a:ext uri="{FF2B5EF4-FFF2-40B4-BE49-F238E27FC236}">
                <a16:creationId xmlns:a16="http://schemas.microsoft.com/office/drawing/2014/main" id="{AFF4ADF4-056E-AA89-63FC-325BC89BEFA1}"/>
              </a:ext>
            </a:extLst>
          </p:cNvPr>
          <p:cNvSpPr/>
          <p:nvPr/>
        </p:nvSpPr>
        <p:spPr>
          <a:xfrm>
            <a:off x="568233" y="26227163"/>
            <a:ext cx="10136778" cy="5689749"/>
          </a:xfrm>
          <a:prstGeom prst="roundRect">
            <a:avLst/>
          </a:prstGeom>
          <a:solidFill>
            <a:schemeClr val="accent6">
              <a:lumMod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571500" indent="-571500">
              <a:lnSpc>
                <a:spcPct val="90000"/>
              </a:lnSpc>
              <a:buFont typeface="Arial" panose="020B0604020202020204" pitchFamily="34" charset="0"/>
              <a:buChar char="•"/>
            </a:pPr>
            <a:r>
              <a:rPr lang="en-US" sz="3600" dirty="0">
                <a:effectLst/>
                <a:latin typeface="Gill Sans MT" panose="020B0502020104020203" pitchFamily="34" charset="77"/>
              </a:rPr>
              <a:t>Hospitals Agreement to cooperate with our project idea</a:t>
            </a:r>
            <a:r>
              <a:rPr lang="ar-SA" sz="3600" dirty="0">
                <a:effectLst/>
                <a:latin typeface="Gill Sans MT" panose="020B0502020104020203" pitchFamily="34" charset="77"/>
              </a:rPr>
              <a:t>.</a:t>
            </a:r>
          </a:p>
          <a:p>
            <a:pPr marL="571500" indent="-571500">
              <a:lnSpc>
                <a:spcPct val="90000"/>
              </a:lnSpc>
              <a:buFont typeface="Arial" panose="020B0604020202020204" pitchFamily="34" charset="0"/>
              <a:buChar char="•"/>
            </a:pPr>
            <a:r>
              <a:rPr lang="en-US" sz="3600" dirty="0">
                <a:latin typeface="Gill Sans MT" panose="020B0502020104020203" pitchFamily="34" charset="77"/>
              </a:rPr>
              <a:t>Ambulances Agreement to cooperate with our project idea.</a:t>
            </a:r>
          </a:p>
          <a:p>
            <a:pPr marL="571500" indent="-571500">
              <a:lnSpc>
                <a:spcPct val="90000"/>
              </a:lnSpc>
              <a:buFont typeface="Arial" panose="020B0604020202020204" pitchFamily="34" charset="0"/>
              <a:buChar char="•"/>
            </a:pPr>
            <a:r>
              <a:rPr lang="en-US" sz="3600" dirty="0">
                <a:latin typeface="Gill Sans MT" panose="020B0502020104020203" pitchFamily="34" charset="77"/>
              </a:rPr>
              <a:t>Users' trust in using the website.</a:t>
            </a:r>
          </a:p>
          <a:p>
            <a:pPr marL="571500" indent="-571500">
              <a:lnSpc>
                <a:spcPct val="90000"/>
              </a:lnSpc>
              <a:buFont typeface="Arial" panose="020B0604020202020204" pitchFamily="34" charset="0"/>
              <a:buChar char="•"/>
            </a:pPr>
            <a:r>
              <a:rPr lang="en-US" sz="3600" dirty="0">
                <a:latin typeface="Gill Sans MT" panose="020B0502020104020203" pitchFamily="34" charset="77"/>
              </a:rPr>
              <a:t>Initial testing on non-critical cases.</a:t>
            </a:r>
          </a:p>
          <a:p>
            <a:pPr marL="571500" indent="-571500">
              <a:lnSpc>
                <a:spcPct val="90000"/>
              </a:lnSpc>
              <a:buFont typeface="Arial" panose="020B0604020202020204" pitchFamily="34" charset="0"/>
              <a:buChar char="•"/>
            </a:pPr>
            <a:r>
              <a:rPr lang="en-US" sz="3600" dirty="0">
                <a:latin typeface="Gill Sans MT" panose="020B0502020104020203" pitchFamily="34" charset="77"/>
              </a:rPr>
              <a:t>Regulatory and legal compliance. </a:t>
            </a:r>
          </a:p>
          <a:p>
            <a:pPr marL="571500" indent="-571500">
              <a:lnSpc>
                <a:spcPct val="90000"/>
              </a:lnSpc>
              <a:buFont typeface="Arial" panose="020B0604020202020204" pitchFamily="34" charset="0"/>
              <a:buChar char="•"/>
            </a:pPr>
            <a:r>
              <a:rPr lang="en-US" sz="3600" dirty="0">
                <a:latin typeface="Gill Sans MT" panose="020B0502020104020203" pitchFamily="34" charset="77"/>
              </a:rPr>
              <a:t> Technical infrastructure and compatibility.</a:t>
            </a:r>
          </a:p>
          <a:p>
            <a:pPr marL="571500" indent="-571500">
              <a:lnSpc>
                <a:spcPct val="90000"/>
              </a:lnSpc>
              <a:buFont typeface="Arial" panose="020B0604020202020204" pitchFamily="34" charset="0"/>
              <a:buChar char="•"/>
            </a:pPr>
            <a:r>
              <a:rPr lang="en-US" sz="3600" dirty="0">
                <a:latin typeface="Gill Sans MT" panose="020B0502020104020203" pitchFamily="34" charset="77"/>
              </a:rPr>
              <a:t>Funding and financial sustainability. </a:t>
            </a:r>
          </a:p>
        </p:txBody>
      </p:sp>
      <p:sp>
        <p:nvSpPr>
          <p:cNvPr id="25" name="Rounded Rectangle 24">
            <a:extLst>
              <a:ext uri="{FF2B5EF4-FFF2-40B4-BE49-F238E27FC236}">
                <a16:creationId xmlns:a16="http://schemas.microsoft.com/office/drawing/2014/main" id="{49E47BC5-CC98-83E1-9308-B80B03ED19D0}"/>
              </a:ext>
            </a:extLst>
          </p:cNvPr>
          <p:cNvSpPr/>
          <p:nvPr/>
        </p:nvSpPr>
        <p:spPr>
          <a:xfrm>
            <a:off x="11690463" y="5965371"/>
            <a:ext cx="9197836" cy="1698171"/>
          </a:xfrm>
          <a:prstGeom prst="roundRect">
            <a:avLst/>
          </a:prstGeom>
          <a:solidFill>
            <a:schemeClr val="accent6">
              <a:lumMod val="5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SA" sz="6000" b="1" dirty="0">
                <a:latin typeface="Gill Sans MT" panose="020B0502020104020203" pitchFamily="34" charset="77"/>
              </a:rPr>
              <a:t>Prototpe Design</a:t>
            </a:r>
          </a:p>
        </p:txBody>
      </p:sp>
      <p:sp>
        <p:nvSpPr>
          <p:cNvPr id="26" name="Rounded Rectangle 25">
            <a:extLst>
              <a:ext uri="{FF2B5EF4-FFF2-40B4-BE49-F238E27FC236}">
                <a16:creationId xmlns:a16="http://schemas.microsoft.com/office/drawing/2014/main" id="{02D81E59-E3D8-5B86-AC3C-99E7FB0D47E4}"/>
              </a:ext>
            </a:extLst>
          </p:cNvPr>
          <p:cNvSpPr/>
          <p:nvPr/>
        </p:nvSpPr>
        <p:spPr>
          <a:xfrm>
            <a:off x="11220992" y="7663542"/>
            <a:ext cx="10136778" cy="24253371"/>
          </a:xfrm>
          <a:prstGeom prst="roundRect">
            <a:avLst/>
          </a:prstGeom>
          <a:solidFill>
            <a:schemeClr val="accent6">
              <a:lumMod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742950" indent="-742950" algn="l" defTabSz="457200" rtl="0" eaLnBrk="1" latinLnBrk="0" hangingPunct="1">
              <a:buAutoNum type="arabicPeriod"/>
            </a:pPr>
            <a:r>
              <a:rPr lang="en-SA" sz="4400" b="1" dirty="0">
                <a:latin typeface="Gill Sans MT" panose="020B0502020104020203" pitchFamily="34" charset="77"/>
              </a:rPr>
              <a:t>Mathematical Model:</a:t>
            </a:r>
          </a:p>
          <a:p>
            <a:pPr algn="l" defTabSz="457200" rtl="0" eaLnBrk="1" latinLnBrk="0" hangingPunct="1"/>
            <a:endParaRPr lang="en-SA" sz="4400" dirty="0">
              <a:latin typeface="Gill Sans MT" panose="020B0502020104020203" pitchFamily="34" charset="77"/>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SA" sz="3600" b="1" i="0" u="none" strike="noStrike" kern="1200" cap="none" spc="0" normalizeH="0" baseline="0" noProof="0" dirty="0">
                <a:ln>
                  <a:noFill/>
                </a:ln>
                <a:solidFill>
                  <a:srgbClr val="FFFFFF"/>
                </a:solidFill>
                <a:effectLst/>
                <a:uLnTx/>
                <a:uFillTx/>
                <a:latin typeface="Gill Sans MT" panose="020B0502020104020203"/>
                <a:ea typeface="+mn-ea"/>
                <a:cs typeface="+mn-cs"/>
              </a:rPr>
              <a:t>- Parametes: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rPr>
              <a:t>i=patient,  j=hospital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SA" sz="3600" b="1"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err="1">
                <a:ln>
                  <a:noFill/>
                </a:ln>
                <a:solidFill>
                  <a:srgbClr val="FFFFFF"/>
                </a:solidFill>
                <a:effectLst/>
                <a:uLnTx/>
                <a:uFillTx/>
                <a:latin typeface="Gill Sans MT" panose="020B0502020104020203"/>
                <a:ea typeface="+mn-ea"/>
                <a:cs typeface="+mn-cs"/>
              </a:rPr>
              <a:t>Dij</a:t>
            </a: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 The distances or travel times between </a:t>
            </a:r>
            <a:r>
              <a:rPr kumimoji="0" lang="en-US" sz="3600" b="0" i="0" u="none" strike="noStrike" kern="1200" cap="none" spc="0" normalizeH="0" baseline="0" noProof="0" dirty="0" err="1">
                <a:ln>
                  <a:noFill/>
                </a:ln>
                <a:solidFill>
                  <a:srgbClr val="FFFFFF"/>
                </a:solidFill>
                <a:effectLst/>
                <a:uLnTx/>
                <a:uFillTx/>
                <a:latin typeface="Gill Sans MT" panose="020B0502020104020203"/>
                <a:ea typeface="+mn-ea"/>
                <a:cs typeface="+mn-cs"/>
              </a:rPr>
              <a:t>i</a:t>
            </a: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 &amp; j.</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err="1">
                <a:ln>
                  <a:noFill/>
                </a:ln>
                <a:solidFill>
                  <a:srgbClr val="FFFFFF"/>
                </a:solidFill>
                <a:effectLst/>
                <a:uLnTx/>
                <a:uFillTx/>
                <a:latin typeface="Gill Sans MT" panose="020B0502020104020203"/>
                <a:ea typeface="+mn-ea"/>
                <a:cs typeface="+mn-cs"/>
              </a:rPr>
              <a:t>Cj</a:t>
            </a: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 Patient capacity for each j.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			1, if Specialists available in hospital j.</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err="1">
                <a:ln>
                  <a:noFill/>
                </a:ln>
                <a:solidFill>
                  <a:srgbClr val="FFFFFF"/>
                </a:solidFill>
                <a:effectLst/>
                <a:uLnTx/>
                <a:uFillTx/>
                <a:latin typeface="Gill Sans MT" panose="020B0502020104020203"/>
                <a:ea typeface="+mn-ea"/>
                <a:cs typeface="+mn-cs"/>
              </a:rPr>
              <a:t>SPj</a:t>
            </a: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			0, otherwise.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3600" b="1"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FFFF"/>
                </a:solidFill>
                <a:effectLst/>
                <a:uLnTx/>
                <a:uFillTx/>
                <a:latin typeface="Gill Sans MT" panose="020B0502020104020203"/>
                <a:ea typeface="+mn-ea"/>
                <a:cs typeface="+mn-cs"/>
              </a:rPr>
              <a:t>			</a:t>
            </a: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1, if Blood type for </a:t>
            </a:r>
            <a:r>
              <a:rPr kumimoji="0" lang="en-US" sz="3600" b="0" i="0" u="none" strike="noStrike" kern="1200" cap="none" spc="0" normalizeH="0" baseline="0" noProof="0" dirty="0" err="1">
                <a:ln>
                  <a:noFill/>
                </a:ln>
                <a:solidFill>
                  <a:srgbClr val="FFFFFF"/>
                </a:solidFill>
                <a:effectLst/>
                <a:uLnTx/>
                <a:uFillTx/>
                <a:latin typeface="Gill Sans MT" panose="020B0502020104020203"/>
                <a:ea typeface="+mn-ea"/>
                <a:cs typeface="+mn-cs"/>
              </a:rPr>
              <a:t>i</a:t>
            </a: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 is available in j.</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err="1">
                <a:ln>
                  <a:noFill/>
                </a:ln>
                <a:solidFill>
                  <a:srgbClr val="FFFFFF"/>
                </a:solidFill>
                <a:effectLst/>
                <a:uLnTx/>
                <a:uFillTx/>
                <a:latin typeface="Gill Sans MT" panose="020B0502020104020203"/>
                <a:ea typeface="+mn-ea"/>
                <a:cs typeface="+mn-cs"/>
              </a:rPr>
              <a:t>Bij</a:t>
            </a: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 </a:t>
            </a:r>
            <a:endPar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SA" sz="3600" b="1" i="0" u="none" strike="noStrike" kern="1200" cap="none" spc="0" normalizeH="0" baseline="0" noProof="0" dirty="0">
                <a:ln>
                  <a:noFill/>
                </a:ln>
                <a:solidFill>
                  <a:srgbClr val="FFFFFF"/>
                </a:solidFill>
                <a:effectLst/>
                <a:uLnTx/>
                <a:uFillTx/>
                <a:latin typeface="Gill Sans MT" panose="020B0502020104020203"/>
                <a:ea typeface="+mn-ea"/>
                <a:cs typeface="+mn-cs"/>
              </a:rPr>
              <a:t>			</a:t>
            </a:r>
            <a:r>
              <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rPr>
              <a:t>0 , otherwise.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SA" sz="3600" b="1"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SA" sz="3600" b="1" dirty="0">
                <a:solidFill>
                  <a:srgbClr val="FFFFFF"/>
                </a:solidFill>
                <a:latin typeface="Gill Sans MT" panose="020B0502020104020203"/>
              </a:rPr>
              <a:t>- Decision Variables: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rPr>
              <a:t>			1, if patient </a:t>
            </a:r>
            <a:r>
              <a:rPr kumimoji="0" lang="en-US" sz="3600" b="0" i="0" u="none" strike="noStrike" kern="1200" cap="none" spc="0" normalizeH="0" baseline="0" noProof="0" dirty="0" err="1">
                <a:ln>
                  <a:noFill/>
                </a:ln>
                <a:solidFill>
                  <a:srgbClr val="FFFFFF"/>
                </a:solidFill>
                <a:effectLst/>
                <a:uLnTx/>
                <a:uFillTx/>
                <a:latin typeface="Gill Sans MT" panose="020B0502020104020203"/>
                <a:ea typeface="+mn-ea"/>
                <a:cs typeface="+mn-cs"/>
              </a:rPr>
              <a:t>i</a:t>
            </a:r>
            <a:r>
              <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rPr>
              <a:t> is assigned to hospital j.</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rPr>
              <a:t>Xij:</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rPr>
              <a:t>			0 , otherwise.</a:t>
            </a:r>
            <a:endParaRPr lang="en-SA" sz="3600" dirty="0">
              <a:latin typeface="Gill Sans MT" panose="020B0502020104020203" pitchFamily="34" charset="77"/>
            </a:endParaRPr>
          </a:p>
          <a:p>
            <a:pPr algn="l" defTabSz="457200" rtl="0" eaLnBrk="1" latinLnBrk="0" hangingPunct="1"/>
            <a:endParaRPr lang="en-SA" sz="4400" dirty="0">
              <a:latin typeface="Gill Sans MT" panose="020B0502020104020203" pitchFamily="34" charset="77"/>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SA" sz="3200" b="1" i="0" u="none" strike="noStrike" kern="1200" cap="none" spc="0" normalizeH="0" baseline="0" noProof="0" dirty="0">
                <a:ln>
                  <a:noFill/>
                </a:ln>
                <a:solidFill>
                  <a:srgbClr val="FFFFFF"/>
                </a:solidFill>
                <a:effectLst/>
                <a:uLnTx/>
                <a:uFillTx/>
                <a:latin typeface="Gill Sans MT" panose="020B0502020104020203"/>
                <a:ea typeface="+mn-ea"/>
                <a:cs typeface="+mn-cs"/>
              </a:rPr>
              <a:t>- </a:t>
            </a:r>
            <a:r>
              <a:rPr kumimoji="0" lang="en-SA" sz="3600" b="1" i="0" u="none" strike="noStrike" kern="1200" cap="none" spc="0" normalizeH="0" baseline="0" noProof="0" dirty="0">
                <a:ln>
                  <a:noFill/>
                </a:ln>
                <a:solidFill>
                  <a:srgbClr val="FFFFFF"/>
                </a:solidFill>
                <a:effectLst/>
                <a:uLnTx/>
                <a:uFillTx/>
                <a:latin typeface="Gill Sans MT" panose="020B0502020104020203"/>
                <a:ea typeface="+mn-ea"/>
                <a:cs typeface="+mn-cs"/>
              </a:rPr>
              <a:t>Objective Function: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Minimize the total transportation time while considering the specified criteria. </a:t>
            </a:r>
            <a:b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b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This can be represented as: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rPr>
              <a:t>Minimize Z = </a:t>
            </a:r>
            <a:r>
              <a:rPr kumimoji="0" lang="el-GR" sz="36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rPr>
              <a:t>Σ(</a:t>
            </a:r>
            <a:r>
              <a:rPr kumimoji="0" lang="en-US" sz="3600" b="0" i="0" u="none" strike="noStrike" kern="1200" cap="none" spc="0" normalizeH="0" baseline="0" noProof="0" dirty="0" err="1">
                <a:ln>
                  <a:noFill/>
                </a:ln>
                <a:solidFill>
                  <a:schemeClr val="tx1"/>
                </a:solidFill>
                <a:effectLst/>
                <a:uLnTx/>
                <a:uFillTx/>
                <a:latin typeface="Gill Sans MT" panose="020B0502020104020203"/>
                <a:ea typeface="+mn-ea"/>
                <a:cs typeface="+mn-cs"/>
              </a:rPr>
              <a:t>i</a:t>
            </a:r>
            <a:r>
              <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rPr>
              <a:t>, j) </a:t>
            </a:r>
            <a:r>
              <a:rPr kumimoji="0" lang="en-US" sz="3600" b="0" i="0" u="none" strike="noStrike" kern="1200" cap="none" spc="0" normalizeH="0" baseline="0" noProof="0" dirty="0" err="1">
                <a:ln>
                  <a:noFill/>
                </a:ln>
                <a:solidFill>
                  <a:schemeClr val="tx1"/>
                </a:solidFill>
                <a:effectLst/>
                <a:uLnTx/>
                <a:uFillTx/>
                <a:latin typeface="Gill Sans MT" panose="020B0502020104020203"/>
                <a:ea typeface="+mn-ea"/>
                <a:cs typeface="+mn-cs"/>
              </a:rPr>
              <a:t>Xij</a:t>
            </a:r>
            <a:r>
              <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rPr>
              <a:t> * </a:t>
            </a:r>
            <a:r>
              <a:rPr kumimoji="0" lang="en-US" sz="3600" b="0" i="0" u="none" strike="noStrike" kern="1200" cap="none" spc="0" normalizeH="0" baseline="0" noProof="0" dirty="0" err="1">
                <a:ln>
                  <a:noFill/>
                </a:ln>
                <a:solidFill>
                  <a:schemeClr val="tx1"/>
                </a:solidFill>
                <a:effectLst/>
                <a:uLnTx/>
                <a:uFillTx/>
                <a:latin typeface="Gill Sans MT" panose="020B0502020104020203"/>
                <a:ea typeface="+mn-ea"/>
                <a:cs typeface="+mn-cs"/>
              </a:rPr>
              <a:t>Dij</a:t>
            </a:r>
            <a:endPar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SA" sz="4400" dirty="0">
              <a:latin typeface="Gill Sans MT" panose="020B0502020104020203" pitchFamily="34" charset="77"/>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SA" sz="4000" b="1" i="0" u="none" strike="noStrike" kern="1200" cap="none" spc="0" normalizeH="0" baseline="0" noProof="0" dirty="0">
                <a:ln>
                  <a:noFill/>
                </a:ln>
                <a:solidFill>
                  <a:srgbClr val="FFFFFF"/>
                </a:solidFill>
                <a:effectLst/>
                <a:uLnTx/>
                <a:uFillTx/>
                <a:latin typeface="Gill Sans MT" panose="020B0502020104020203"/>
                <a:ea typeface="+mn-ea"/>
                <a:cs typeface="+mn-cs"/>
              </a:rPr>
              <a:t>- Constraints:</a:t>
            </a:r>
          </a:p>
          <a:p>
            <a:pPr marL="342862" marR="0" lvl="0" indent="-342862" algn="l" defTabSz="457200" rtl="0" eaLnBrk="1" fontAlgn="auto" latinLnBrk="0" hangingPunct="1">
              <a:lnSpc>
                <a:spcPct val="100000"/>
              </a:lnSpc>
              <a:spcBef>
                <a:spcPts val="0"/>
              </a:spcBef>
              <a:spcAft>
                <a:spcPts val="0"/>
              </a:spcAft>
              <a:buClrTx/>
              <a:buSzTx/>
              <a:buFont typeface="Wingdings" pitchFamily="2" charset="2"/>
              <a:buChar char="Ø"/>
              <a:tabLst/>
              <a:defRPr/>
            </a:pPr>
            <a:r>
              <a:rPr kumimoji="0" lang="en-SA" sz="3600" i="0" u="none" strike="noStrike" kern="1200" cap="none" spc="0" normalizeH="0" baseline="0" noProof="0" dirty="0">
                <a:ln>
                  <a:noFill/>
                </a:ln>
                <a:solidFill>
                  <a:srgbClr val="FFFFFF"/>
                </a:solidFill>
                <a:effectLst/>
                <a:uLnTx/>
                <a:uFillTx/>
                <a:latin typeface="Gill Sans MT" panose="020B0502020104020203"/>
                <a:ea typeface="+mn-ea"/>
                <a:cs typeface="+mn-cs"/>
              </a:rPr>
              <a:t>Hospital Capacity: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Ensure that the number of patients assigned to each hospital does not exceed its capacity.</a:t>
            </a:r>
            <a:endParaRPr kumimoji="0" lang="en-SA" sz="3600" b="1"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36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rPr>
              <a:t>Σ(</a:t>
            </a:r>
            <a:r>
              <a:rPr kumimoji="0" lang="en-US" sz="3600" b="0" i="0" u="none" strike="noStrike" kern="1200" cap="none" spc="0" normalizeH="0" baseline="0" noProof="0" dirty="0" err="1">
                <a:ln>
                  <a:noFill/>
                </a:ln>
                <a:solidFill>
                  <a:schemeClr val="tx1"/>
                </a:solidFill>
                <a:effectLst/>
                <a:uLnTx/>
                <a:uFillTx/>
                <a:latin typeface="Gill Sans MT" panose="020B0502020104020203"/>
                <a:ea typeface="+mn-ea"/>
                <a:cs typeface="+mn-cs"/>
              </a:rPr>
              <a:t>i</a:t>
            </a:r>
            <a:r>
              <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rPr>
              <a:t>) </a:t>
            </a:r>
            <a:r>
              <a:rPr kumimoji="0" lang="en-US" sz="3600" b="0" i="0" u="none" strike="noStrike" kern="1200" cap="none" spc="0" normalizeH="0" baseline="0" noProof="0" dirty="0" err="1">
                <a:ln>
                  <a:noFill/>
                </a:ln>
                <a:solidFill>
                  <a:schemeClr val="tx1"/>
                </a:solidFill>
                <a:effectLst/>
                <a:uLnTx/>
                <a:uFillTx/>
                <a:latin typeface="Gill Sans MT" panose="020B0502020104020203"/>
                <a:ea typeface="+mn-ea"/>
                <a:cs typeface="+mn-cs"/>
              </a:rPr>
              <a:t>Xij</a:t>
            </a:r>
            <a:r>
              <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rPr>
              <a:t> ≤ </a:t>
            </a:r>
            <a:r>
              <a:rPr kumimoji="0" lang="en-US" sz="3600" b="0" i="0" u="none" strike="noStrike" kern="1200" cap="none" spc="0" normalizeH="0" baseline="0" noProof="0" dirty="0" err="1">
                <a:ln>
                  <a:noFill/>
                </a:ln>
                <a:solidFill>
                  <a:schemeClr val="tx1"/>
                </a:solidFill>
                <a:effectLst/>
                <a:uLnTx/>
                <a:uFillTx/>
                <a:latin typeface="Gill Sans MT" panose="020B0502020104020203"/>
                <a:ea typeface="+mn-ea"/>
                <a:cs typeface="+mn-cs"/>
              </a:rPr>
              <a:t>Cj</a:t>
            </a:r>
            <a:r>
              <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rPr>
              <a:t>, For each hospital j</a:t>
            </a:r>
            <a:endParaRPr kumimoji="0" lang="en-SA" sz="3600" b="0" i="0" u="none" strike="noStrike" kern="1200" cap="none" spc="0" normalizeH="0" baseline="0" noProof="0" dirty="0">
              <a:ln>
                <a:noFill/>
              </a:ln>
              <a:solidFill>
                <a:schemeClr val="tx1"/>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SA" sz="4400" b="1"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342862" marR="0" lvl="0" indent="-342862" algn="l" defTabSz="457200" rtl="0" eaLnBrk="1" fontAlgn="auto" latinLnBrk="0" hangingPunct="1">
              <a:lnSpc>
                <a:spcPct val="100000"/>
              </a:lnSpc>
              <a:spcBef>
                <a:spcPts val="0"/>
              </a:spcBef>
              <a:spcAft>
                <a:spcPts val="0"/>
              </a:spcAft>
              <a:buClrTx/>
              <a:buSzTx/>
              <a:buFont typeface="Wingdings" pitchFamily="2" charset="2"/>
              <a:buChar char="Ø"/>
              <a:tabLst/>
              <a:defRPr/>
            </a:pPr>
            <a:r>
              <a:rPr lang="en-US" sz="3600" dirty="0">
                <a:solidFill>
                  <a:srgbClr val="FFFFFF"/>
                </a:solidFill>
                <a:latin typeface="Gill Sans MT" panose="020B0502020104020203"/>
              </a:rPr>
              <a:t>Patient Assignment:</a:t>
            </a:r>
            <a:endParaRPr lang="en-SA" sz="3600" dirty="0">
              <a:solidFill>
                <a:srgbClr val="FFFFFF"/>
              </a:solidFill>
              <a:latin typeface="Gill Sans MT" panose="020B0502020104020203"/>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3600" dirty="0">
                <a:solidFill>
                  <a:srgbClr val="FFFFFF"/>
                </a:solidFill>
                <a:latin typeface="Gill Sans MT" panose="020B0502020104020203"/>
              </a:rPr>
              <a:t>Ensure that each patient is assigned to one hospital.</a:t>
            </a:r>
            <a:endParaRPr lang="en-SA" sz="3600" dirty="0">
              <a:solidFill>
                <a:srgbClr val="FFFFFF"/>
              </a:solidFill>
              <a:latin typeface="Gill Sans MT" panose="020B0502020104020203"/>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36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rPr>
              <a:t>Σ(</a:t>
            </a:r>
            <a:r>
              <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rPr>
              <a:t>j) </a:t>
            </a:r>
            <a:r>
              <a:rPr kumimoji="0" lang="en-US" sz="3600" b="0" i="0" u="none" strike="noStrike" kern="1200" cap="none" spc="0" normalizeH="0" baseline="0" noProof="0" dirty="0" err="1">
                <a:ln>
                  <a:noFill/>
                </a:ln>
                <a:solidFill>
                  <a:schemeClr val="tx1"/>
                </a:solidFill>
                <a:effectLst/>
                <a:uLnTx/>
                <a:uFillTx/>
                <a:latin typeface="Gill Sans MT" panose="020B0502020104020203"/>
                <a:ea typeface="+mn-ea"/>
                <a:cs typeface="+mn-cs"/>
              </a:rPr>
              <a:t>Xij</a:t>
            </a:r>
            <a:r>
              <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rPr>
              <a:t> = 1, For each patient </a:t>
            </a:r>
            <a:r>
              <a:rPr kumimoji="0" lang="en-US" sz="3600" b="0" i="0" u="none" strike="noStrike" kern="1200" cap="none" spc="0" normalizeH="0" baseline="0" noProof="0" dirty="0" err="1">
                <a:ln>
                  <a:noFill/>
                </a:ln>
                <a:solidFill>
                  <a:schemeClr val="tx1"/>
                </a:solidFill>
                <a:effectLst/>
                <a:uLnTx/>
                <a:uFillTx/>
                <a:latin typeface="Gill Sans MT" panose="020B0502020104020203"/>
                <a:ea typeface="+mn-ea"/>
                <a:cs typeface="+mn-cs"/>
              </a:rPr>
              <a:t>i</a:t>
            </a:r>
            <a:endParaRPr lang="en-SA" sz="3600" dirty="0">
              <a:solidFill>
                <a:schemeClr val="tx1"/>
              </a:solidFill>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p:txBody>
      </p:sp>
      <p:cxnSp>
        <p:nvCxnSpPr>
          <p:cNvPr id="39" name="Curved Connector 38">
            <a:extLst>
              <a:ext uri="{FF2B5EF4-FFF2-40B4-BE49-F238E27FC236}">
                <a16:creationId xmlns:a16="http://schemas.microsoft.com/office/drawing/2014/main" id="{CBD4A5FC-C994-2FBA-99E8-7EBD5DF7B112}"/>
              </a:ext>
            </a:extLst>
          </p:cNvPr>
          <p:cNvCxnSpPr>
            <a:cxnSpLocks/>
          </p:cNvCxnSpPr>
          <p:nvPr/>
        </p:nvCxnSpPr>
        <p:spPr>
          <a:xfrm flipV="1">
            <a:off x="12493668" y="13878911"/>
            <a:ext cx="652526" cy="587385"/>
          </a:xfrm>
          <a:prstGeom prst="curvedConnector3">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44" name="Curved Connector 43">
            <a:extLst>
              <a:ext uri="{FF2B5EF4-FFF2-40B4-BE49-F238E27FC236}">
                <a16:creationId xmlns:a16="http://schemas.microsoft.com/office/drawing/2014/main" id="{3A211B60-10BF-20AA-372D-A757FA22A916}"/>
              </a:ext>
            </a:extLst>
          </p:cNvPr>
          <p:cNvCxnSpPr>
            <a:cxnSpLocks/>
          </p:cNvCxnSpPr>
          <p:nvPr/>
        </p:nvCxnSpPr>
        <p:spPr>
          <a:xfrm flipV="1">
            <a:off x="12484581" y="16125799"/>
            <a:ext cx="681330" cy="526102"/>
          </a:xfrm>
          <a:prstGeom prst="curvedConnector3">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45" name="Curved Connector 44">
            <a:extLst>
              <a:ext uri="{FF2B5EF4-FFF2-40B4-BE49-F238E27FC236}">
                <a16:creationId xmlns:a16="http://schemas.microsoft.com/office/drawing/2014/main" id="{3EDBD039-223F-6099-F35F-A502A1DAF47E}"/>
              </a:ext>
            </a:extLst>
          </p:cNvPr>
          <p:cNvCxnSpPr>
            <a:cxnSpLocks/>
          </p:cNvCxnSpPr>
          <p:nvPr/>
        </p:nvCxnSpPr>
        <p:spPr>
          <a:xfrm>
            <a:off x="12484581" y="16651901"/>
            <a:ext cx="602070" cy="521986"/>
          </a:xfrm>
          <a:prstGeom prst="curvedConnector3">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48" name="Curved Connector 47">
            <a:extLst>
              <a:ext uri="{FF2B5EF4-FFF2-40B4-BE49-F238E27FC236}">
                <a16:creationId xmlns:a16="http://schemas.microsoft.com/office/drawing/2014/main" id="{99529601-0338-B0FA-3DCA-CACB08FE74BB}"/>
              </a:ext>
            </a:extLst>
          </p:cNvPr>
          <p:cNvCxnSpPr>
            <a:cxnSpLocks/>
          </p:cNvCxnSpPr>
          <p:nvPr/>
        </p:nvCxnSpPr>
        <p:spPr>
          <a:xfrm>
            <a:off x="12476449" y="14466297"/>
            <a:ext cx="622831" cy="546737"/>
          </a:xfrm>
          <a:prstGeom prst="curvedConnector3">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49" name="Curved Connector 48">
            <a:extLst>
              <a:ext uri="{FF2B5EF4-FFF2-40B4-BE49-F238E27FC236}">
                <a16:creationId xmlns:a16="http://schemas.microsoft.com/office/drawing/2014/main" id="{CA69E037-ADE2-AEDB-C1D4-0CA608F54ACC}"/>
              </a:ext>
            </a:extLst>
          </p:cNvPr>
          <p:cNvCxnSpPr/>
          <p:nvPr/>
        </p:nvCxnSpPr>
        <p:spPr>
          <a:xfrm flipV="1">
            <a:off x="12478374" y="19436492"/>
            <a:ext cx="618979" cy="520504"/>
          </a:xfrm>
          <a:prstGeom prst="curvedConnector3">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50" name="Curved Connector 49">
            <a:extLst>
              <a:ext uri="{FF2B5EF4-FFF2-40B4-BE49-F238E27FC236}">
                <a16:creationId xmlns:a16="http://schemas.microsoft.com/office/drawing/2014/main" id="{0DCE491B-2A5D-C4CA-65BE-265AF5CF0C8B}"/>
              </a:ext>
            </a:extLst>
          </p:cNvPr>
          <p:cNvCxnSpPr>
            <a:cxnSpLocks/>
          </p:cNvCxnSpPr>
          <p:nvPr/>
        </p:nvCxnSpPr>
        <p:spPr>
          <a:xfrm>
            <a:off x="12481519" y="19956997"/>
            <a:ext cx="612690" cy="484977"/>
          </a:xfrm>
          <a:prstGeom prst="curvedConnector3">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sp>
        <p:nvSpPr>
          <p:cNvPr id="54" name="Rounded Rectangle 53">
            <a:extLst>
              <a:ext uri="{FF2B5EF4-FFF2-40B4-BE49-F238E27FC236}">
                <a16:creationId xmlns:a16="http://schemas.microsoft.com/office/drawing/2014/main" id="{B42F5874-6065-0049-D177-277384C38C0C}"/>
              </a:ext>
            </a:extLst>
          </p:cNvPr>
          <p:cNvSpPr/>
          <p:nvPr/>
        </p:nvSpPr>
        <p:spPr>
          <a:xfrm>
            <a:off x="22456435" y="5965371"/>
            <a:ext cx="9197836" cy="2130879"/>
          </a:xfrm>
          <a:prstGeom prst="roundRect">
            <a:avLst/>
          </a:prstGeom>
          <a:solidFill>
            <a:schemeClr val="accent6">
              <a:lumMod val="5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SA" sz="6000" b="1" dirty="0">
                <a:latin typeface="Gill Sans MT" panose="020B0502020104020203" pitchFamily="34" charset="77"/>
              </a:rPr>
              <a:t>Prototype Design</a:t>
            </a:r>
            <a:br>
              <a:rPr lang="en-SA" sz="6000" b="1" dirty="0">
                <a:latin typeface="Gill Sans MT" panose="020B0502020104020203" pitchFamily="34" charset="77"/>
              </a:rPr>
            </a:br>
            <a:r>
              <a:rPr lang="en-SA" sz="6000" b="1" dirty="0">
                <a:latin typeface="Gill Sans MT" panose="020B0502020104020203" pitchFamily="34" charset="77"/>
              </a:rPr>
              <a:t>“Cont.”</a:t>
            </a:r>
          </a:p>
        </p:txBody>
      </p:sp>
      <p:sp>
        <p:nvSpPr>
          <p:cNvPr id="56" name="Rounded Rectangle 55">
            <a:extLst>
              <a:ext uri="{FF2B5EF4-FFF2-40B4-BE49-F238E27FC236}">
                <a16:creationId xmlns:a16="http://schemas.microsoft.com/office/drawing/2014/main" id="{FB9DD06F-6B96-D7C1-FC07-39C41BBBE5FA}"/>
              </a:ext>
            </a:extLst>
          </p:cNvPr>
          <p:cNvSpPr/>
          <p:nvPr/>
        </p:nvSpPr>
        <p:spPr>
          <a:xfrm>
            <a:off x="32731165" y="7663542"/>
            <a:ext cx="10180321" cy="15310758"/>
          </a:xfrm>
          <a:prstGeom prst="roundRect">
            <a:avLst/>
          </a:prstGeom>
          <a:solidFill>
            <a:schemeClr val="accent6">
              <a:lumMod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pPr marL="571500" indent="-571500">
              <a:buFont typeface="Wingdings" pitchFamily="2" charset="2"/>
              <a:buChar char="Ø"/>
            </a:pPr>
            <a:r>
              <a:rPr lang="en-US" sz="3600" dirty="0">
                <a:effectLst/>
                <a:latin typeface="Gill Sans MT" panose="020B0502020104020203" pitchFamily="34" charset="77"/>
              </a:rPr>
              <a:t>Maintain a 24/7 availability of the system:</a:t>
            </a:r>
            <a:endParaRPr lang="ar-SA" sz="3600" dirty="0">
              <a:effectLst/>
              <a:latin typeface="Gill Sans MT" panose="020B0502020104020203" pitchFamily="34" charset="77"/>
            </a:endParaRPr>
          </a:p>
          <a:p>
            <a:r>
              <a:rPr lang="en-US" sz="3200" dirty="0">
                <a:effectLst/>
                <a:latin typeface="Gill Sans MT" panose="020B0502020104020203" pitchFamily="34" charset="77"/>
              </a:rPr>
              <a:t> </a:t>
            </a:r>
            <a:r>
              <a:rPr lang="ar-SA" sz="3200" dirty="0">
                <a:effectLst/>
                <a:latin typeface="Gill Sans MT" panose="020B0502020104020203" pitchFamily="34" charset="77"/>
              </a:rPr>
              <a:t>	</a:t>
            </a:r>
            <a:r>
              <a:rPr lang="en-US" sz="3200" dirty="0">
                <a:solidFill>
                  <a:schemeClr val="accent6">
                    <a:lumMod val="40000"/>
                    <a:lumOff val="60000"/>
                  </a:schemeClr>
                </a:solidFill>
                <a:effectLst/>
                <a:latin typeface="Gill Sans MT" panose="020B0502020104020203" pitchFamily="34" charset="77"/>
              </a:rPr>
              <a:t>Met: The system doesn't seem to have specific </a:t>
            </a:r>
            <a:r>
              <a:rPr lang="ar-SA" sz="3200" dirty="0">
                <a:solidFill>
                  <a:schemeClr val="accent6">
                    <a:lumMod val="40000"/>
                    <a:lumOff val="60000"/>
                  </a:schemeClr>
                </a:solidFill>
                <a:effectLst/>
                <a:latin typeface="Gill Sans MT" panose="020B0502020104020203" pitchFamily="34" charset="77"/>
              </a:rPr>
              <a:t>	</a:t>
            </a:r>
            <a:r>
              <a:rPr lang="en-US" sz="3200" dirty="0">
                <a:solidFill>
                  <a:schemeClr val="accent6">
                    <a:lumMod val="40000"/>
                    <a:lumOff val="60000"/>
                  </a:schemeClr>
                </a:solidFill>
                <a:effectLst/>
                <a:latin typeface="Gill Sans MT" panose="020B0502020104020203" pitchFamily="34" charset="77"/>
              </a:rPr>
              <a:t>features indicating non-availability during certain </a:t>
            </a:r>
            <a:r>
              <a:rPr lang="ar-SA" sz="3200" dirty="0">
                <a:solidFill>
                  <a:schemeClr val="accent6">
                    <a:lumMod val="40000"/>
                    <a:lumOff val="60000"/>
                  </a:schemeClr>
                </a:solidFill>
                <a:effectLst/>
                <a:latin typeface="Gill Sans MT" panose="020B0502020104020203" pitchFamily="34" charset="77"/>
              </a:rPr>
              <a:t>	</a:t>
            </a:r>
            <a:r>
              <a:rPr lang="en-US" sz="3200" dirty="0">
                <a:solidFill>
                  <a:schemeClr val="accent6">
                    <a:lumMod val="40000"/>
                    <a:lumOff val="60000"/>
                  </a:schemeClr>
                </a:solidFill>
                <a:effectLst/>
                <a:latin typeface="Gill Sans MT" panose="020B0502020104020203" pitchFamily="34" charset="77"/>
              </a:rPr>
              <a:t>hours and using Google API is an accessible for </a:t>
            </a:r>
            <a:r>
              <a:rPr lang="ar-SA" sz="3200" dirty="0">
                <a:solidFill>
                  <a:schemeClr val="accent6">
                    <a:lumMod val="40000"/>
                    <a:lumOff val="60000"/>
                  </a:schemeClr>
                </a:solidFill>
                <a:effectLst/>
                <a:latin typeface="Gill Sans MT" panose="020B0502020104020203" pitchFamily="34" charset="77"/>
              </a:rPr>
              <a:t>	</a:t>
            </a:r>
            <a:r>
              <a:rPr lang="en-US" sz="3200" dirty="0">
                <a:solidFill>
                  <a:schemeClr val="accent6">
                    <a:lumMod val="40000"/>
                    <a:lumOff val="60000"/>
                  </a:schemeClr>
                </a:solidFill>
                <a:effectLst/>
                <a:latin typeface="Gill Sans MT" panose="020B0502020104020203" pitchFamily="34" charset="77"/>
              </a:rPr>
              <a:t>24/7.</a:t>
            </a:r>
            <a:endParaRPr lang="en-US" sz="4400" dirty="0">
              <a:latin typeface="Gill Sans MT" panose="020B0502020104020203" pitchFamily="34" charset="77"/>
            </a:endParaRPr>
          </a:p>
          <a:p>
            <a:pPr marL="571500" indent="-571500">
              <a:buFont typeface="Wingdings" pitchFamily="2" charset="2"/>
              <a:buChar char="Ø"/>
            </a:pPr>
            <a:r>
              <a:rPr lang="en-US" sz="3600" dirty="0">
                <a:latin typeface="Gill Sans MT" panose="020B0502020104020203" pitchFamily="34" charset="77"/>
              </a:rPr>
              <a:t>Use the Triage coding system on our</a:t>
            </a:r>
            <a:r>
              <a:rPr lang="ar-SA" sz="3600" dirty="0">
                <a:latin typeface="Gill Sans MT" panose="020B0502020104020203" pitchFamily="34" charset="77"/>
              </a:rPr>
              <a:t> </a:t>
            </a:r>
            <a:r>
              <a:rPr lang="en-US" sz="3600" dirty="0">
                <a:latin typeface="Gill Sans MT" panose="020B0502020104020203" pitchFamily="34" charset="77"/>
              </a:rPr>
              <a:t>website</a:t>
            </a:r>
            <a:r>
              <a:rPr lang="ar-SA" sz="3600" dirty="0">
                <a:latin typeface="Gill Sans MT" panose="020B0502020104020203" pitchFamily="34" charset="77"/>
              </a:rPr>
              <a:t>:</a:t>
            </a:r>
            <a:endParaRPr lang="en-US" sz="4400" dirty="0">
              <a:latin typeface="Gill Sans MT" panose="020B0502020104020203" pitchFamily="34" charset="77"/>
            </a:endParaRPr>
          </a:p>
          <a:p>
            <a:r>
              <a:rPr lang="ar-SA" sz="3200" dirty="0">
                <a:latin typeface="Gill Sans MT" panose="020B0502020104020203" pitchFamily="34" charset="77"/>
              </a:rPr>
              <a:t>	</a:t>
            </a:r>
            <a:r>
              <a:rPr lang="en-US" sz="3200" dirty="0">
                <a:solidFill>
                  <a:schemeClr val="accent6">
                    <a:lumMod val="40000"/>
                    <a:lumOff val="60000"/>
                  </a:schemeClr>
                </a:solidFill>
                <a:latin typeface="Gill Sans MT" panose="020B0502020104020203" pitchFamily="34" charset="77"/>
              </a:rPr>
              <a:t>Met: The code incorporates a Triage coding system </a:t>
            </a:r>
            <a:r>
              <a:rPr lang="ar-SA" sz="3200" dirty="0">
                <a:solidFill>
                  <a:schemeClr val="accent6">
                    <a:lumMod val="40000"/>
                    <a:lumOff val="60000"/>
                  </a:schemeClr>
                </a:solidFill>
                <a:latin typeface="Gill Sans MT" panose="020B0502020104020203" pitchFamily="34" charset="77"/>
              </a:rPr>
              <a:t>	</a:t>
            </a:r>
            <a:r>
              <a:rPr lang="en-US" sz="3200" dirty="0">
                <a:solidFill>
                  <a:schemeClr val="accent6">
                    <a:lumMod val="40000"/>
                    <a:lumOff val="60000"/>
                  </a:schemeClr>
                </a:solidFill>
                <a:latin typeface="Gill Sans MT" panose="020B0502020104020203" pitchFamily="34" charset="77"/>
              </a:rPr>
              <a:t>for patient conditions and urgency levels.</a:t>
            </a:r>
            <a:endParaRPr lang="ar-SA" sz="3200" dirty="0">
              <a:latin typeface="Gill Sans MT" panose="020B0502020104020203" pitchFamily="34" charset="77"/>
            </a:endParaRPr>
          </a:p>
          <a:p>
            <a:pPr marL="457200" indent="-457200">
              <a:buFont typeface="Wingdings" pitchFamily="2" charset="2"/>
              <a:buChar char="Ø"/>
            </a:pPr>
            <a:r>
              <a:rPr lang="en-US" sz="3600" dirty="0">
                <a:latin typeface="Gill Sans MT" panose="020B0502020104020203" pitchFamily="34" charset="77"/>
              </a:rPr>
              <a:t>Increasing the number of options shown in the system to include 70% or more of the common cases of patients transported to the hospital by ambulance: </a:t>
            </a:r>
          </a:p>
          <a:p>
            <a:r>
              <a:rPr lang="ar-SA" sz="3200" dirty="0">
                <a:solidFill>
                  <a:schemeClr val="accent6">
                    <a:lumMod val="40000"/>
                    <a:lumOff val="60000"/>
                  </a:schemeClr>
                </a:solidFill>
                <a:latin typeface="Gill Sans MT" panose="020B0502020104020203" pitchFamily="34" charset="77"/>
              </a:rPr>
              <a:t>	</a:t>
            </a:r>
            <a:r>
              <a:rPr lang="en-US" sz="3200" dirty="0">
                <a:solidFill>
                  <a:schemeClr val="accent6">
                    <a:lumMod val="40000"/>
                    <a:lumOff val="60000"/>
                  </a:schemeClr>
                </a:solidFill>
                <a:latin typeface="Gill Sans MT" panose="020B0502020104020203" pitchFamily="34" charset="77"/>
              </a:rPr>
              <a:t>Meets the specification. </a:t>
            </a: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endParaRPr lang="en-US" sz="4400" dirty="0">
              <a:latin typeface="Gill Sans MT" panose="020B0502020104020203" pitchFamily="34" charset="77"/>
            </a:endParaRPr>
          </a:p>
          <a:p>
            <a:r>
              <a:rPr lang="en-US" sz="4400" dirty="0">
                <a:latin typeface="Gill Sans MT" panose="020B0502020104020203" pitchFamily="34" charset="77"/>
              </a:rPr>
              <a:t> </a:t>
            </a:r>
          </a:p>
          <a:p>
            <a:endParaRPr lang="en-US" sz="4400" dirty="0">
              <a:latin typeface="Gill Sans MT" panose="020B0502020104020203" pitchFamily="34" charset="77"/>
            </a:endParaRPr>
          </a:p>
          <a:p>
            <a:pPr marL="0" algn="l" defTabSz="457200" rtl="0" eaLnBrk="1" latinLnBrk="0" hangingPunct="1"/>
            <a:endParaRPr lang="en-SA" sz="4400" b="1" dirty="0">
              <a:latin typeface="Gill Sans MT" panose="020B0502020104020203" pitchFamily="34" charset="77"/>
            </a:endParaRPr>
          </a:p>
        </p:txBody>
      </p:sp>
      <p:sp>
        <p:nvSpPr>
          <p:cNvPr id="59" name="Rounded Rectangle 58">
            <a:extLst>
              <a:ext uri="{FF2B5EF4-FFF2-40B4-BE49-F238E27FC236}">
                <a16:creationId xmlns:a16="http://schemas.microsoft.com/office/drawing/2014/main" id="{2A471FC5-AD9B-4F13-8963-F2F82482C0F1}"/>
              </a:ext>
            </a:extLst>
          </p:cNvPr>
          <p:cNvSpPr/>
          <p:nvPr/>
        </p:nvSpPr>
        <p:spPr>
          <a:xfrm>
            <a:off x="33345644" y="5965371"/>
            <a:ext cx="9197836" cy="1698171"/>
          </a:xfrm>
          <a:prstGeom prst="roundRect">
            <a:avLst/>
          </a:prstGeom>
          <a:solidFill>
            <a:schemeClr val="accent6">
              <a:lumMod val="5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SA" sz="6000" b="1" dirty="0">
                <a:latin typeface="Gill Sans MT" panose="020B0502020104020203" pitchFamily="34" charset="77"/>
              </a:rPr>
              <a:t>Validation</a:t>
            </a:r>
            <a:endParaRPr lang="en-SA" sz="7200" b="1" dirty="0">
              <a:latin typeface="Gill Sans MT" panose="020B0502020104020203" pitchFamily="34" charset="77"/>
            </a:endParaRPr>
          </a:p>
        </p:txBody>
      </p:sp>
      <p:sp>
        <p:nvSpPr>
          <p:cNvPr id="61" name="Rounded Rectangle 60">
            <a:extLst>
              <a:ext uri="{FF2B5EF4-FFF2-40B4-BE49-F238E27FC236}">
                <a16:creationId xmlns:a16="http://schemas.microsoft.com/office/drawing/2014/main" id="{562D91F5-65A8-E6E0-A09F-3140CCEA2AB0}"/>
              </a:ext>
            </a:extLst>
          </p:cNvPr>
          <p:cNvSpPr/>
          <p:nvPr/>
        </p:nvSpPr>
        <p:spPr>
          <a:xfrm>
            <a:off x="21965193" y="8096250"/>
            <a:ext cx="10136778" cy="23820663"/>
          </a:xfrm>
          <a:prstGeom prst="roundRect">
            <a:avLst/>
          </a:prstGeom>
          <a:solidFill>
            <a:schemeClr val="accent6">
              <a:lumMod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SA" sz="3200" b="1"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SA" sz="3600" b="1"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342862" marR="0" lvl="0" indent="-342862" algn="l" defTabSz="457200" rtl="0" eaLnBrk="1" fontAlgn="auto" latinLnBrk="0" hangingPunct="1">
              <a:lnSpc>
                <a:spcPct val="100000"/>
              </a:lnSpc>
              <a:spcBef>
                <a:spcPts val="0"/>
              </a:spcBef>
              <a:spcAft>
                <a:spcPts val="0"/>
              </a:spcAft>
              <a:buClrTx/>
              <a:buSzTx/>
              <a:buFont typeface="Wingdings" pitchFamily="2" charset="2"/>
              <a:buChar char="Ø"/>
              <a:tabLst/>
              <a:defRPr/>
            </a:pPr>
            <a:r>
              <a:rPr kumimoji="0" lang="en-US" sz="3600" i="0" u="none" strike="noStrike" kern="1200" cap="none" spc="0" normalizeH="0" baseline="0" noProof="0" dirty="0">
                <a:ln>
                  <a:noFill/>
                </a:ln>
                <a:solidFill>
                  <a:srgbClr val="FFFFFF"/>
                </a:solidFill>
                <a:effectLst/>
                <a:uLnTx/>
                <a:uFillTx/>
                <a:latin typeface="Gill Sans MT" panose="020B0502020104020203"/>
                <a:ea typeface="+mn-ea"/>
                <a:cs typeface="+mn-cs"/>
              </a:rPr>
              <a:t>Availability of Specialist Doctors:</a:t>
            </a:r>
            <a:endParaRPr kumimoji="0" lang="en-SA" sz="3600"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Consider the availability of specialist doctors when making assignments.</a:t>
            </a:r>
            <a:endPar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l-GR" sz="3600" b="0" i="0" u="none" strike="noStrike" kern="1200" cap="none" spc="0" normalizeH="0" baseline="0" noProof="0" dirty="0">
                <a:ln>
                  <a:noFill/>
                </a:ln>
                <a:solidFill>
                  <a:schemeClr val="tx1"/>
                </a:solidFill>
                <a:effectLst/>
                <a:uLnTx/>
                <a:uFillTx/>
                <a:latin typeface="Corbel" panose="020B0503020204020204" pitchFamily="34" charset="0"/>
                <a:ea typeface="+mn-ea"/>
                <a:cs typeface="+mn-cs"/>
              </a:rPr>
              <a:t>Σ(</a:t>
            </a:r>
            <a:r>
              <a:rPr kumimoji="0" lang="en-US" sz="3600" b="0" i="0" u="none" strike="noStrike" kern="1200" cap="none" spc="0" normalizeH="0" baseline="0" noProof="0" dirty="0" err="1">
                <a:ln>
                  <a:noFill/>
                </a:ln>
                <a:solidFill>
                  <a:schemeClr val="tx1"/>
                </a:solidFill>
                <a:effectLst/>
                <a:uLnTx/>
                <a:uFillTx/>
                <a:latin typeface="Gill Sans MT" panose="020B0502020104020203"/>
                <a:ea typeface="+mn-ea"/>
                <a:cs typeface="+mn-cs"/>
              </a:rPr>
              <a:t>i</a:t>
            </a:r>
            <a:r>
              <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rPr>
              <a:t>) </a:t>
            </a:r>
            <a:r>
              <a:rPr kumimoji="0" lang="en-US" sz="3600" b="0" i="0" u="none" strike="noStrike" kern="1200" cap="none" spc="0" normalizeH="0" baseline="0" noProof="0" dirty="0" err="1">
                <a:ln>
                  <a:noFill/>
                </a:ln>
                <a:solidFill>
                  <a:schemeClr val="tx1"/>
                </a:solidFill>
                <a:effectLst/>
                <a:uLnTx/>
                <a:uFillTx/>
                <a:latin typeface="Gill Sans MT" panose="020B0502020104020203"/>
                <a:ea typeface="+mn-ea"/>
                <a:cs typeface="+mn-cs"/>
              </a:rPr>
              <a:t>Xij</a:t>
            </a:r>
            <a:r>
              <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rPr>
              <a:t> * </a:t>
            </a:r>
            <a:r>
              <a:rPr kumimoji="0" lang="en-US" sz="3600" b="0" i="0" u="none" strike="noStrike" kern="1200" cap="none" spc="0" normalizeH="0" baseline="0" noProof="0" dirty="0" err="1">
                <a:ln>
                  <a:noFill/>
                </a:ln>
                <a:solidFill>
                  <a:schemeClr val="tx1"/>
                </a:solidFill>
                <a:effectLst/>
                <a:uLnTx/>
                <a:uFillTx/>
                <a:latin typeface="Gill Sans MT" panose="020B0502020104020203"/>
                <a:ea typeface="+mn-ea"/>
                <a:cs typeface="+mn-cs"/>
              </a:rPr>
              <a:t>SPj</a:t>
            </a:r>
            <a:r>
              <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rPr>
              <a:t> ≥ 1, For each hospital j</a:t>
            </a:r>
            <a:endParaRPr kumimoji="0" lang="en-SA" sz="3600" b="0" i="0" u="none" strike="noStrike" kern="1200" cap="none" spc="0" normalizeH="0" baseline="0" noProof="0" dirty="0">
              <a:ln>
                <a:noFill/>
              </a:ln>
              <a:solidFill>
                <a:schemeClr val="tx1"/>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SA" sz="3600" b="1"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342862" marR="0" lvl="0" indent="-342862" algn="l" defTabSz="457200" rtl="0" eaLnBrk="1" fontAlgn="auto" latinLnBrk="0" hangingPunct="1">
              <a:lnSpc>
                <a:spcPct val="100000"/>
              </a:lnSpc>
              <a:spcBef>
                <a:spcPts val="0"/>
              </a:spcBef>
              <a:spcAft>
                <a:spcPts val="0"/>
              </a:spcAft>
              <a:buClrTx/>
              <a:buSzTx/>
              <a:buFont typeface="Wingdings" pitchFamily="2" charset="2"/>
              <a:buChar char="Ø"/>
              <a:tabLst/>
              <a:defRPr/>
            </a:pPr>
            <a:r>
              <a:rPr kumimoji="0" lang="en-US" sz="3600" i="0" u="none" strike="noStrike" kern="1200" cap="none" spc="0" normalizeH="0" baseline="0" noProof="0" dirty="0">
                <a:ln>
                  <a:noFill/>
                </a:ln>
                <a:solidFill>
                  <a:srgbClr val="FFFFFF"/>
                </a:solidFill>
                <a:effectLst/>
                <a:uLnTx/>
                <a:uFillTx/>
                <a:latin typeface="Gill Sans MT" panose="020B0502020104020203"/>
                <a:ea typeface="+mn-ea"/>
                <a:cs typeface="+mn-cs"/>
              </a:rPr>
              <a:t>Blood Type Compatibility:</a:t>
            </a:r>
            <a:endParaRPr kumimoji="0" lang="en-SA" sz="3600"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FFFF"/>
                </a:solidFill>
                <a:effectLst/>
                <a:uLnTx/>
                <a:uFillTx/>
                <a:latin typeface="Gill Sans MT" panose="020B0502020104020203"/>
                <a:ea typeface="+mn-ea"/>
                <a:cs typeface="+mn-cs"/>
              </a:rPr>
              <a:t>Ensure that patients are assigned to hospitals with suitable blood types.</a:t>
            </a:r>
            <a:endParaRPr kumimoji="0" lang="en-SA" sz="3600" b="0" i="0" u="none" strike="noStrike" kern="1200" cap="none" spc="0" normalizeH="0" baseline="0" noProof="0" dirty="0">
              <a:ln>
                <a:noFill/>
              </a:ln>
              <a:solidFill>
                <a:srgbClr val="FFFFFF"/>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err="1">
                <a:ln>
                  <a:noFill/>
                </a:ln>
                <a:solidFill>
                  <a:schemeClr val="tx1"/>
                </a:solidFill>
                <a:effectLst/>
                <a:uLnTx/>
                <a:uFillTx/>
                <a:latin typeface="Gill Sans MT" panose="020B0502020104020203"/>
                <a:ea typeface="+mn-ea"/>
                <a:cs typeface="+mn-cs"/>
              </a:rPr>
              <a:t>Bij</a:t>
            </a:r>
            <a:r>
              <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rPr>
              <a:t> ≥ </a:t>
            </a:r>
            <a:r>
              <a:rPr kumimoji="0" lang="en-US" sz="3600" b="0" i="0" u="none" strike="noStrike" kern="1200" cap="none" spc="0" normalizeH="0" baseline="0" noProof="0" dirty="0" err="1">
                <a:ln>
                  <a:noFill/>
                </a:ln>
                <a:solidFill>
                  <a:schemeClr val="tx1"/>
                </a:solidFill>
                <a:effectLst/>
                <a:uLnTx/>
                <a:uFillTx/>
                <a:latin typeface="Gill Sans MT" panose="020B0502020104020203"/>
                <a:ea typeface="+mn-ea"/>
                <a:cs typeface="+mn-cs"/>
              </a:rPr>
              <a:t>Xij</a:t>
            </a:r>
            <a:r>
              <a:rPr kumimoji="0" lang="en-US" sz="3600" b="0" i="0" u="none" strike="noStrike" kern="1200" cap="none" spc="0" normalizeH="0" baseline="0" noProof="0" dirty="0">
                <a:ln>
                  <a:noFill/>
                </a:ln>
                <a:solidFill>
                  <a:schemeClr val="tx1"/>
                </a:solidFill>
                <a:effectLst/>
                <a:uLnTx/>
                <a:uFillTx/>
                <a:latin typeface="Gill Sans MT" panose="020B0502020104020203"/>
                <a:ea typeface="+mn-ea"/>
                <a:cs typeface="+mn-cs"/>
              </a:rPr>
              <a:t>, For each patient and hospital</a:t>
            </a:r>
            <a:endParaRPr kumimoji="0" lang="en-SA" sz="3600" b="0" i="0" u="none" strike="noStrike" kern="1200" cap="none" spc="0" normalizeH="0" baseline="0" noProof="0" dirty="0">
              <a:ln>
                <a:noFill/>
              </a:ln>
              <a:solidFill>
                <a:schemeClr val="tx1"/>
              </a:solidFill>
              <a:effectLst/>
              <a:uLnTx/>
              <a:uFillTx/>
              <a:latin typeface="Gill Sans MT" panose="020B0502020104020203"/>
              <a:ea typeface="+mn-ea"/>
              <a:cs typeface="+mn-cs"/>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r>
              <a:rPr lang="en-SA" sz="4400" b="1" dirty="0">
                <a:latin typeface="Gill Sans MT" panose="020B0502020104020203" pitchFamily="34" charset="77"/>
              </a:rPr>
              <a:t>2. Programming Model:</a:t>
            </a:r>
          </a:p>
          <a:p>
            <a:r>
              <a:rPr lang="en-US" sz="3600" dirty="0">
                <a:solidFill>
                  <a:srgbClr val="FFFFFF"/>
                </a:solidFill>
                <a:latin typeface="Gill Sans MT" panose="020B0502020104020203"/>
              </a:rPr>
              <a:t>In this part, we are implying the mathematical model into a language of programming to link up the mathematical model into the website based on the user's choices “decisions”.  </a:t>
            </a:r>
            <a:endParaRPr lang="en-SA" sz="36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r>
              <a:rPr lang="en-SA" sz="4400" b="1" dirty="0">
                <a:latin typeface="Gill Sans MT" panose="020B0502020104020203" pitchFamily="34" charset="77"/>
              </a:rPr>
              <a:t>3. </a:t>
            </a:r>
            <a:r>
              <a:rPr lang="en-US" sz="4400" b="1" dirty="0">
                <a:latin typeface="Gill Sans MT" panose="020B0502020104020203" pitchFamily="34" charset="77"/>
              </a:rPr>
              <a:t>Operation</a:t>
            </a:r>
            <a:r>
              <a:rPr lang="en-SA" sz="4400" b="1" dirty="0">
                <a:latin typeface="Gill Sans MT" panose="020B0502020104020203" pitchFamily="34" charset="77"/>
              </a:rPr>
              <a:t> the Website:</a:t>
            </a:r>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a:p>
            <a:pPr marL="0" algn="l" defTabSz="457200" rtl="0" eaLnBrk="1" latinLnBrk="0" hangingPunct="1"/>
            <a:endParaRPr lang="en-SA" sz="4400" dirty="0">
              <a:latin typeface="Gill Sans MT" panose="020B0502020104020203" pitchFamily="34" charset="77"/>
            </a:endParaRPr>
          </a:p>
        </p:txBody>
      </p:sp>
      <p:graphicFrame>
        <p:nvGraphicFramePr>
          <p:cNvPr id="68" name="Table 67">
            <a:extLst>
              <a:ext uri="{FF2B5EF4-FFF2-40B4-BE49-F238E27FC236}">
                <a16:creationId xmlns:a16="http://schemas.microsoft.com/office/drawing/2014/main" id="{AD0EF0C8-0286-7E7F-D7CE-007FB27A873E}"/>
              </a:ext>
            </a:extLst>
          </p:cNvPr>
          <p:cNvGraphicFramePr>
            <a:graphicFrameLocks noGrp="1"/>
          </p:cNvGraphicFramePr>
          <p:nvPr>
            <p:extLst>
              <p:ext uri="{D42A27DB-BD31-4B8C-83A1-F6EECF244321}">
                <p14:modId xmlns:p14="http://schemas.microsoft.com/office/powerpoint/2010/main" val="2988324804"/>
              </p:ext>
            </p:extLst>
          </p:nvPr>
        </p:nvGraphicFramePr>
        <p:xfrm>
          <a:off x="21986964" y="17399978"/>
          <a:ext cx="10148828" cy="5943600"/>
        </p:xfrm>
        <a:graphic>
          <a:graphicData uri="http://schemas.openxmlformats.org/drawingml/2006/table">
            <a:tbl>
              <a:tblPr firstRow="1" bandRow="1">
                <a:tableStyleId>{16D9F66E-5EB9-4882-86FB-DCBF35E3C3E4}</a:tableStyleId>
              </a:tblPr>
              <a:tblGrid>
                <a:gridCol w="2498589">
                  <a:extLst>
                    <a:ext uri="{9D8B030D-6E8A-4147-A177-3AD203B41FA5}">
                      <a16:colId xmlns:a16="http://schemas.microsoft.com/office/drawing/2014/main" val="537646604"/>
                    </a:ext>
                  </a:extLst>
                </a:gridCol>
                <a:gridCol w="7650239">
                  <a:extLst>
                    <a:ext uri="{9D8B030D-6E8A-4147-A177-3AD203B41FA5}">
                      <a16:colId xmlns:a16="http://schemas.microsoft.com/office/drawing/2014/main" val="47925923"/>
                    </a:ext>
                  </a:extLst>
                </a:gridCol>
              </a:tblGrid>
              <a:tr h="370840">
                <a:tc>
                  <a:txBody>
                    <a:bodyPr/>
                    <a:lstStyle/>
                    <a:p>
                      <a:pPr algn="ctr"/>
                      <a:r>
                        <a:rPr lang="en-SA" sz="3600" dirty="0">
                          <a:latin typeface="Gill Sans MT" panose="020B0502020104020203" pitchFamily="34" charset="77"/>
                        </a:rPr>
                        <a:t>Step</a:t>
                      </a:r>
                    </a:p>
                  </a:txBody>
                  <a:tcPr>
                    <a:solidFill>
                      <a:schemeClr val="accent6">
                        <a:lumMod val="60000"/>
                        <a:lumOff val="40000"/>
                      </a:schemeClr>
                    </a:solidFill>
                  </a:tcPr>
                </a:tc>
                <a:tc>
                  <a:txBody>
                    <a:bodyPr/>
                    <a:lstStyle/>
                    <a:p>
                      <a:pPr algn="ctr"/>
                      <a:r>
                        <a:rPr lang="en-SA" sz="3600" dirty="0">
                          <a:latin typeface="Gill Sans MT" panose="020B0502020104020203" pitchFamily="34" charset="77"/>
                        </a:rPr>
                        <a:t>Action</a:t>
                      </a:r>
                    </a:p>
                  </a:txBody>
                  <a:tcPr>
                    <a:solidFill>
                      <a:schemeClr val="accent6">
                        <a:lumMod val="60000"/>
                        <a:lumOff val="40000"/>
                      </a:schemeClr>
                    </a:solidFill>
                  </a:tcPr>
                </a:tc>
                <a:extLst>
                  <a:ext uri="{0D108BD9-81ED-4DB2-BD59-A6C34878D82A}">
                    <a16:rowId xmlns:a16="http://schemas.microsoft.com/office/drawing/2014/main" val="147223529"/>
                  </a:ext>
                </a:extLst>
              </a:tr>
              <a:tr h="370840">
                <a:tc>
                  <a:txBody>
                    <a:bodyPr/>
                    <a:lstStyle/>
                    <a:p>
                      <a:pPr algn="ctr"/>
                      <a:r>
                        <a:rPr lang="en-SA" sz="3600" dirty="0">
                          <a:latin typeface="Gill Sans MT" panose="020B0502020104020203" pitchFamily="34" charset="77"/>
                        </a:rPr>
                        <a:t>1</a:t>
                      </a:r>
                    </a:p>
                  </a:txBody>
                  <a:tcPr/>
                </a:tc>
                <a:tc>
                  <a:txBody>
                    <a:bodyPr/>
                    <a:lstStyle/>
                    <a:p>
                      <a:pPr marL="0" marR="0" lvl="0" indent="0" algn="ctr" defTabSz="4355927" rtl="0" eaLnBrk="1" fontAlgn="auto" latinLnBrk="0" hangingPunct="1">
                        <a:lnSpc>
                          <a:spcPct val="100000"/>
                        </a:lnSpc>
                        <a:spcBef>
                          <a:spcPts val="0"/>
                        </a:spcBef>
                        <a:spcAft>
                          <a:spcPts val="0"/>
                        </a:spcAft>
                        <a:buClrTx/>
                        <a:buSzTx/>
                        <a:buFontTx/>
                        <a:buNone/>
                        <a:tabLst/>
                        <a:defRPr/>
                      </a:pPr>
                      <a:r>
                        <a:rPr lang="en-US" sz="3600" b="0" dirty="0">
                          <a:latin typeface="Gill Sans MT" panose="020B0502020104020203" pitchFamily="34" charset="77"/>
                        </a:rPr>
                        <a:t>Identifying the location of the patient.</a:t>
                      </a:r>
                      <a:endParaRPr lang="en-SA" sz="3600" b="0" dirty="0">
                        <a:latin typeface="Gill Sans MT" panose="020B0502020104020203" pitchFamily="34" charset="77"/>
                      </a:endParaRPr>
                    </a:p>
                  </a:txBody>
                  <a:tcPr/>
                </a:tc>
                <a:extLst>
                  <a:ext uri="{0D108BD9-81ED-4DB2-BD59-A6C34878D82A}">
                    <a16:rowId xmlns:a16="http://schemas.microsoft.com/office/drawing/2014/main" val="2405541778"/>
                  </a:ext>
                </a:extLst>
              </a:tr>
              <a:tr h="370840">
                <a:tc>
                  <a:txBody>
                    <a:bodyPr/>
                    <a:lstStyle/>
                    <a:p>
                      <a:pPr algn="ctr"/>
                      <a:r>
                        <a:rPr lang="en-SA" sz="3600" dirty="0">
                          <a:latin typeface="Gill Sans MT" panose="020B0502020104020203" pitchFamily="34" charset="77"/>
                        </a:rPr>
                        <a:t>2</a:t>
                      </a:r>
                    </a:p>
                  </a:txBody>
                  <a:tcPr/>
                </a:tc>
                <a:tc>
                  <a:txBody>
                    <a:bodyPr/>
                    <a:lstStyle/>
                    <a:p>
                      <a:pPr marL="0" marR="0" lvl="0" indent="0" algn="ctr" defTabSz="4355927" rtl="0" eaLnBrk="1" fontAlgn="auto" latinLnBrk="0" hangingPunct="1">
                        <a:lnSpc>
                          <a:spcPct val="100000"/>
                        </a:lnSpc>
                        <a:spcBef>
                          <a:spcPts val="0"/>
                        </a:spcBef>
                        <a:spcAft>
                          <a:spcPts val="0"/>
                        </a:spcAft>
                        <a:buClrTx/>
                        <a:buSzTx/>
                        <a:buFontTx/>
                        <a:buNone/>
                        <a:tabLst/>
                        <a:defRPr/>
                      </a:pPr>
                      <a:r>
                        <a:rPr lang="en-US" sz="3600" b="0" kern="1200" dirty="0">
                          <a:solidFill>
                            <a:schemeClr val="tx1"/>
                          </a:solidFill>
                          <a:latin typeface="Gill Sans MT" panose="020B0502020104020203" pitchFamily="34" charset="77"/>
                          <a:ea typeface="+mn-ea"/>
                          <a:cs typeface="+mn-cs"/>
                        </a:rPr>
                        <a:t>Identifying the nearest hospital of patient's location.</a:t>
                      </a:r>
                      <a:endParaRPr lang="en-SA" sz="3600" b="0" kern="1200" dirty="0">
                        <a:solidFill>
                          <a:schemeClr val="tx1"/>
                        </a:solidFill>
                        <a:latin typeface="Gill Sans MT" panose="020B0502020104020203" pitchFamily="34" charset="77"/>
                        <a:ea typeface="+mn-ea"/>
                        <a:cs typeface="+mn-cs"/>
                      </a:endParaRPr>
                    </a:p>
                  </a:txBody>
                  <a:tcPr/>
                </a:tc>
                <a:extLst>
                  <a:ext uri="{0D108BD9-81ED-4DB2-BD59-A6C34878D82A}">
                    <a16:rowId xmlns:a16="http://schemas.microsoft.com/office/drawing/2014/main" val="2282744872"/>
                  </a:ext>
                </a:extLst>
              </a:tr>
              <a:tr h="370840">
                <a:tc>
                  <a:txBody>
                    <a:bodyPr/>
                    <a:lstStyle/>
                    <a:p>
                      <a:pPr algn="ctr"/>
                      <a:r>
                        <a:rPr lang="en-SA" sz="3600" dirty="0">
                          <a:latin typeface="Gill Sans MT" panose="020B0502020104020203" pitchFamily="34" charset="77"/>
                        </a:rPr>
                        <a:t>3</a:t>
                      </a:r>
                    </a:p>
                  </a:txBody>
                  <a:tcPr/>
                </a:tc>
                <a:tc>
                  <a:txBody>
                    <a:bodyPr/>
                    <a:lstStyle/>
                    <a:p>
                      <a:pPr marL="0" marR="0" lvl="0" indent="0" algn="ctr" defTabSz="4355927" rtl="0" eaLnBrk="1" fontAlgn="auto" latinLnBrk="0" hangingPunct="1">
                        <a:lnSpc>
                          <a:spcPct val="100000"/>
                        </a:lnSpc>
                        <a:spcBef>
                          <a:spcPts val="0"/>
                        </a:spcBef>
                        <a:spcAft>
                          <a:spcPts val="0"/>
                        </a:spcAft>
                        <a:buClrTx/>
                        <a:buSzTx/>
                        <a:buFontTx/>
                        <a:buNone/>
                        <a:tabLst/>
                        <a:defRPr/>
                      </a:pPr>
                      <a:r>
                        <a:rPr lang="en-US" sz="3600" b="0" kern="1200" dirty="0">
                          <a:solidFill>
                            <a:schemeClr val="tx1"/>
                          </a:solidFill>
                          <a:latin typeface="Gill Sans MT" panose="020B0502020104020203" pitchFamily="34" charset="77"/>
                          <a:ea typeface="+mn-ea"/>
                          <a:cs typeface="+mn-cs"/>
                        </a:rPr>
                        <a:t>Ranking these hospitals based on the 4 factors score.</a:t>
                      </a:r>
                      <a:endParaRPr lang="en-SA" sz="3600" b="0" kern="1200" dirty="0">
                        <a:solidFill>
                          <a:schemeClr val="tx1"/>
                        </a:solidFill>
                        <a:latin typeface="Gill Sans MT" panose="020B0502020104020203" pitchFamily="34" charset="77"/>
                        <a:ea typeface="+mn-ea"/>
                        <a:cs typeface="+mn-cs"/>
                      </a:endParaRPr>
                    </a:p>
                  </a:txBody>
                  <a:tcPr/>
                </a:tc>
                <a:extLst>
                  <a:ext uri="{0D108BD9-81ED-4DB2-BD59-A6C34878D82A}">
                    <a16:rowId xmlns:a16="http://schemas.microsoft.com/office/drawing/2014/main" val="2493065892"/>
                  </a:ext>
                </a:extLst>
              </a:tr>
              <a:tr h="370840">
                <a:tc>
                  <a:txBody>
                    <a:bodyPr/>
                    <a:lstStyle/>
                    <a:p>
                      <a:pPr algn="ctr"/>
                      <a:endParaRPr lang="en-SA" sz="3600" dirty="0">
                        <a:latin typeface="Gill Sans MT" panose="020B0502020104020203" pitchFamily="34" charset="77"/>
                      </a:endParaRPr>
                    </a:p>
                    <a:p>
                      <a:pPr algn="ctr"/>
                      <a:r>
                        <a:rPr lang="en-SA" sz="3600" dirty="0">
                          <a:latin typeface="Gill Sans MT" panose="020B0502020104020203" pitchFamily="34" charset="77"/>
                        </a:rPr>
                        <a:t>4</a:t>
                      </a:r>
                    </a:p>
                  </a:txBody>
                  <a:tcPr/>
                </a:tc>
                <a:tc>
                  <a:txBody>
                    <a:bodyPr/>
                    <a:lstStyle/>
                    <a:p>
                      <a:pPr marL="0" marR="0" lvl="0" indent="0" algn="ctr" defTabSz="4355927" rtl="0" eaLnBrk="1" fontAlgn="auto" latinLnBrk="0" hangingPunct="1">
                        <a:lnSpc>
                          <a:spcPct val="100000"/>
                        </a:lnSpc>
                        <a:spcBef>
                          <a:spcPts val="0"/>
                        </a:spcBef>
                        <a:spcAft>
                          <a:spcPts val="0"/>
                        </a:spcAft>
                        <a:buClrTx/>
                        <a:buSzTx/>
                        <a:buFontTx/>
                        <a:buNone/>
                        <a:tabLst/>
                        <a:defRPr/>
                      </a:pPr>
                      <a:r>
                        <a:rPr lang="en-US" sz="3600" b="0" kern="1200" dirty="0">
                          <a:solidFill>
                            <a:schemeClr val="tx1"/>
                          </a:solidFill>
                          <a:latin typeface="Gill Sans MT" panose="020B0502020104020203" pitchFamily="34" charset="77"/>
                          <a:ea typeface="+mn-ea"/>
                          <a:cs typeface="+mn-cs"/>
                        </a:rPr>
                        <a:t>Assign the patient to the most suitable hospital based on his situation and give a notice to the hospital that a patient is coming.</a:t>
                      </a:r>
                      <a:endParaRPr lang="en-SA" sz="3600" b="0" kern="1200" dirty="0">
                        <a:solidFill>
                          <a:schemeClr val="tx1"/>
                        </a:solidFill>
                        <a:latin typeface="Gill Sans MT" panose="020B0502020104020203" pitchFamily="34" charset="77"/>
                        <a:ea typeface="+mn-ea"/>
                        <a:cs typeface="+mn-cs"/>
                      </a:endParaRPr>
                    </a:p>
                  </a:txBody>
                  <a:tcPr/>
                </a:tc>
                <a:extLst>
                  <a:ext uri="{0D108BD9-81ED-4DB2-BD59-A6C34878D82A}">
                    <a16:rowId xmlns:a16="http://schemas.microsoft.com/office/drawing/2014/main" val="1629114659"/>
                  </a:ext>
                </a:extLst>
              </a:tr>
            </a:tbl>
          </a:graphicData>
        </a:graphic>
      </p:graphicFrame>
      <p:pic>
        <p:nvPicPr>
          <p:cNvPr id="69" name="Picture 68">
            <a:extLst>
              <a:ext uri="{FF2B5EF4-FFF2-40B4-BE49-F238E27FC236}">
                <a16:creationId xmlns:a16="http://schemas.microsoft.com/office/drawing/2014/main" id="{C0FAC52E-2CC4-D026-F3B5-8841AA742B19}"/>
              </a:ext>
            </a:extLst>
          </p:cNvPr>
          <p:cNvPicPr>
            <a:picLocks noChangeAspect="1"/>
          </p:cNvPicPr>
          <p:nvPr/>
        </p:nvPicPr>
        <p:blipFill rotWithShape="1">
          <a:blip r:embed="rId5"/>
          <a:srcRect t="12210"/>
          <a:stretch/>
        </p:blipFill>
        <p:spPr>
          <a:xfrm>
            <a:off x="21830209" y="24663400"/>
            <a:ext cx="10476805" cy="7422242"/>
          </a:xfrm>
          <a:prstGeom prst="rect">
            <a:avLst/>
          </a:prstGeom>
        </p:spPr>
      </p:pic>
      <p:pic>
        <p:nvPicPr>
          <p:cNvPr id="71" name="Picture 70" descr="A screenshot of a computer&#10;&#10;Description automatically generated">
            <a:extLst>
              <a:ext uri="{FF2B5EF4-FFF2-40B4-BE49-F238E27FC236}">
                <a16:creationId xmlns:a16="http://schemas.microsoft.com/office/drawing/2014/main" id="{6B11A256-6D99-82D3-CC02-59484747EDC2}"/>
              </a:ext>
            </a:extLst>
          </p:cNvPr>
          <p:cNvPicPr>
            <a:picLocks noChangeAspect="1"/>
          </p:cNvPicPr>
          <p:nvPr/>
        </p:nvPicPr>
        <p:blipFill>
          <a:blip r:embed="rId6"/>
          <a:stretch>
            <a:fillRect/>
          </a:stretch>
        </p:blipFill>
        <p:spPr>
          <a:xfrm>
            <a:off x="32731164" y="15762514"/>
            <a:ext cx="10180321" cy="7292707"/>
          </a:xfrm>
          <a:prstGeom prst="rect">
            <a:avLst/>
          </a:prstGeom>
        </p:spPr>
      </p:pic>
      <p:sp>
        <p:nvSpPr>
          <p:cNvPr id="73" name="Rounded Rectangle 72">
            <a:extLst>
              <a:ext uri="{FF2B5EF4-FFF2-40B4-BE49-F238E27FC236}">
                <a16:creationId xmlns:a16="http://schemas.microsoft.com/office/drawing/2014/main" id="{EC7FF39B-EB16-662A-F572-EC935E20BAC9}"/>
              </a:ext>
            </a:extLst>
          </p:cNvPr>
          <p:cNvSpPr/>
          <p:nvPr/>
        </p:nvSpPr>
        <p:spPr>
          <a:xfrm>
            <a:off x="33345644" y="23679906"/>
            <a:ext cx="9197836" cy="1698171"/>
          </a:xfrm>
          <a:prstGeom prst="roundRect">
            <a:avLst/>
          </a:prstGeom>
          <a:solidFill>
            <a:schemeClr val="accent6">
              <a:lumMod val="5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r>
              <a:rPr lang="en-US" sz="6000" b="1" dirty="0">
                <a:latin typeface="Gill Sans MT" panose="020B0502020104020203" pitchFamily="34" charset="77"/>
              </a:rPr>
              <a:t>Conclusion</a:t>
            </a:r>
            <a:endParaRPr lang="en-SA" sz="7200" b="1" dirty="0">
              <a:latin typeface="Gill Sans MT" panose="020B0502020104020203" pitchFamily="34" charset="77"/>
            </a:endParaRPr>
          </a:p>
        </p:txBody>
      </p:sp>
      <p:sp>
        <p:nvSpPr>
          <p:cNvPr id="75" name="Rounded Rectangle 74">
            <a:extLst>
              <a:ext uri="{FF2B5EF4-FFF2-40B4-BE49-F238E27FC236}">
                <a16:creationId xmlns:a16="http://schemas.microsoft.com/office/drawing/2014/main" id="{9AC7EC6C-C353-3463-9712-CC197809E91B}"/>
              </a:ext>
            </a:extLst>
          </p:cNvPr>
          <p:cNvSpPr/>
          <p:nvPr/>
        </p:nvSpPr>
        <p:spPr>
          <a:xfrm>
            <a:off x="32914437" y="25378077"/>
            <a:ext cx="10136778" cy="6538835"/>
          </a:xfrm>
          <a:prstGeom prst="roundRect">
            <a:avLst/>
          </a:prstGeom>
          <a:solidFill>
            <a:schemeClr val="accent6">
              <a:lumMod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90000"/>
              </a:lnSpc>
            </a:pPr>
            <a:r>
              <a:rPr lang="en-US" sz="3600" dirty="0">
                <a:latin typeface="Gill Sans MT" panose="020B0502020104020203" pitchFamily="34" charset="77"/>
              </a:rPr>
              <a:t>The "Emergency Care Platform" project aims to develop a web-based solution for healthcare professionals and emergency responders. It provides real-time information on nearby hospitals, including capacity, specialization, and availability, to reduce patient transport times. This is achieved by considering factors like crowding, specialist doctor availability, blood type compatibility, and transportation duration. The project improves emergency healthcare services by optimizing hospital selection, benefiting both patients and providers.</a:t>
            </a:r>
          </a:p>
        </p:txBody>
      </p:sp>
    </p:spTree>
    <p:extLst>
      <p:ext uri="{BB962C8B-B14F-4D97-AF65-F5344CB8AC3E}">
        <p14:creationId xmlns:p14="http://schemas.microsoft.com/office/powerpoint/2010/main" val="254066868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1dd54b39039cc3a2789d5d1d3fc10e6e">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9ed85d63b31bb9f0e74e4febb6f854bd"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Props1.xml><?xml version="1.0" encoding="utf-8"?>
<ds:datastoreItem xmlns:ds="http://schemas.openxmlformats.org/officeDocument/2006/customXml" ds:itemID="{B916062D-BECA-4756-AC37-2D7145680450}"/>
</file>

<file path=customXml/itemProps2.xml><?xml version="1.0" encoding="utf-8"?>
<ds:datastoreItem xmlns:ds="http://schemas.openxmlformats.org/officeDocument/2006/customXml" ds:itemID="{CF226F02-02B0-4EDE-B469-3284734B54DF}"/>
</file>

<file path=customXml/itemProps3.xml><?xml version="1.0" encoding="utf-8"?>
<ds:datastoreItem xmlns:ds="http://schemas.openxmlformats.org/officeDocument/2006/customXml" ds:itemID="{A20E1455-FACF-4875-8314-2F1C40B76FA6}"/>
</file>

<file path=docProps/app.xml><?xml version="1.0" encoding="utf-8"?>
<Properties xmlns="http://schemas.openxmlformats.org/officeDocument/2006/extended-properties" xmlns:vt="http://schemas.openxmlformats.org/officeDocument/2006/docPropsVTypes">
  <Template>Office 2013 - 2022 Theme</Template>
  <TotalTime>131</TotalTime>
  <Words>800</Words>
  <Application>Microsoft Macintosh PowerPoint</Application>
  <PresentationFormat>Custom</PresentationFormat>
  <Paragraphs>138</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Corbel</vt:lpstr>
      <vt:lpstr>Gill Sans MT</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ABDULMOHSEN MOHAMMED QAHTANI</dc:creator>
  <cp:lastModifiedBy>ABDULMOHSEN MOHAMMED QAHTANI</cp:lastModifiedBy>
  <cp:revision>2</cp:revision>
  <dcterms:created xsi:type="dcterms:W3CDTF">2023-12-07T16:59:13Z</dcterms:created>
  <dcterms:modified xsi:type="dcterms:W3CDTF">2023-12-07T19:13:35Z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0x0101007EC504F1786A834AB0A43A8D2AD0E2A1</vt:lpwstr>
  </property>
</Properties>
</file>