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4"/>
  </p:notesMasterIdLst>
  <p:sldIdLst>
    <p:sldId id="258" r:id="rId3"/>
  </p:sldIdLst>
  <p:sldSz cx="42794238" cy="30267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60CFF6"/>
    <a:srgbClr val="E29700"/>
    <a:srgbClr val="C48300"/>
    <a:srgbClr val="1DA772"/>
    <a:srgbClr val="12B27D"/>
    <a:srgbClr val="14C288"/>
    <a:srgbClr val="0AB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476" autoAdjust="0"/>
  </p:normalViewPr>
  <p:slideViewPr>
    <p:cSldViewPr snapToGrid="0">
      <p:cViewPr varScale="1">
        <p:scale>
          <a:sx n="27" d="100"/>
          <a:sy n="27" d="100"/>
        </p:scale>
        <p:origin x="1424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waf\Downloads\Senior_KFUPM-1_S2%20(Isotherm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waf\Downloads\22_KFUPM-1%20CO2%20@diff%20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olymer(l3)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1105538166004"/>
          <c:y val="1.6429831042782568E-2"/>
          <c:w val="0.86496128544249462"/>
          <c:h val="0.83427151346878714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'Senior_KFUPM-1_S2 (Isotherm)'!$A$2:$A$38</c:f>
              <c:numCache>
                <c:formatCode>General</c:formatCode>
                <c:ptCount val="37"/>
                <c:pt idx="0">
                  <c:v>4.1055300000000002E-4</c:v>
                </c:pt>
                <c:pt idx="1">
                  <c:v>7.5626199999999999E-3</c:v>
                </c:pt>
                <c:pt idx="2">
                  <c:v>2.9029699999999999E-2</c:v>
                </c:pt>
                <c:pt idx="3">
                  <c:v>6.1719000000000003E-2</c:v>
                </c:pt>
                <c:pt idx="4">
                  <c:v>0.100628</c:v>
                </c:pt>
                <c:pt idx="5">
                  <c:v>0.150815</c:v>
                </c:pt>
                <c:pt idx="6">
                  <c:v>0.20236299999999999</c:v>
                </c:pt>
                <c:pt idx="7">
                  <c:v>0.25063400000000002</c:v>
                </c:pt>
                <c:pt idx="8">
                  <c:v>0.30048900000000001</c:v>
                </c:pt>
                <c:pt idx="9">
                  <c:v>0.35074699999999998</c:v>
                </c:pt>
                <c:pt idx="10">
                  <c:v>0.40087899999999999</c:v>
                </c:pt>
                <c:pt idx="11">
                  <c:v>0.45041999999999999</c:v>
                </c:pt>
                <c:pt idx="12">
                  <c:v>0.50025500000000001</c:v>
                </c:pt>
                <c:pt idx="13">
                  <c:v>0.59977999999999998</c:v>
                </c:pt>
                <c:pt idx="14">
                  <c:v>0.65216099999999999</c:v>
                </c:pt>
                <c:pt idx="15">
                  <c:v>0.70038299999999998</c:v>
                </c:pt>
                <c:pt idx="16">
                  <c:v>0.75107199999999996</c:v>
                </c:pt>
                <c:pt idx="17">
                  <c:v>0.80394500000000002</c:v>
                </c:pt>
                <c:pt idx="18">
                  <c:v>0.85120899999999999</c:v>
                </c:pt>
                <c:pt idx="19">
                  <c:v>0.90217499999999995</c:v>
                </c:pt>
                <c:pt idx="20">
                  <c:v>0.95162599999999997</c:v>
                </c:pt>
                <c:pt idx="21">
                  <c:v>0.89648899999999998</c:v>
                </c:pt>
                <c:pt idx="22">
                  <c:v>0.85130399999999995</c:v>
                </c:pt>
                <c:pt idx="23">
                  <c:v>0.80344099999999996</c:v>
                </c:pt>
                <c:pt idx="24">
                  <c:v>0.74799300000000002</c:v>
                </c:pt>
                <c:pt idx="25">
                  <c:v>0.69836299999999996</c:v>
                </c:pt>
                <c:pt idx="26">
                  <c:v>0.65068300000000001</c:v>
                </c:pt>
                <c:pt idx="27">
                  <c:v>0.59931000000000001</c:v>
                </c:pt>
                <c:pt idx="28">
                  <c:v>0.55057699999999998</c:v>
                </c:pt>
                <c:pt idx="29">
                  <c:v>0.50057700000000005</c:v>
                </c:pt>
                <c:pt idx="30">
                  <c:v>0.400725</c:v>
                </c:pt>
                <c:pt idx="31">
                  <c:v>0.35131800000000002</c:v>
                </c:pt>
                <c:pt idx="32">
                  <c:v>0.30122399999999999</c:v>
                </c:pt>
                <c:pt idx="33">
                  <c:v>0.25012200000000001</c:v>
                </c:pt>
                <c:pt idx="34">
                  <c:v>0.201186</c:v>
                </c:pt>
                <c:pt idx="35">
                  <c:v>0.15046699999999999</c:v>
                </c:pt>
                <c:pt idx="36">
                  <c:v>0.101134</c:v>
                </c:pt>
              </c:numCache>
            </c:numRef>
          </c:xVal>
          <c:yVal>
            <c:numRef>
              <c:f>'Senior_KFUPM-1_S2 (Isotherm)'!$B$2:$B$38</c:f>
              <c:numCache>
                <c:formatCode>General</c:formatCode>
                <c:ptCount val="37"/>
                <c:pt idx="0">
                  <c:v>-0.22750000000000001</c:v>
                </c:pt>
                <c:pt idx="1">
                  <c:v>19.145</c:v>
                </c:pt>
                <c:pt idx="2">
                  <c:v>33.8917</c:v>
                </c:pt>
                <c:pt idx="3">
                  <c:v>42.576000000000001</c:v>
                </c:pt>
                <c:pt idx="4">
                  <c:v>48.952800000000003</c:v>
                </c:pt>
                <c:pt idx="5">
                  <c:v>54.697800000000001</c:v>
                </c:pt>
                <c:pt idx="6">
                  <c:v>59.149799999999999</c:v>
                </c:pt>
                <c:pt idx="7">
                  <c:v>63.290300000000002</c:v>
                </c:pt>
                <c:pt idx="8">
                  <c:v>67.369299999999996</c:v>
                </c:pt>
                <c:pt idx="9">
                  <c:v>71.147900000000007</c:v>
                </c:pt>
                <c:pt idx="10">
                  <c:v>74.739400000000003</c:v>
                </c:pt>
                <c:pt idx="11">
                  <c:v>78.330799999999996</c:v>
                </c:pt>
                <c:pt idx="12">
                  <c:v>82.201099999999997</c:v>
                </c:pt>
                <c:pt idx="13">
                  <c:v>93.940799999999996</c:v>
                </c:pt>
                <c:pt idx="14">
                  <c:v>98.977099999999993</c:v>
                </c:pt>
                <c:pt idx="15">
                  <c:v>108.7556</c:v>
                </c:pt>
                <c:pt idx="16">
                  <c:v>119.9795</c:v>
                </c:pt>
                <c:pt idx="17">
                  <c:v>136.22319999999999</c:v>
                </c:pt>
                <c:pt idx="18">
                  <c:v>164.3732</c:v>
                </c:pt>
                <c:pt idx="19">
                  <c:v>197.48599999999999</c:v>
                </c:pt>
                <c:pt idx="20">
                  <c:v>257.60610000000003</c:v>
                </c:pt>
                <c:pt idx="21">
                  <c:v>231.096</c:v>
                </c:pt>
                <c:pt idx="22">
                  <c:v>206.07490000000001</c:v>
                </c:pt>
                <c:pt idx="23">
                  <c:v>181.06639999999999</c:v>
                </c:pt>
                <c:pt idx="24">
                  <c:v>168.22300000000001</c:v>
                </c:pt>
                <c:pt idx="25">
                  <c:v>155.03100000000001</c:v>
                </c:pt>
                <c:pt idx="26">
                  <c:v>143.5847</c:v>
                </c:pt>
                <c:pt idx="27">
                  <c:v>130.77260000000001</c:v>
                </c:pt>
                <c:pt idx="28">
                  <c:v>120.256</c:v>
                </c:pt>
                <c:pt idx="29">
                  <c:v>108.6092</c:v>
                </c:pt>
                <c:pt idx="30">
                  <c:v>87.222999999999999</c:v>
                </c:pt>
                <c:pt idx="31">
                  <c:v>77.954800000000006</c:v>
                </c:pt>
                <c:pt idx="32">
                  <c:v>67.539000000000001</c:v>
                </c:pt>
                <c:pt idx="33">
                  <c:v>56.484900000000003</c:v>
                </c:pt>
                <c:pt idx="34">
                  <c:v>45.570799999999998</c:v>
                </c:pt>
                <c:pt idx="35">
                  <c:v>31.097100000000001</c:v>
                </c:pt>
                <c:pt idx="36">
                  <c:v>15.372999999999999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C8-45C3-B49F-89244C540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787120"/>
        <c:axId val="216811120"/>
      </c:scatterChart>
      <c:valAx>
        <c:axId val="21678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Pressure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A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A"/>
          </a:p>
        </c:txPr>
        <c:crossAx val="216811120"/>
        <c:crosses val="autoZero"/>
        <c:crossBetween val="midCat"/>
      </c:valAx>
      <c:valAx>
        <c:axId val="216811120"/>
        <c:scaling>
          <c:orientation val="minMax"/>
          <c:min val="-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 </a:t>
                </a:r>
                <a:r>
                  <a:rPr lang="en-US" baseline="0"/>
                  <a:t> (cc/g)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A"/>
          </a:p>
        </c:txPr>
        <c:crossAx val="216787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60746573344998"/>
          <c:y val="0.11557303005989299"/>
          <c:w val="0.69795139243958149"/>
          <c:h val="0.61340240694912218"/>
        </c:manualLayout>
      </c:layout>
      <c:scatterChart>
        <c:scatterStyle val="smoothMarker"/>
        <c:varyColors val="0"/>
        <c:ser>
          <c:idx val="3"/>
          <c:order val="0"/>
          <c:tx>
            <c:v>CO2 des. 298</c:v>
          </c:tx>
          <c:spPr>
            <a:ln w="12700">
              <a:solidFill>
                <a:srgbClr val="FF0000"/>
              </a:solidFill>
            </a:ln>
          </c:spPr>
          <c:marker>
            <c:symbol val="diamond"/>
            <c:size val="8"/>
            <c:spPr>
              <a:solidFill>
                <a:schemeClr val="bg1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xVal>
            <c:numRef>
              <c:f>'22_KFUPM-2a CO2 @diff T'!$D$29:$D$46</c:f>
              <c:numCache>
                <c:formatCode>General</c:formatCode>
                <c:ptCount val="18"/>
                <c:pt idx="0">
                  <c:v>762.86900000000003</c:v>
                </c:pt>
                <c:pt idx="1">
                  <c:v>718.12800000000004</c:v>
                </c:pt>
                <c:pt idx="2">
                  <c:v>637.74400000000003</c:v>
                </c:pt>
                <c:pt idx="3">
                  <c:v>557.84299999999996</c:v>
                </c:pt>
                <c:pt idx="4">
                  <c:v>478.12</c:v>
                </c:pt>
                <c:pt idx="5">
                  <c:v>437.08199999999999</c:v>
                </c:pt>
                <c:pt idx="6">
                  <c:v>397.053</c:v>
                </c:pt>
                <c:pt idx="7">
                  <c:v>357.017</c:v>
                </c:pt>
                <c:pt idx="8">
                  <c:v>317.173</c:v>
                </c:pt>
                <c:pt idx="9">
                  <c:v>277.29700000000003</c:v>
                </c:pt>
                <c:pt idx="10">
                  <c:v>237.48</c:v>
                </c:pt>
                <c:pt idx="11">
                  <c:v>197.78100000000001</c:v>
                </c:pt>
                <c:pt idx="12">
                  <c:v>158.05199999999999</c:v>
                </c:pt>
                <c:pt idx="13">
                  <c:v>118.41</c:v>
                </c:pt>
                <c:pt idx="14">
                  <c:v>78.953599999999994</c:v>
                </c:pt>
                <c:pt idx="15">
                  <c:v>37.898800000000001</c:v>
                </c:pt>
                <c:pt idx="16">
                  <c:v>18.9315</c:v>
                </c:pt>
                <c:pt idx="17">
                  <c:v>11.9648</c:v>
                </c:pt>
              </c:numCache>
            </c:numRef>
          </c:xVal>
          <c:yVal>
            <c:numRef>
              <c:f>'22_KFUPM-2a CO2 @diff T'!$E$29:$E$46</c:f>
              <c:numCache>
                <c:formatCode>General</c:formatCode>
                <c:ptCount val="18"/>
                <c:pt idx="0">
                  <c:v>23.404699999999998</c:v>
                </c:pt>
                <c:pt idx="1">
                  <c:v>22.921399999999998</c:v>
                </c:pt>
                <c:pt idx="2">
                  <c:v>21.864699999999999</c:v>
                </c:pt>
                <c:pt idx="3">
                  <c:v>20.648099999999999</c:v>
                </c:pt>
                <c:pt idx="4">
                  <c:v>19.188600000000001</c:v>
                </c:pt>
                <c:pt idx="5">
                  <c:v>18.3477</c:v>
                </c:pt>
                <c:pt idx="6">
                  <c:v>17.573599999999999</c:v>
                </c:pt>
                <c:pt idx="7">
                  <c:v>16.812100000000001</c:v>
                </c:pt>
                <c:pt idx="8">
                  <c:v>15.9457</c:v>
                </c:pt>
                <c:pt idx="9">
                  <c:v>14.9633</c:v>
                </c:pt>
                <c:pt idx="10">
                  <c:v>13.844200000000001</c:v>
                </c:pt>
                <c:pt idx="11">
                  <c:v>12.5951</c:v>
                </c:pt>
                <c:pt idx="12">
                  <c:v>11.1762</c:v>
                </c:pt>
                <c:pt idx="13">
                  <c:v>9.5484000000000009</c:v>
                </c:pt>
                <c:pt idx="14">
                  <c:v>7.5781000000000001</c:v>
                </c:pt>
                <c:pt idx="15">
                  <c:v>4.8213999999999997</c:v>
                </c:pt>
                <c:pt idx="16">
                  <c:v>2.9986000000000002</c:v>
                </c:pt>
                <c:pt idx="17">
                  <c:v>2.1263999999999998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F90-4BF5-A281-5E0FF8BF725F}"/>
            </c:ext>
          </c:extLst>
        </c:ser>
        <c:ser>
          <c:idx val="2"/>
          <c:order val="1"/>
          <c:tx>
            <c:v>CO₂ 298</c:v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FF0000"/>
              </a:solidFill>
              <a:ln w="9525">
                <a:noFill/>
                <a:round/>
              </a:ln>
              <a:effectLst/>
            </c:spPr>
          </c:marker>
          <c:xVal>
            <c:numRef>
              <c:f>'22_KFUPM-2a CO2 @diff T'!$D$2:$D$29</c:f>
              <c:numCache>
                <c:formatCode>General</c:formatCode>
                <c:ptCount val="28"/>
                <c:pt idx="0">
                  <c:v>0.88498100000000002</c:v>
                </c:pt>
                <c:pt idx="1">
                  <c:v>1.20869</c:v>
                </c:pt>
                <c:pt idx="2">
                  <c:v>2.0912600000000001</c:v>
                </c:pt>
                <c:pt idx="3">
                  <c:v>2.8073399999999999</c:v>
                </c:pt>
                <c:pt idx="4">
                  <c:v>4.0961699999999999</c:v>
                </c:pt>
                <c:pt idx="5">
                  <c:v>6.0665699999999996</c:v>
                </c:pt>
                <c:pt idx="6">
                  <c:v>7.98428</c:v>
                </c:pt>
                <c:pt idx="7">
                  <c:v>12.050599999999999</c:v>
                </c:pt>
                <c:pt idx="8">
                  <c:v>16.029900000000001</c:v>
                </c:pt>
                <c:pt idx="9">
                  <c:v>30.1419</c:v>
                </c:pt>
                <c:pt idx="10">
                  <c:v>42.5867</c:v>
                </c:pt>
                <c:pt idx="11">
                  <c:v>62.3142</c:v>
                </c:pt>
                <c:pt idx="12">
                  <c:v>82.2517</c:v>
                </c:pt>
                <c:pt idx="13">
                  <c:v>102.446</c:v>
                </c:pt>
                <c:pt idx="14">
                  <c:v>122.628</c:v>
                </c:pt>
                <c:pt idx="15">
                  <c:v>142.78800000000001</c:v>
                </c:pt>
                <c:pt idx="16">
                  <c:v>162.87899999999999</c:v>
                </c:pt>
                <c:pt idx="17">
                  <c:v>201.99199999999999</c:v>
                </c:pt>
                <c:pt idx="18">
                  <c:v>242.173</c:v>
                </c:pt>
                <c:pt idx="19">
                  <c:v>282.36799999999999</c:v>
                </c:pt>
                <c:pt idx="20">
                  <c:v>322.54000000000002</c:v>
                </c:pt>
                <c:pt idx="21">
                  <c:v>362.62200000000001</c:v>
                </c:pt>
                <c:pt idx="22">
                  <c:v>402.72399999999999</c:v>
                </c:pt>
                <c:pt idx="23">
                  <c:v>481.72300000000001</c:v>
                </c:pt>
                <c:pt idx="24">
                  <c:v>561.93499999999995</c:v>
                </c:pt>
                <c:pt idx="25">
                  <c:v>642.01700000000005</c:v>
                </c:pt>
                <c:pt idx="26">
                  <c:v>722.01</c:v>
                </c:pt>
                <c:pt idx="27">
                  <c:v>762.86900000000003</c:v>
                </c:pt>
              </c:numCache>
            </c:numRef>
          </c:xVal>
          <c:yVal>
            <c:numRef>
              <c:f>'22_KFUPM-2a CO2 @diff T'!$E$2:$E$29</c:f>
              <c:numCache>
                <c:formatCode>General</c:formatCode>
                <c:ptCount val="28"/>
                <c:pt idx="0">
                  <c:v>0.14849999999999999</c:v>
                </c:pt>
                <c:pt idx="1">
                  <c:v>0.20230000000000001</c:v>
                </c:pt>
                <c:pt idx="2">
                  <c:v>0.35010000000000002</c:v>
                </c:pt>
                <c:pt idx="3">
                  <c:v>0.46589999999999998</c:v>
                </c:pt>
                <c:pt idx="4">
                  <c:v>0.66590000000000005</c:v>
                </c:pt>
                <c:pt idx="5">
                  <c:v>0.95420000000000005</c:v>
                </c:pt>
                <c:pt idx="6">
                  <c:v>1.2134</c:v>
                </c:pt>
                <c:pt idx="7">
                  <c:v>1.7153</c:v>
                </c:pt>
                <c:pt idx="8">
                  <c:v>2.1697000000000002</c:v>
                </c:pt>
                <c:pt idx="9">
                  <c:v>3.5344000000000002</c:v>
                </c:pt>
                <c:pt idx="10">
                  <c:v>4.5274999999999999</c:v>
                </c:pt>
                <c:pt idx="11">
                  <c:v>5.8602999999999996</c:v>
                </c:pt>
                <c:pt idx="12">
                  <c:v>7.0290999999999997</c:v>
                </c:pt>
                <c:pt idx="13">
                  <c:v>8.077</c:v>
                </c:pt>
                <c:pt idx="14">
                  <c:v>9.0053999999999998</c:v>
                </c:pt>
                <c:pt idx="15">
                  <c:v>9.8605</c:v>
                </c:pt>
                <c:pt idx="16">
                  <c:v>10.651899999999999</c:v>
                </c:pt>
                <c:pt idx="17">
                  <c:v>12.0007</c:v>
                </c:pt>
                <c:pt idx="18">
                  <c:v>13.217700000000001</c:v>
                </c:pt>
                <c:pt idx="19">
                  <c:v>14.2986</c:v>
                </c:pt>
                <c:pt idx="20">
                  <c:v>15.3087</c:v>
                </c:pt>
                <c:pt idx="21">
                  <c:v>16.2546</c:v>
                </c:pt>
                <c:pt idx="22">
                  <c:v>17.147300000000001</c:v>
                </c:pt>
                <c:pt idx="23">
                  <c:v>18.6539</c:v>
                </c:pt>
                <c:pt idx="24">
                  <c:v>20.049900000000001</c:v>
                </c:pt>
                <c:pt idx="25">
                  <c:v>21.379899999999999</c:v>
                </c:pt>
                <c:pt idx="26">
                  <c:v>22.681799999999999</c:v>
                </c:pt>
                <c:pt idx="27">
                  <c:v>23.404699999999998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F90-4BF5-A281-5E0FF8BF725F}"/>
            </c:ext>
          </c:extLst>
        </c:ser>
        <c:ser>
          <c:idx val="1"/>
          <c:order val="2"/>
          <c:tx>
            <c:v>CO2 des. 273</c:v>
          </c:tx>
          <c:spPr>
            <a:ln w="12700">
              <a:solidFill>
                <a:srgbClr val="0070C0"/>
              </a:solidFill>
            </a:ln>
          </c:spPr>
          <c:marker>
            <c:symbol val="triangle"/>
            <c:size val="8"/>
            <c:spPr>
              <a:solidFill>
                <a:schemeClr val="lt1"/>
              </a:solidFill>
              <a:ln w="9525">
                <a:solidFill>
                  <a:srgbClr val="0070C0"/>
                </a:solidFill>
                <a:round/>
              </a:ln>
              <a:effectLst/>
            </c:spPr>
          </c:marker>
          <c:xVal>
            <c:numRef>
              <c:f>'22_KFUPM-2a CO2 @diff T'!$A$29:$A$46</c:f>
              <c:numCache>
                <c:formatCode>General</c:formatCode>
                <c:ptCount val="18"/>
                <c:pt idx="0">
                  <c:v>763.88499999999999</c:v>
                </c:pt>
                <c:pt idx="1">
                  <c:v>722.96799999999996</c:v>
                </c:pt>
                <c:pt idx="2">
                  <c:v>640.96299999999997</c:v>
                </c:pt>
                <c:pt idx="3">
                  <c:v>559.07000000000005</c:v>
                </c:pt>
                <c:pt idx="4">
                  <c:v>477.24599999999998</c:v>
                </c:pt>
                <c:pt idx="5">
                  <c:v>436.48599999999999</c:v>
                </c:pt>
                <c:pt idx="6">
                  <c:v>396.45499999999998</c:v>
                </c:pt>
                <c:pt idx="7">
                  <c:v>356.4</c:v>
                </c:pt>
                <c:pt idx="8">
                  <c:v>316.5</c:v>
                </c:pt>
                <c:pt idx="9">
                  <c:v>276.40199999999999</c:v>
                </c:pt>
                <c:pt idx="10">
                  <c:v>236.53100000000001</c:v>
                </c:pt>
                <c:pt idx="11">
                  <c:v>196.596</c:v>
                </c:pt>
                <c:pt idx="12">
                  <c:v>156.52699999999999</c:v>
                </c:pt>
                <c:pt idx="13">
                  <c:v>116.6</c:v>
                </c:pt>
                <c:pt idx="14">
                  <c:v>76.5702</c:v>
                </c:pt>
                <c:pt idx="15">
                  <c:v>36.371400000000001</c:v>
                </c:pt>
                <c:pt idx="16">
                  <c:v>20.001899999999999</c:v>
                </c:pt>
                <c:pt idx="17">
                  <c:v>12.011200000000001</c:v>
                </c:pt>
              </c:numCache>
            </c:numRef>
          </c:xVal>
          <c:yVal>
            <c:numRef>
              <c:f>'22_KFUPM-2a CO2 @diff T'!$B$29:$B$46</c:f>
              <c:numCache>
                <c:formatCode>General</c:formatCode>
                <c:ptCount val="18"/>
                <c:pt idx="0">
                  <c:v>34.0777</c:v>
                </c:pt>
                <c:pt idx="1">
                  <c:v>33.548200000000001</c:v>
                </c:pt>
                <c:pt idx="2">
                  <c:v>32.200499999999998</c:v>
                </c:pt>
                <c:pt idx="3">
                  <c:v>30.593800000000002</c:v>
                </c:pt>
                <c:pt idx="4">
                  <c:v>28.845199999999998</c:v>
                </c:pt>
                <c:pt idx="5">
                  <c:v>27.888500000000001</c:v>
                </c:pt>
                <c:pt idx="6">
                  <c:v>26.9254</c:v>
                </c:pt>
                <c:pt idx="7">
                  <c:v>25.860700000000001</c:v>
                </c:pt>
                <c:pt idx="8">
                  <c:v>24.708200000000001</c:v>
                </c:pt>
                <c:pt idx="9">
                  <c:v>23.4528</c:v>
                </c:pt>
                <c:pt idx="10">
                  <c:v>22.049399999999999</c:v>
                </c:pt>
                <c:pt idx="11">
                  <c:v>20.453099999999999</c:v>
                </c:pt>
                <c:pt idx="12">
                  <c:v>18.581800000000001</c:v>
                </c:pt>
                <c:pt idx="13">
                  <c:v>16.379300000000001</c:v>
                </c:pt>
                <c:pt idx="14">
                  <c:v>13.65</c:v>
                </c:pt>
                <c:pt idx="15">
                  <c:v>9.6016999999999992</c:v>
                </c:pt>
                <c:pt idx="16">
                  <c:v>6.3936999999999999</c:v>
                </c:pt>
                <c:pt idx="17">
                  <c:v>4.7388000000000003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F90-4BF5-A281-5E0FF8BF725F}"/>
            </c:ext>
          </c:extLst>
        </c:ser>
        <c:ser>
          <c:idx val="0"/>
          <c:order val="3"/>
          <c:tx>
            <c:v>CO₂ 273</c:v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0070C0"/>
              </a:solidFill>
              <a:ln w="9525">
                <a:noFill/>
                <a:round/>
              </a:ln>
              <a:effectLst/>
            </c:spPr>
          </c:marker>
          <c:xVal>
            <c:numRef>
              <c:f>'22_KFUPM-2a CO2 @diff T'!$A$2:$A$29</c:f>
              <c:numCache>
                <c:formatCode>General</c:formatCode>
                <c:ptCount val="28"/>
                <c:pt idx="0">
                  <c:v>0.82739099999999999</c:v>
                </c:pt>
                <c:pt idx="1">
                  <c:v>1.22045</c:v>
                </c:pt>
                <c:pt idx="2">
                  <c:v>2.01939</c:v>
                </c:pt>
                <c:pt idx="3">
                  <c:v>2.82328</c:v>
                </c:pt>
                <c:pt idx="4">
                  <c:v>4.0226800000000003</c:v>
                </c:pt>
                <c:pt idx="5">
                  <c:v>6.0145299999999997</c:v>
                </c:pt>
                <c:pt idx="6">
                  <c:v>8.0592400000000008</c:v>
                </c:pt>
                <c:pt idx="7">
                  <c:v>12.0336</c:v>
                </c:pt>
                <c:pt idx="8">
                  <c:v>16.136399999999998</c:v>
                </c:pt>
                <c:pt idx="9">
                  <c:v>31.778199999999998</c:v>
                </c:pt>
                <c:pt idx="10">
                  <c:v>43.770400000000002</c:v>
                </c:pt>
                <c:pt idx="11">
                  <c:v>63.680199999999999</c:v>
                </c:pt>
                <c:pt idx="12">
                  <c:v>83.656700000000001</c:v>
                </c:pt>
                <c:pt idx="13">
                  <c:v>103.724</c:v>
                </c:pt>
                <c:pt idx="14">
                  <c:v>123.608</c:v>
                </c:pt>
                <c:pt idx="15">
                  <c:v>143.703</c:v>
                </c:pt>
                <c:pt idx="16">
                  <c:v>163.65799999999999</c:v>
                </c:pt>
                <c:pt idx="17">
                  <c:v>203.53399999999999</c:v>
                </c:pt>
                <c:pt idx="18">
                  <c:v>243.50200000000001</c:v>
                </c:pt>
                <c:pt idx="19">
                  <c:v>283.60500000000002</c:v>
                </c:pt>
                <c:pt idx="20">
                  <c:v>323.53300000000002</c:v>
                </c:pt>
                <c:pt idx="21">
                  <c:v>363.67</c:v>
                </c:pt>
                <c:pt idx="22">
                  <c:v>404.02100000000002</c:v>
                </c:pt>
                <c:pt idx="23">
                  <c:v>483.73200000000003</c:v>
                </c:pt>
                <c:pt idx="24">
                  <c:v>563.72199999999998</c:v>
                </c:pt>
                <c:pt idx="25">
                  <c:v>643.94299999999998</c:v>
                </c:pt>
                <c:pt idx="26">
                  <c:v>724.05200000000002</c:v>
                </c:pt>
                <c:pt idx="27">
                  <c:v>763.88499999999999</c:v>
                </c:pt>
              </c:numCache>
            </c:numRef>
          </c:xVal>
          <c:yVal>
            <c:numRef>
              <c:f>'22_KFUPM-2a CO2 @diff T'!$B$2:$B$29</c:f>
              <c:numCache>
                <c:formatCode>General</c:formatCode>
                <c:ptCount val="28"/>
                <c:pt idx="0">
                  <c:v>0.50180000000000002</c:v>
                </c:pt>
                <c:pt idx="1">
                  <c:v>0.69640000000000002</c:v>
                </c:pt>
                <c:pt idx="2">
                  <c:v>1.1243000000000001</c:v>
                </c:pt>
                <c:pt idx="3">
                  <c:v>1.4353</c:v>
                </c:pt>
                <c:pt idx="4">
                  <c:v>1.9048</c:v>
                </c:pt>
                <c:pt idx="5">
                  <c:v>2.6562999999999999</c:v>
                </c:pt>
                <c:pt idx="6">
                  <c:v>3.2187000000000001</c:v>
                </c:pt>
                <c:pt idx="7">
                  <c:v>4.2622</c:v>
                </c:pt>
                <c:pt idx="8">
                  <c:v>5.3041</c:v>
                </c:pt>
                <c:pt idx="9">
                  <c:v>7.4260000000000002</c:v>
                </c:pt>
                <c:pt idx="10">
                  <c:v>9.1082000000000001</c:v>
                </c:pt>
                <c:pt idx="11">
                  <c:v>11.1783</c:v>
                </c:pt>
                <c:pt idx="12">
                  <c:v>12.9376</c:v>
                </c:pt>
                <c:pt idx="13">
                  <c:v>14.424200000000001</c:v>
                </c:pt>
                <c:pt idx="14">
                  <c:v>15.726599999999999</c:v>
                </c:pt>
                <c:pt idx="15">
                  <c:v>16.885899999999999</c:v>
                </c:pt>
                <c:pt idx="16">
                  <c:v>17.950399999999998</c:v>
                </c:pt>
                <c:pt idx="17">
                  <c:v>19.729199999999999</c:v>
                </c:pt>
                <c:pt idx="18">
                  <c:v>21.364699999999999</c:v>
                </c:pt>
                <c:pt idx="19">
                  <c:v>22.7867</c:v>
                </c:pt>
                <c:pt idx="20">
                  <c:v>24.063099999999999</c:v>
                </c:pt>
                <c:pt idx="21">
                  <c:v>25.277000000000001</c:v>
                </c:pt>
                <c:pt idx="22">
                  <c:v>26.424099999999999</c:v>
                </c:pt>
                <c:pt idx="23">
                  <c:v>28.366099999999999</c:v>
                </c:pt>
                <c:pt idx="24">
                  <c:v>30.142099999999999</c:v>
                </c:pt>
                <c:pt idx="25">
                  <c:v>31.758900000000001</c:v>
                </c:pt>
                <c:pt idx="26">
                  <c:v>33.248699999999999</c:v>
                </c:pt>
                <c:pt idx="27">
                  <c:v>34.0777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F90-4BF5-A281-5E0FF8BF7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565632"/>
        <c:axId val="172567936"/>
      </c:scatterChart>
      <c:valAx>
        <c:axId val="172565632"/>
        <c:scaling>
          <c:orientation val="minMax"/>
          <c:max val="800"/>
          <c:min val="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P (atm)</a:t>
                </a:r>
              </a:p>
            </c:rich>
          </c:tx>
          <c:layout>
            <c:manualLayout>
              <c:xMode val="edge"/>
              <c:yMode val="edge"/>
              <c:x val="0.50134849810440363"/>
              <c:y val="0.831411595258789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SA"/>
          </a:p>
        </c:txPr>
        <c:crossAx val="172567936"/>
        <c:crosses val="autoZero"/>
        <c:crossBetween val="midCat"/>
      </c:valAx>
      <c:valAx>
        <c:axId val="17256793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uptak</a:t>
                </a:r>
                <a:r>
                  <a:rPr lang="en-US" b="0" baseline="0"/>
                  <a:t>e</a:t>
                </a:r>
                <a:r>
                  <a:rPr lang="en-US" b="0"/>
                  <a:t> (cm</a:t>
                </a:r>
                <a:r>
                  <a:rPr lang="en-US" b="0" baseline="30000"/>
                  <a:t>3 </a:t>
                </a:r>
                <a:r>
                  <a:rPr lang="en-US" b="0"/>
                  <a:t>g</a:t>
                </a:r>
                <a:r>
                  <a:rPr lang="en-US" b="0" baseline="30000"/>
                  <a:t>-1</a:t>
                </a:r>
                <a:r>
                  <a:rPr lang="en-US" b="0"/>
                  <a:t>)</a:t>
                </a:r>
              </a:p>
            </c:rich>
          </c:tx>
          <c:layout>
            <c:manualLayout>
              <c:xMode val="edge"/>
              <c:yMode val="edge"/>
              <c:x val="5.997336444055603E-2"/>
              <c:y val="0.2877571368394017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SA"/>
          </a:p>
        </c:txPr>
        <c:crossAx val="17256563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2047632934772043"/>
          <c:y val="0.13549153127766261"/>
          <c:w val="0.19778574900359677"/>
          <c:h val="0.1441884809890720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SA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S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'polymer(l3)'!$A$2:$A$1752</c:f>
              <c:numCache>
                <c:formatCode>General</c:formatCode>
                <c:ptCount val="1751"/>
                <c:pt idx="0">
                  <c:v>5</c:v>
                </c:pt>
                <c:pt idx="1">
                  <c:v>5.0199999999999996</c:v>
                </c:pt>
                <c:pt idx="2">
                  <c:v>5.04</c:v>
                </c:pt>
                <c:pt idx="3">
                  <c:v>5.0599999999999996</c:v>
                </c:pt>
                <c:pt idx="4">
                  <c:v>5.08</c:v>
                </c:pt>
                <c:pt idx="5">
                  <c:v>5.0999999999999996</c:v>
                </c:pt>
                <c:pt idx="6">
                  <c:v>5.12</c:v>
                </c:pt>
                <c:pt idx="7">
                  <c:v>5.14</c:v>
                </c:pt>
                <c:pt idx="8">
                  <c:v>5.16</c:v>
                </c:pt>
                <c:pt idx="9">
                  <c:v>5.18</c:v>
                </c:pt>
                <c:pt idx="10">
                  <c:v>5.2</c:v>
                </c:pt>
                <c:pt idx="11">
                  <c:v>5.22</c:v>
                </c:pt>
                <c:pt idx="12">
                  <c:v>5.24</c:v>
                </c:pt>
                <c:pt idx="13">
                  <c:v>5.26</c:v>
                </c:pt>
                <c:pt idx="14">
                  <c:v>5.28</c:v>
                </c:pt>
                <c:pt idx="15">
                  <c:v>5.3</c:v>
                </c:pt>
                <c:pt idx="16">
                  <c:v>5.32</c:v>
                </c:pt>
                <c:pt idx="17">
                  <c:v>5.34</c:v>
                </c:pt>
                <c:pt idx="18">
                  <c:v>5.36</c:v>
                </c:pt>
                <c:pt idx="19">
                  <c:v>5.38</c:v>
                </c:pt>
                <c:pt idx="20">
                  <c:v>5.4</c:v>
                </c:pt>
                <c:pt idx="21">
                  <c:v>5.42</c:v>
                </c:pt>
                <c:pt idx="22">
                  <c:v>5.44</c:v>
                </c:pt>
                <c:pt idx="23">
                  <c:v>5.46</c:v>
                </c:pt>
                <c:pt idx="24">
                  <c:v>5.48</c:v>
                </c:pt>
                <c:pt idx="25">
                  <c:v>5.5</c:v>
                </c:pt>
                <c:pt idx="26">
                  <c:v>5.52</c:v>
                </c:pt>
                <c:pt idx="27">
                  <c:v>5.54</c:v>
                </c:pt>
                <c:pt idx="28">
                  <c:v>5.56</c:v>
                </c:pt>
                <c:pt idx="29">
                  <c:v>5.58</c:v>
                </c:pt>
                <c:pt idx="30">
                  <c:v>5.6</c:v>
                </c:pt>
                <c:pt idx="31">
                  <c:v>5.62</c:v>
                </c:pt>
                <c:pt idx="32">
                  <c:v>5.64</c:v>
                </c:pt>
                <c:pt idx="33">
                  <c:v>5.66</c:v>
                </c:pt>
                <c:pt idx="34">
                  <c:v>5.68</c:v>
                </c:pt>
                <c:pt idx="35">
                  <c:v>5.7</c:v>
                </c:pt>
                <c:pt idx="36">
                  <c:v>5.72</c:v>
                </c:pt>
                <c:pt idx="37">
                  <c:v>5.74</c:v>
                </c:pt>
                <c:pt idx="38">
                  <c:v>5.76</c:v>
                </c:pt>
                <c:pt idx="39">
                  <c:v>5.78</c:v>
                </c:pt>
                <c:pt idx="40">
                  <c:v>5.8</c:v>
                </c:pt>
                <c:pt idx="41">
                  <c:v>5.82</c:v>
                </c:pt>
                <c:pt idx="42">
                  <c:v>5.84</c:v>
                </c:pt>
                <c:pt idx="43">
                  <c:v>5.86</c:v>
                </c:pt>
                <c:pt idx="44">
                  <c:v>5.88</c:v>
                </c:pt>
                <c:pt idx="45">
                  <c:v>5.9</c:v>
                </c:pt>
                <c:pt idx="46">
                  <c:v>5.92</c:v>
                </c:pt>
                <c:pt idx="47">
                  <c:v>5.94</c:v>
                </c:pt>
                <c:pt idx="48">
                  <c:v>5.96</c:v>
                </c:pt>
                <c:pt idx="49">
                  <c:v>5.98</c:v>
                </c:pt>
                <c:pt idx="50">
                  <c:v>6</c:v>
                </c:pt>
                <c:pt idx="51">
                  <c:v>6.02</c:v>
                </c:pt>
                <c:pt idx="52">
                  <c:v>6.04</c:v>
                </c:pt>
                <c:pt idx="53">
                  <c:v>6.06</c:v>
                </c:pt>
                <c:pt idx="54">
                  <c:v>6.08</c:v>
                </c:pt>
                <c:pt idx="55">
                  <c:v>6.1</c:v>
                </c:pt>
                <c:pt idx="56">
                  <c:v>6.12</c:v>
                </c:pt>
                <c:pt idx="57">
                  <c:v>6.14</c:v>
                </c:pt>
                <c:pt idx="58">
                  <c:v>6.16</c:v>
                </c:pt>
                <c:pt idx="59">
                  <c:v>6.18</c:v>
                </c:pt>
                <c:pt idx="60">
                  <c:v>6.2</c:v>
                </c:pt>
                <c:pt idx="61">
                  <c:v>6.22</c:v>
                </c:pt>
                <c:pt idx="62">
                  <c:v>6.24</c:v>
                </c:pt>
                <c:pt idx="63">
                  <c:v>6.26</c:v>
                </c:pt>
                <c:pt idx="64">
                  <c:v>6.28</c:v>
                </c:pt>
                <c:pt idx="65">
                  <c:v>6.3</c:v>
                </c:pt>
                <c:pt idx="66">
                  <c:v>6.32</c:v>
                </c:pt>
                <c:pt idx="67">
                  <c:v>6.34</c:v>
                </c:pt>
                <c:pt idx="68">
                  <c:v>6.36</c:v>
                </c:pt>
                <c:pt idx="69">
                  <c:v>6.38</c:v>
                </c:pt>
                <c:pt idx="70">
                  <c:v>6.4</c:v>
                </c:pt>
                <c:pt idx="71">
                  <c:v>6.42</c:v>
                </c:pt>
                <c:pt idx="72">
                  <c:v>6.44</c:v>
                </c:pt>
                <c:pt idx="73">
                  <c:v>6.46</c:v>
                </c:pt>
                <c:pt idx="74">
                  <c:v>6.48</c:v>
                </c:pt>
                <c:pt idx="75">
                  <c:v>6.5</c:v>
                </c:pt>
                <c:pt idx="76">
                  <c:v>6.52</c:v>
                </c:pt>
                <c:pt idx="77">
                  <c:v>6.54</c:v>
                </c:pt>
                <c:pt idx="78">
                  <c:v>6.56</c:v>
                </c:pt>
                <c:pt idx="79">
                  <c:v>6.58</c:v>
                </c:pt>
                <c:pt idx="80">
                  <c:v>6.6</c:v>
                </c:pt>
                <c:pt idx="81">
                  <c:v>6.62</c:v>
                </c:pt>
                <c:pt idx="82">
                  <c:v>6.64</c:v>
                </c:pt>
                <c:pt idx="83">
                  <c:v>6.66</c:v>
                </c:pt>
                <c:pt idx="84">
                  <c:v>6.68</c:v>
                </c:pt>
                <c:pt idx="85">
                  <c:v>6.7</c:v>
                </c:pt>
                <c:pt idx="86">
                  <c:v>6.72</c:v>
                </c:pt>
                <c:pt idx="87">
                  <c:v>6.74</c:v>
                </c:pt>
                <c:pt idx="88">
                  <c:v>6.76</c:v>
                </c:pt>
                <c:pt idx="89">
                  <c:v>6.78</c:v>
                </c:pt>
                <c:pt idx="90">
                  <c:v>6.8</c:v>
                </c:pt>
                <c:pt idx="91">
                  <c:v>6.82</c:v>
                </c:pt>
                <c:pt idx="92">
                  <c:v>6.84</c:v>
                </c:pt>
                <c:pt idx="93">
                  <c:v>6.86</c:v>
                </c:pt>
                <c:pt idx="94">
                  <c:v>6.88</c:v>
                </c:pt>
                <c:pt idx="95">
                  <c:v>6.9</c:v>
                </c:pt>
                <c:pt idx="96">
                  <c:v>6.92</c:v>
                </c:pt>
                <c:pt idx="97">
                  <c:v>6.94</c:v>
                </c:pt>
                <c:pt idx="98">
                  <c:v>6.96</c:v>
                </c:pt>
                <c:pt idx="99">
                  <c:v>6.98</c:v>
                </c:pt>
                <c:pt idx="100">
                  <c:v>7</c:v>
                </c:pt>
                <c:pt idx="101">
                  <c:v>7.02</c:v>
                </c:pt>
                <c:pt idx="102">
                  <c:v>7.04</c:v>
                </c:pt>
                <c:pt idx="103">
                  <c:v>7.06</c:v>
                </c:pt>
                <c:pt idx="104">
                  <c:v>7.08</c:v>
                </c:pt>
                <c:pt idx="105">
                  <c:v>7.1</c:v>
                </c:pt>
                <c:pt idx="106">
                  <c:v>7.12</c:v>
                </c:pt>
                <c:pt idx="107">
                  <c:v>7.14</c:v>
                </c:pt>
                <c:pt idx="108">
                  <c:v>7.16</c:v>
                </c:pt>
                <c:pt idx="109">
                  <c:v>7.18</c:v>
                </c:pt>
                <c:pt idx="110">
                  <c:v>7.2</c:v>
                </c:pt>
                <c:pt idx="111">
                  <c:v>7.22</c:v>
                </c:pt>
                <c:pt idx="112">
                  <c:v>7.24</c:v>
                </c:pt>
                <c:pt idx="113">
                  <c:v>7.26</c:v>
                </c:pt>
                <c:pt idx="114">
                  <c:v>7.28</c:v>
                </c:pt>
                <c:pt idx="115">
                  <c:v>7.3</c:v>
                </c:pt>
                <c:pt idx="116">
                  <c:v>7.32</c:v>
                </c:pt>
                <c:pt idx="117">
                  <c:v>7.34</c:v>
                </c:pt>
                <c:pt idx="118">
                  <c:v>7.36</c:v>
                </c:pt>
                <c:pt idx="119">
                  <c:v>7.38</c:v>
                </c:pt>
                <c:pt idx="120">
                  <c:v>7.4</c:v>
                </c:pt>
                <c:pt idx="121">
                  <c:v>7.42</c:v>
                </c:pt>
                <c:pt idx="122">
                  <c:v>7.44</c:v>
                </c:pt>
                <c:pt idx="123">
                  <c:v>7.46</c:v>
                </c:pt>
                <c:pt idx="124">
                  <c:v>7.48</c:v>
                </c:pt>
                <c:pt idx="125">
                  <c:v>7.5</c:v>
                </c:pt>
                <c:pt idx="126">
                  <c:v>7.52</c:v>
                </c:pt>
                <c:pt idx="127">
                  <c:v>7.54</c:v>
                </c:pt>
                <c:pt idx="128">
                  <c:v>7.56</c:v>
                </c:pt>
                <c:pt idx="129">
                  <c:v>7.58</c:v>
                </c:pt>
                <c:pt idx="130">
                  <c:v>7.6</c:v>
                </c:pt>
                <c:pt idx="131">
                  <c:v>7.62</c:v>
                </c:pt>
                <c:pt idx="132">
                  <c:v>7.64</c:v>
                </c:pt>
                <c:pt idx="133">
                  <c:v>7.66</c:v>
                </c:pt>
                <c:pt idx="134">
                  <c:v>7.68</c:v>
                </c:pt>
                <c:pt idx="135">
                  <c:v>7.7</c:v>
                </c:pt>
                <c:pt idx="136">
                  <c:v>7.72</c:v>
                </c:pt>
                <c:pt idx="137">
                  <c:v>7.74</c:v>
                </c:pt>
                <c:pt idx="138">
                  <c:v>7.76</c:v>
                </c:pt>
                <c:pt idx="139">
                  <c:v>7.78</c:v>
                </c:pt>
                <c:pt idx="140">
                  <c:v>7.8</c:v>
                </c:pt>
                <c:pt idx="141">
                  <c:v>7.82</c:v>
                </c:pt>
                <c:pt idx="142">
                  <c:v>7.84</c:v>
                </c:pt>
                <c:pt idx="143">
                  <c:v>7.86</c:v>
                </c:pt>
                <c:pt idx="144">
                  <c:v>7.88</c:v>
                </c:pt>
                <c:pt idx="145">
                  <c:v>7.9</c:v>
                </c:pt>
                <c:pt idx="146">
                  <c:v>7.92</c:v>
                </c:pt>
                <c:pt idx="147">
                  <c:v>7.94</c:v>
                </c:pt>
                <c:pt idx="148">
                  <c:v>7.96</c:v>
                </c:pt>
                <c:pt idx="149">
                  <c:v>7.98</c:v>
                </c:pt>
                <c:pt idx="150">
                  <c:v>8</c:v>
                </c:pt>
                <c:pt idx="151">
                  <c:v>8.02</c:v>
                </c:pt>
                <c:pt idx="152">
                  <c:v>8.0399999999999991</c:v>
                </c:pt>
                <c:pt idx="153">
                  <c:v>8.06</c:v>
                </c:pt>
                <c:pt idx="154">
                  <c:v>8.08</c:v>
                </c:pt>
                <c:pt idx="155">
                  <c:v>8.1</c:v>
                </c:pt>
                <c:pt idx="156">
                  <c:v>8.1199999999999992</c:v>
                </c:pt>
                <c:pt idx="157">
                  <c:v>8.14</c:v>
                </c:pt>
                <c:pt idx="158">
                  <c:v>8.16</c:v>
                </c:pt>
                <c:pt idx="159">
                  <c:v>8.18</c:v>
                </c:pt>
                <c:pt idx="160">
                  <c:v>8.1999999999999993</c:v>
                </c:pt>
                <c:pt idx="161">
                  <c:v>8.2200000000000006</c:v>
                </c:pt>
                <c:pt idx="162">
                  <c:v>8.24</c:v>
                </c:pt>
                <c:pt idx="163">
                  <c:v>8.26</c:v>
                </c:pt>
                <c:pt idx="164">
                  <c:v>8.2799999999999994</c:v>
                </c:pt>
                <c:pt idx="165">
                  <c:v>8.3000000000000007</c:v>
                </c:pt>
                <c:pt idx="166">
                  <c:v>8.32</c:v>
                </c:pt>
                <c:pt idx="167">
                  <c:v>8.34</c:v>
                </c:pt>
                <c:pt idx="168">
                  <c:v>8.36</c:v>
                </c:pt>
                <c:pt idx="169">
                  <c:v>8.3800000000000008</c:v>
                </c:pt>
                <c:pt idx="170">
                  <c:v>8.4</c:v>
                </c:pt>
                <c:pt idx="171">
                  <c:v>8.42</c:v>
                </c:pt>
                <c:pt idx="172">
                  <c:v>8.44</c:v>
                </c:pt>
                <c:pt idx="173">
                  <c:v>8.4600000000000009</c:v>
                </c:pt>
                <c:pt idx="174">
                  <c:v>8.48</c:v>
                </c:pt>
                <c:pt idx="175">
                  <c:v>8.5</c:v>
                </c:pt>
                <c:pt idx="176">
                  <c:v>8.52</c:v>
                </c:pt>
                <c:pt idx="177">
                  <c:v>8.5399999999999991</c:v>
                </c:pt>
                <c:pt idx="178">
                  <c:v>8.56</c:v>
                </c:pt>
                <c:pt idx="179">
                  <c:v>8.58</c:v>
                </c:pt>
                <c:pt idx="180">
                  <c:v>8.6</c:v>
                </c:pt>
                <c:pt idx="181">
                  <c:v>8.6199999999999992</c:v>
                </c:pt>
                <c:pt idx="182">
                  <c:v>8.64</c:v>
                </c:pt>
                <c:pt idx="183">
                  <c:v>8.66</c:v>
                </c:pt>
                <c:pt idx="184">
                  <c:v>8.68</c:v>
                </c:pt>
                <c:pt idx="185">
                  <c:v>8.6999999999999993</c:v>
                </c:pt>
                <c:pt idx="186">
                  <c:v>8.7200000000000006</c:v>
                </c:pt>
                <c:pt idx="187">
                  <c:v>8.74</c:v>
                </c:pt>
                <c:pt idx="188">
                  <c:v>8.76</c:v>
                </c:pt>
                <c:pt idx="189">
                  <c:v>8.7799999999999994</c:v>
                </c:pt>
                <c:pt idx="190">
                  <c:v>8.8000000000000007</c:v>
                </c:pt>
                <c:pt idx="191">
                  <c:v>8.82</c:v>
                </c:pt>
                <c:pt idx="192">
                  <c:v>8.84</c:v>
                </c:pt>
                <c:pt idx="193">
                  <c:v>8.86</c:v>
                </c:pt>
                <c:pt idx="194">
                  <c:v>8.8800000000000008</c:v>
                </c:pt>
                <c:pt idx="195">
                  <c:v>8.9</c:v>
                </c:pt>
                <c:pt idx="196">
                  <c:v>8.92</c:v>
                </c:pt>
                <c:pt idx="197">
                  <c:v>8.94</c:v>
                </c:pt>
                <c:pt idx="198">
                  <c:v>8.9600000000000009</c:v>
                </c:pt>
                <c:pt idx="199">
                  <c:v>8.98</c:v>
                </c:pt>
                <c:pt idx="200">
                  <c:v>9</c:v>
                </c:pt>
                <c:pt idx="201">
                  <c:v>9.02</c:v>
                </c:pt>
                <c:pt idx="202">
                  <c:v>9.0399999999999991</c:v>
                </c:pt>
                <c:pt idx="203">
                  <c:v>9.06</c:v>
                </c:pt>
                <c:pt idx="204">
                  <c:v>9.08</c:v>
                </c:pt>
                <c:pt idx="205">
                  <c:v>9.1</c:v>
                </c:pt>
                <c:pt idx="206">
                  <c:v>9.1199999999999992</c:v>
                </c:pt>
                <c:pt idx="207">
                  <c:v>9.14</c:v>
                </c:pt>
                <c:pt idx="208">
                  <c:v>9.16</c:v>
                </c:pt>
                <c:pt idx="209">
                  <c:v>9.18</c:v>
                </c:pt>
                <c:pt idx="210">
                  <c:v>9.1999999999999993</c:v>
                </c:pt>
                <c:pt idx="211">
                  <c:v>9.2200000000000006</c:v>
                </c:pt>
                <c:pt idx="212">
                  <c:v>9.24</c:v>
                </c:pt>
                <c:pt idx="213">
                  <c:v>9.26</c:v>
                </c:pt>
                <c:pt idx="214">
                  <c:v>9.2799999999999994</c:v>
                </c:pt>
                <c:pt idx="215">
                  <c:v>9.3000000000000007</c:v>
                </c:pt>
                <c:pt idx="216">
                  <c:v>9.32</c:v>
                </c:pt>
                <c:pt idx="217">
                  <c:v>9.34</c:v>
                </c:pt>
                <c:pt idx="218">
                  <c:v>9.36</c:v>
                </c:pt>
                <c:pt idx="219">
                  <c:v>9.3800000000000008</c:v>
                </c:pt>
                <c:pt idx="220">
                  <c:v>9.4</c:v>
                </c:pt>
                <c:pt idx="221">
                  <c:v>9.42</c:v>
                </c:pt>
                <c:pt idx="222">
                  <c:v>9.44</c:v>
                </c:pt>
                <c:pt idx="223">
                  <c:v>9.4600000000000009</c:v>
                </c:pt>
                <c:pt idx="224">
                  <c:v>9.48</c:v>
                </c:pt>
                <c:pt idx="225">
                  <c:v>9.5</c:v>
                </c:pt>
                <c:pt idx="226">
                  <c:v>9.52</c:v>
                </c:pt>
                <c:pt idx="227">
                  <c:v>9.5399999999999991</c:v>
                </c:pt>
                <c:pt idx="228">
                  <c:v>9.56</c:v>
                </c:pt>
                <c:pt idx="229">
                  <c:v>9.58</c:v>
                </c:pt>
                <c:pt idx="230">
                  <c:v>9.6</c:v>
                </c:pt>
                <c:pt idx="231">
                  <c:v>9.6199999999999992</c:v>
                </c:pt>
                <c:pt idx="232">
                  <c:v>9.64</c:v>
                </c:pt>
                <c:pt idx="233">
                  <c:v>9.66</c:v>
                </c:pt>
                <c:pt idx="234">
                  <c:v>9.68</c:v>
                </c:pt>
                <c:pt idx="235">
                  <c:v>9.6999999999999993</c:v>
                </c:pt>
                <c:pt idx="236">
                  <c:v>9.7200000000000006</c:v>
                </c:pt>
                <c:pt idx="237">
                  <c:v>9.74</c:v>
                </c:pt>
                <c:pt idx="238">
                  <c:v>9.76</c:v>
                </c:pt>
                <c:pt idx="239">
                  <c:v>9.7799999999999994</c:v>
                </c:pt>
                <c:pt idx="240">
                  <c:v>9.8000000000000007</c:v>
                </c:pt>
                <c:pt idx="241">
                  <c:v>9.82</c:v>
                </c:pt>
                <c:pt idx="242">
                  <c:v>9.84</c:v>
                </c:pt>
                <c:pt idx="243">
                  <c:v>9.86</c:v>
                </c:pt>
                <c:pt idx="244">
                  <c:v>9.8800000000000008</c:v>
                </c:pt>
                <c:pt idx="245">
                  <c:v>9.9</c:v>
                </c:pt>
                <c:pt idx="246">
                  <c:v>9.92</c:v>
                </c:pt>
                <c:pt idx="247">
                  <c:v>9.94</c:v>
                </c:pt>
                <c:pt idx="248">
                  <c:v>9.9600000000000009</c:v>
                </c:pt>
                <c:pt idx="249">
                  <c:v>9.98</c:v>
                </c:pt>
                <c:pt idx="250">
                  <c:v>10</c:v>
                </c:pt>
                <c:pt idx="251">
                  <c:v>10.02</c:v>
                </c:pt>
                <c:pt idx="252">
                  <c:v>10.039999999999999</c:v>
                </c:pt>
                <c:pt idx="253">
                  <c:v>10.06</c:v>
                </c:pt>
                <c:pt idx="254">
                  <c:v>10.08</c:v>
                </c:pt>
                <c:pt idx="255">
                  <c:v>10.1</c:v>
                </c:pt>
                <c:pt idx="256">
                  <c:v>10.119999999999999</c:v>
                </c:pt>
                <c:pt idx="257">
                  <c:v>10.14</c:v>
                </c:pt>
                <c:pt idx="258">
                  <c:v>10.16</c:v>
                </c:pt>
                <c:pt idx="259">
                  <c:v>10.18</c:v>
                </c:pt>
                <c:pt idx="260">
                  <c:v>10.199999999999999</c:v>
                </c:pt>
                <c:pt idx="261">
                  <c:v>10.220000000000001</c:v>
                </c:pt>
                <c:pt idx="262">
                  <c:v>10.24</c:v>
                </c:pt>
                <c:pt idx="263">
                  <c:v>10.26</c:v>
                </c:pt>
                <c:pt idx="264">
                  <c:v>10.28</c:v>
                </c:pt>
                <c:pt idx="265">
                  <c:v>10.3</c:v>
                </c:pt>
                <c:pt idx="266">
                  <c:v>10.32</c:v>
                </c:pt>
                <c:pt idx="267">
                  <c:v>10.34</c:v>
                </c:pt>
                <c:pt idx="268">
                  <c:v>10.36</c:v>
                </c:pt>
                <c:pt idx="269">
                  <c:v>10.38</c:v>
                </c:pt>
                <c:pt idx="270">
                  <c:v>10.4</c:v>
                </c:pt>
                <c:pt idx="271">
                  <c:v>10.42</c:v>
                </c:pt>
                <c:pt idx="272">
                  <c:v>10.44</c:v>
                </c:pt>
                <c:pt idx="273">
                  <c:v>10.46</c:v>
                </c:pt>
                <c:pt idx="274">
                  <c:v>10.48</c:v>
                </c:pt>
                <c:pt idx="275">
                  <c:v>10.5</c:v>
                </c:pt>
                <c:pt idx="276">
                  <c:v>10.52</c:v>
                </c:pt>
                <c:pt idx="277">
                  <c:v>10.54</c:v>
                </c:pt>
                <c:pt idx="278">
                  <c:v>10.56</c:v>
                </c:pt>
                <c:pt idx="279">
                  <c:v>10.58</c:v>
                </c:pt>
                <c:pt idx="280">
                  <c:v>10.6</c:v>
                </c:pt>
                <c:pt idx="281">
                  <c:v>10.62</c:v>
                </c:pt>
                <c:pt idx="282">
                  <c:v>10.64</c:v>
                </c:pt>
                <c:pt idx="283">
                  <c:v>10.66</c:v>
                </c:pt>
                <c:pt idx="284">
                  <c:v>10.68</c:v>
                </c:pt>
                <c:pt idx="285">
                  <c:v>10.7</c:v>
                </c:pt>
                <c:pt idx="286">
                  <c:v>10.72</c:v>
                </c:pt>
                <c:pt idx="287">
                  <c:v>10.74</c:v>
                </c:pt>
                <c:pt idx="288">
                  <c:v>10.76</c:v>
                </c:pt>
                <c:pt idx="289">
                  <c:v>10.78</c:v>
                </c:pt>
                <c:pt idx="290">
                  <c:v>10.8</c:v>
                </c:pt>
                <c:pt idx="291">
                  <c:v>10.82</c:v>
                </c:pt>
                <c:pt idx="292">
                  <c:v>10.84</c:v>
                </c:pt>
                <c:pt idx="293">
                  <c:v>10.86</c:v>
                </c:pt>
                <c:pt idx="294">
                  <c:v>10.88</c:v>
                </c:pt>
                <c:pt idx="295">
                  <c:v>10.9</c:v>
                </c:pt>
                <c:pt idx="296">
                  <c:v>10.92</c:v>
                </c:pt>
                <c:pt idx="297">
                  <c:v>10.94</c:v>
                </c:pt>
                <c:pt idx="298">
                  <c:v>10.96</c:v>
                </c:pt>
                <c:pt idx="299">
                  <c:v>10.98</c:v>
                </c:pt>
                <c:pt idx="300">
                  <c:v>11</c:v>
                </c:pt>
                <c:pt idx="301">
                  <c:v>11.02</c:v>
                </c:pt>
                <c:pt idx="302">
                  <c:v>11.04</c:v>
                </c:pt>
                <c:pt idx="303">
                  <c:v>11.06</c:v>
                </c:pt>
                <c:pt idx="304">
                  <c:v>11.08</c:v>
                </c:pt>
                <c:pt idx="305">
                  <c:v>11.1</c:v>
                </c:pt>
                <c:pt idx="306">
                  <c:v>11.12</c:v>
                </c:pt>
                <c:pt idx="307">
                  <c:v>11.14</c:v>
                </c:pt>
                <c:pt idx="308">
                  <c:v>11.16</c:v>
                </c:pt>
                <c:pt idx="309">
                  <c:v>11.18</c:v>
                </c:pt>
                <c:pt idx="310">
                  <c:v>11.2</c:v>
                </c:pt>
                <c:pt idx="311">
                  <c:v>11.22</c:v>
                </c:pt>
                <c:pt idx="312">
                  <c:v>11.24</c:v>
                </c:pt>
                <c:pt idx="313">
                  <c:v>11.26</c:v>
                </c:pt>
                <c:pt idx="314">
                  <c:v>11.28</c:v>
                </c:pt>
                <c:pt idx="315">
                  <c:v>11.3</c:v>
                </c:pt>
                <c:pt idx="316">
                  <c:v>11.32</c:v>
                </c:pt>
                <c:pt idx="317">
                  <c:v>11.34</c:v>
                </c:pt>
                <c:pt idx="318">
                  <c:v>11.36</c:v>
                </c:pt>
                <c:pt idx="319">
                  <c:v>11.38</c:v>
                </c:pt>
                <c:pt idx="320">
                  <c:v>11.4</c:v>
                </c:pt>
                <c:pt idx="321">
                  <c:v>11.42</c:v>
                </c:pt>
                <c:pt idx="322">
                  <c:v>11.44</c:v>
                </c:pt>
                <c:pt idx="323">
                  <c:v>11.46</c:v>
                </c:pt>
                <c:pt idx="324">
                  <c:v>11.48</c:v>
                </c:pt>
                <c:pt idx="325">
                  <c:v>11.5</c:v>
                </c:pt>
                <c:pt idx="326">
                  <c:v>11.52</c:v>
                </c:pt>
                <c:pt idx="327">
                  <c:v>11.54</c:v>
                </c:pt>
                <c:pt idx="328">
                  <c:v>11.56</c:v>
                </c:pt>
                <c:pt idx="329">
                  <c:v>11.58</c:v>
                </c:pt>
                <c:pt idx="330">
                  <c:v>11.6</c:v>
                </c:pt>
                <c:pt idx="331">
                  <c:v>11.62</c:v>
                </c:pt>
                <c:pt idx="332">
                  <c:v>11.64</c:v>
                </c:pt>
                <c:pt idx="333">
                  <c:v>11.66</c:v>
                </c:pt>
                <c:pt idx="334">
                  <c:v>11.68</c:v>
                </c:pt>
                <c:pt idx="335">
                  <c:v>11.7</c:v>
                </c:pt>
                <c:pt idx="336">
                  <c:v>11.72</c:v>
                </c:pt>
                <c:pt idx="337">
                  <c:v>11.74</c:v>
                </c:pt>
                <c:pt idx="338">
                  <c:v>11.76</c:v>
                </c:pt>
                <c:pt idx="339">
                  <c:v>11.78</c:v>
                </c:pt>
                <c:pt idx="340">
                  <c:v>11.8</c:v>
                </c:pt>
                <c:pt idx="341">
                  <c:v>11.82</c:v>
                </c:pt>
                <c:pt idx="342">
                  <c:v>11.84</c:v>
                </c:pt>
                <c:pt idx="343">
                  <c:v>11.86</c:v>
                </c:pt>
                <c:pt idx="344">
                  <c:v>11.88</c:v>
                </c:pt>
                <c:pt idx="345">
                  <c:v>11.9</c:v>
                </c:pt>
                <c:pt idx="346">
                  <c:v>11.92</c:v>
                </c:pt>
                <c:pt idx="347">
                  <c:v>11.94</c:v>
                </c:pt>
                <c:pt idx="348">
                  <c:v>11.96</c:v>
                </c:pt>
                <c:pt idx="349">
                  <c:v>11.98</c:v>
                </c:pt>
                <c:pt idx="350">
                  <c:v>12</c:v>
                </c:pt>
                <c:pt idx="351">
                  <c:v>12.02</c:v>
                </c:pt>
                <c:pt idx="352">
                  <c:v>12.04</c:v>
                </c:pt>
                <c:pt idx="353">
                  <c:v>12.06</c:v>
                </c:pt>
                <c:pt idx="354">
                  <c:v>12.08</c:v>
                </c:pt>
                <c:pt idx="355">
                  <c:v>12.1</c:v>
                </c:pt>
                <c:pt idx="356">
                  <c:v>12.12</c:v>
                </c:pt>
                <c:pt idx="357">
                  <c:v>12.14</c:v>
                </c:pt>
                <c:pt idx="358">
                  <c:v>12.16</c:v>
                </c:pt>
                <c:pt idx="359">
                  <c:v>12.18</c:v>
                </c:pt>
                <c:pt idx="360">
                  <c:v>12.2</c:v>
                </c:pt>
                <c:pt idx="361">
                  <c:v>12.22</c:v>
                </c:pt>
                <c:pt idx="362">
                  <c:v>12.24</c:v>
                </c:pt>
                <c:pt idx="363">
                  <c:v>12.26</c:v>
                </c:pt>
                <c:pt idx="364">
                  <c:v>12.28</c:v>
                </c:pt>
                <c:pt idx="365">
                  <c:v>12.3</c:v>
                </c:pt>
                <c:pt idx="366">
                  <c:v>12.32</c:v>
                </c:pt>
                <c:pt idx="367">
                  <c:v>12.34</c:v>
                </c:pt>
                <c:pt idx="368">
                  <c:v>12.36</c:v>
                </c:pt>
                <c:pt idx="369">
                  <c:v>12.38</c:v>
                </c:pt>
                <c:pt idx="370">
                  <c:v>12.4</c:v>
                </c:pt>
                <c:pt idx="371">
                  <c:v>12.42</c:v>
                </c:pt>
                <c:pt idx="372">
                  <c:v>12.44</c:v>
                </c:pt>
                <c:pt idx="373">
                  <c:v>12.46</c:v>
                </c:pt>
                <c:pt idx="374">
                  <c:v>12.48</c:v>
                </c:pt>
                <c:pt idx="375">
                  <c:v>12.5</c:v>
                </c:pt>
                <c:pt idx="376">
                  <c:v>12.52</c:v>
                </c:pt>
                <c:pt idx="377">
                  <c:v>12.54</c:v>
                </c:pt>
                <c:pt idx="378">
                  <c:v>12.56</c:v>
                </c:pt>
                <c:pt idx="379">
                  <c:v>12.58</c:v>
                </c:pt>
                <c:pt idx="380">
                  <c:v>12.6</c:v>
                </c:pt>
                <c:pt idx="381">
                  <c:v>12.62</c:v>
                </c:pt>
                <c:pt idx="382">
                  <c:v>12.64</c:v>
                </c:pt>
                <c:pt idx="383">
                  <c:v>12.66</c:v>
                </c:pt>
                <c:pt idx="384">
                  <c:v>12.68</c:v>
                </c:pt>
                <c:pt idx="385">
                  <c:v>12.7</c:v>
                </c:pt>
                <c:pt idx="386">
                  <c:v>12.72</c:v>
                </c:pt>
                <c:pt idx="387">
                  <c:v>12.74</c:v>
                </c:pt>
                <c:pt idx="388">
                  <c:v>12.76</c:v>
                </c:pt>
                <c:pt idx="389">
                  <c:v>12.78</c:v>
                </c:pt>
                <c:pt idx="390">
                  <c:v>12.8</c:v>
                </c:pt>
                <c:pt idx="391">
                  <c:v>12.82</c:v>
                </c:pt>
                <c:pt idx="392">
                  <c:v>12.84</c:v>
                </c:pt>
                <c:pt idx="393">
                  <c:v>12.86</c:v>
                </c:pt>
                <c:pt idx="394">
                  <c:v>12.88</c:v>
                </c:pt>
                <c:pt idx="395">
                  <c:v>12.9</c:v>
                </c:pt>
                <c:pt idx="396">
                  <c:v>12.92</c:v>
                </c:pt>
                <c:pt idx="397">
                  <c:v>12.94</c:v>
                </c:pt>
                <c:pt idx="398">
                  <c:v>12.96</c:v>
                </c:pt>
                <c:pt idx="399">
                  <c:v>12.98</c:v>
                </c:pt>
                <c:pt idx="400">
                  <c:v>13</c:v>
                </c:pt>
                <c:pt idx="401">
                  <c:v>13.02</c:v>
                </c:pt>
                <c:pt idx="402">
                  <c:v>13.04</c:v>
                </c:pt>
                <c:pt idx="403">
                  <c:v>13.06</c:v>
                </c:pt>
                <c:pt idx="404">
                  <c:v>13.08</c:v>
                </c:pt>
                <c:pt idx="405">
                  <c:v>13.1</c:v>
                </c:pt>
                <c:pt idx="406">
                  <c:v>13.12</c:v>
                </c:pt>
                <c:pt idx="407">
                  <c:v>13.14</c:v>
                </c:pt>
                <c:pt idx="408">
                  <c:v>13.16</c:v>
                </c:pt>
                <c:pt idx="409">
                  <c:v>13.18</c:v>
                </c:pt>
                <c:pt idx="410">
                  <c:v>13.2</c:v>
                </c:pt>
                <c:pt idx="411">
                  <c:v>13.22</c:v>
                </c:pt>
                <c:pt idx="412">
                  <c:v>13.24</c:v>
                </c:pt>
                <c:pt idx="413">
                  <c:v>13.26</c:v>
                </c:pt>
                <c:pt idx="414">
                  <c:v>13.28</c:v>
                </c:pt>
                <c:pt idx="415">
                  <c:v>13.3</c:v>
                </c:pt>
                <c:pt idx="416">
                  <c:v>13.32</c:v>
                </c:pt>
                <c:pt idx="417">
                  <c:v>13.34</c:v>
                </c:pt>
                <c:pt idx="418">
                  <c:v>13.36</c:v>
                </c:pt>
                <c:pt idx="419">
                  <c:v>13.38</c:v>
                </c:pt>
                <c:pt idx="420">
                  <c:v>13.4</c:v>
                </c:pt>
                <c:pt idx="421">
                  <c:v>13.42</c:v>
                </c:pt>
                <c:pt idx="422">
                  <c:v>13.44</c:v>
                </c:pt>
                <c:pt idx="423">
                  <c:v>13.46</c:v>
                </c:pt>
                <c:pt idx="424">
                  <c:v>13.48</c:v>
                </c:pt>
                <c:pt idx="425">
                  <c:v>13.5</c:v>
                </c:pt>
                <c:pt idx="426">
                  <c:v>13.52</c:v>
                </c:pt>
                <c:pt idx="427">
                  <c:v>13.54</c:v>
                </c:pt>
                <c:pt idx="428">
                  <c:v>13.56</c:v>
                </c:pt>
                <c:pt idx="429">
                  <c:v>13.58</c:v>
                </c:pt>
                <c:pt idx="430">
                  <c:v>13.6</c:v>
                </c:pt>
                <c:pt idx="431">
                  <c:v>13.62</c:v>
                </c:pt>
                <c:pt idx="432">
                  <c:v>13.64</c:v>
                </c:pt>
                <c:pt idx="433">
                  <c:v>13.66</c:v>
                </c:pt>
                <c:pt idx="434">
                  <c:v>13.68</c:v>
                </c:pt>
                <c:pt idx="435">
                  <c:v>13.7</c:v>
                </c:pt>
                <c:pt idx="436">
                  <c:v>13.72</c:v>
                </c:pt>
                <c:pt idx="437">
                  <c:v>13.74</c:v>
                </c:pt>
                <c:pt idx="438">
                  <c:v>13.76</c:v>
                </c:pt>
                <c:pt idx="439">
                  <c:v>13.78</c:v>
                </c:pt>
                <c:pt idx="440">
                  <c:v>13.8</c:v>
                </c:pt>
                <c:pt idx="441">
                  <c:v>13.82</c:v>
                </c:pt>
                <c:pt idx="442">
                  <c:v>13.84</c:v>
                </c:pt>
                <c:pt idx="443">
                  <c:v>13.86</c:v>
                </c:pt>
                <c:pt idx="444">
                  <c:v>13.88</c:v>
                </c:pt>
                <c:pt idx="445">
                  <c:v>13.9</c:v>
                </c:pt>
                <c:pt idx="446">
                  <c:v>13.92</c:v>
                </c:pt>
                <c:pt idx="447">
                  <c:v>13.94</c:v>
                </c:pt>
                <c:pt idx="448">
                  <c:v>13.96</c:v>
                </c:pt>
                <c:pt idx="449">
                  <c:v>13.98</c:v>
                </c:pt>
                <c:pt idx="450">
                  <c:v>14</c:v>
                </c:pt>
                <c:pt idx="451">
                  <c:v>14.02</c:v>
                </c:pt>
                <c:pt idx="452">
                  <c:v>14.04</c:v>
                </c:pt>
                <c:pt idx="453">
                  <c:v>14.06</c:v>
                </c:pt>
                <c:pt idx="454">
                  <c:v>14.08</c:v>
                </c:pt>
                <c:pt idx="455">
                  <c:v>14.1</c:v>
                </c:pt>
                <c:pt idx="456">
                  <c:v>14.12</c:v>
                </c:pt>
                <c:pt idx="457">
                  <c:v>14.14</c:v>
                </c:pt>
                <c:pt idx="458">
                  <c:v>14.16</c:v>
                </c:pt>
                <c:pt idx="459">
                  <c:v>14.18</c:v>
                </c:pt>
                <c:pt idx="460">
                  <c:v>14.2</c:v>
                </c:pt>
                <c:pt idx="461">
                  <c:v>14.22</c:v>
                </c:pt>
                <c:pt idx="462">
                  <c:v>14.24</c:v>
                </c:pt>
                <c:pt idx="463">
                  <c:v>14.26</c:v>
                </c:pt>
                <c:pt idx="464">
                  <c:v>14.28</c:v>
                </c:pt>
                <c:pt idx="465">
                  <c:v>14.3</c:v>
                </c:pt>
                <c:pt idx="466">
                  <c:v>14.32</c:v>
                </c:pt>
                <c:pt idx="467">
                  <c:v>14.34</c:v>
                </c:pt>
                <c:pt idx="468">
                  <c:v>14.36</c:v>
                </c:pt>
                <c:pt idx="469">
                  <c:v>14.38</c:v>
                </c:pt>
                <c:pt idx="470">
                  <c:v>14.4</c:v>
                </c:pt>
                <c:pt idx="471">
                  <c:v>14.42</c:v>
                </c:pt>
                <c:pt idx="472">
                  <c:v>14.44</c:v>
                </c:pt>
                <c:pt idx="473">
                  <c:v>14.46</c:v>
                </c:pt>
                <c:pt idx="474">
                  <c:v>14.48</c:v>
                </c:pt>
                <c:pt idx="475">
                  <c:v>14.5</c:v>
                </c:pt>
                <c:pt idx="476">
                  <c:v>14.52</c:v>
                </c:pt>
                <c:pt idx="477">
                  <c:v>14.54</c:v>
                </c:pt>
                <c:pt idx="478">
                  <c:v>14.56</c:v>
                </c:pt>
                <c:pt idx="479">
                  <c:v>14.58</c:v>
                </c:pt>
                <c:pt idx="480">
                  <c:v>14.6</c:v>
                </c:pt>
                <c:pt idx="481">
                  <c:v>14.62</c:v>
                </c:pt>
                <c:pt idx="482">
                  <c:v>14.64</c:v>
                </c:pt>
                <c:pt idx="483">
                  <c:v>14.66</c:v>
                </c:pt>
                <c:pt idx="484">
                  <c:v>14.68</c:v>
                </c:pt>
                <c:pt idx="485">
                  <c:v>14.7</c:v>
                </c:pt>
                <c:pt idx="486">
                  <c:v>14.72</c:v>
                </c:pt>
                <c:pt idx="487">
                  <c:v>14.74</c:v>
                </c:pt>
                <c:pt idx="488">
                  <c:v>14.76</c:v>
                </c:pt>
                <c:pt idx="489">
                  <c:v>14.78</c:v>
                </c:pt>
                <c:pt idx="490">
                  <c:v>14.8</c:v>
                </c:pt>
                <c:pt idx="491">
                  <c:v>14.82</c:v>
                </c:pt>
                <c:pt idx="492">
                  <c:v>14.84</c:v>
                </c:pt>
                <c:pt idx="493">
                  <c:v>14.86</c:v>
                </c:pt>
                <c:pt idx="494">
                  <c:v>14.88</c:v>
                </c:pt>
                <c:pt idx="495">
                  <c:v>14.9</c:v>
                </c:pt>
                <c:pt idx="496">
                  <c:v>14.92</c:v>
                </c:pt>
                <c:pt idx="497">
                  <c:v>14.94</c:v>
                </c:pt>
                <c:pt idx="498">
                  <c:v>14.96</c:v>
                </c:pt>
                <c:pt idx="499">
                  <c:v>14.98</c:v>
                </c:pt>
                <c:pt idx="500">
                  <c:v>15</c:v>
                </c:pt>
                <c:pt idx="501">
                  <c:v>15.02</c:v>
                </c:pt>
                <c:pt idx="502">
                  <c:v>15.04</c:v>
                </c:pt>
                <c:pt idx="503">
                  <c:v>15.06</c:v>
                </c:pt>
                <c:pt idx="504">
                  <c:v>15.08</c:v>
                </c:pt>
                <c:pt idx="505">
                  <c:v>15.1</c:v>
                </c:pt>
                <c:pt idx="506">
                  <c:v>15.12</c:v>
                </c:pt>
                <c:pt idx="507">
                  <c:v>15.14</c:v>
                </c:pt>
                <c:pt idx="508">
                  <c:v>15.16</c:v>
                </c:pt>
                <c:pt idx="509">
                  <c:v>15.18</c:v>
                </c:pt>
                <c:pt idx="510">
                  <c:v>15.2</c:v>
                </c:pt>
                <c:pt idx="511">
                  <c:v>15.22</c:v>
                </c:pt>
                <c:pt idx="512">
                  <c:v>15.24</c:v>
                </c:pt>
                <c:pt idx="513">
                  <c:v>15.26</c:v>
                </c:pt>
                <c:pt idx="514">
                  <c:v>15.28</c:v>
                </c:pt>
                <c:pt idx="515">
                  <c:v>15.3</c:v>
                </c:pt>
                <c:pt idx="516">
                  <c:v>15.32</c:v>
                </c:pt>
                <c:pt idx="517">
                  <c:v>15.34</c:v>
                </c:pt>
                <c:pt idx="518">
                  <c:v>15.36</c:v>
                </c:pt>
                <c:pt idx="519">
                  <c:v>15.38</c:v>
                </c:pt>
                <c:pt idx="520">
                  <c:v>15.4</c:v>
                </c:pt>
                <c:pt idx="521">
                  <c:v>15.42</c:v>
                </c:pt>
                <c:pt idx="522">
                  <c:v>15.44</c:v>
                </c:pt>
                <c:pt idx="523">
                  <c:v>15.46</c:v>
                </c:pt>
                <c:pt idx="524">
                  <c:v>15.48</c:v>
                </c:pt>
                <c:pt idx="525">
                  <c:v>15.5</c:v>
                </c:pt>
                <c:pt idx="526">
                  <c:v>15.52</c:v>
                </c:pt>
                <c:pt idx="527">
                  <c:v>15.54</c:v>
                </c:pt>
                <c:pt idx="528">
                  <c:v>15.56</c:v>
                </c:pt>
                <c:pt idx="529">
                  <c:v>15.58</c:v>
                </c:pt>
                <c:pt idx="530">
                  <c:v>15.6</c:v>
                </c:pt>
                <c:pt idx="531">
                  <c:v>15.62</c:v>
                </c:pt>
                <c:pt idx="532">
                  <c:v>15.64</c:v>
                </c:pt>
                <c:pt idx="533">
                  <c:v>15.66</c:v>
                </c:pt>
                <c:pt idx="534">
                  <c:v>15.68</c:v>
                </c:pt>
                <c:pt idx="535">
                  <c:v>15.7</c:v>
                </c:pt>
                <c:pt idx="536">
                  <c:v>15.72</c:v>
                </c:pt>
                <c:pt idx="537">
                  <c:v>15.74</c:v>
                </c:pt>
                <c:pt idx="538">
                  <c:v>15.76</c:v>
                </c:pt>
                <c:pt idx="539">
                  <c:v>15.78</c:v>
                </c:pt>
                <c:pt idx="540">
                  <c:v>15.8</c:v>
                </c:pt>
                <c:pt idx="541">
                  <c:v>15.82</c:v>
                </c:pt>
                <c:pt idx="542">
                  <c:v>15.84</c:v>
                </c:pt>
                <c:pt idx="543">
                  <c:v>15.86</c:v>
                </c:pt>
                <c:pt idx="544">
                  <c:v>15.88</c:v>
                </c:pt>
                <c:pt idx="545">
                  <c:v>15.9</c:v>
                </c:pt>
                <c:pt idx="546">
                  <c:v>15.92</c:v>
                </c:pt>
                <c:pt idx="547">
                  <c:v>15.94</c:v>
                </c:pt>
                <c:pt idx="548">
                  <c:v>15.96</c:v>
                </c:pt>
                <c:pt idx="549">
                  <c:v>15.98</c:v>
                </c:pt>
                <c:pt idx="550">
                  <c:v>16</c:v>
                </c:pt>
                <c:pt idx="551">
                  <c:v>16.02</c:v>
                </c:pt>
                <c:pt idx="552">
                  <c:v>16.04</c:v>
                </c:pt>
                <c:pt idx="553">
                  <c:v>16.059999999999999</c:v>
                </c:pt>
                <c:pt idx="554">
                  <c:v>16.079999999999998</c:v>
                </c:pt>
                <c:pt idx="555">
                  <c:v>16.100000000000001</c:v>
                </c:pt>
                <c:pt idx="556">
                  <c:v>16.12</c:v>
                </c:pt>
                <c:pt idx="557">
                  <c:v>16.14</c:v>
                </c:pt>
                <c:pt idx="558">
                  <c:v>16.16</c:v>
                </c:pt>
                <c:pt idx="559">
                  <c:v>16.18</c:v>
                </c:pt>
                <c:pt idx="560">
                  <c:v>16.2</c:v>
                </c:pt>
                <c:pt idx="561">
                  <c:v>16.22</c:v>
                </c:pt>
                <c:pt idx="562">
                  <c:v>16.239999999999998</c:v>
                </c:pt>
                <c:pt idx="563">
                  <c:v>16.260000000000002</c:v>
                </c:pt>
                <c:pt idx="564">
                  <c:v>16.28</c:v>
                </c:pt>
                <c:pt idx="565">
                  <c:v>16.3</c:v>
                </c:pt>
                <c:pt idx="566">
                  <c:v>16.32</c:v>
                </c:pt>
                <c:pt idx="567">
                  <c:v>16.34</c:v>
                </c:pt>
                <c:pt idx="568">
                  <c:v>16.36</c:v>
                </c:pt>
                <c:pt idx="569">
                  <c:v>16.38</c:v>
                </c:pt>
                <c:pt idx="570">
                  <c:v>16.399999999999999</c:v>
                </c:pt>
                <c:pt idx="571">
                  <c:v>16.420000000000002</c:v>
                </c:pt>
                <c:pt idx="572">
                  <c:v>16.440000000000001</c:v>
                </c:pt>
                <c:pt idx="573">
                  <c:v>16.46</c:v>
                </c:pt>
                <c:pt idx="574">
                  <c:v>16.48</c:v>
                </c:pt>
                <c:pt idx="575">
                  <c:v>16.5</c:v>
                </c:pt>
                <c:pt idx="576">
                  <c:v>16.52</c:v>
                </c:pt>
                <c:pt idx="577">
                  <c:v>16.54</c:v>
                </c:pt>
                <c:pt idx="578">
                  <c:v>16.559999999999999</c:v>
                </c:pt>
                <c:pt idx="579">
                  <c:v>16.579999999999998</c:v>
                </c:pt>
                <c:pt idx="580">
                  <c:v>16.600000000000001</c:v>
                </c:pt>
                <c:pt idx="581">
                  <c:v>16.62</c:v>
                </c:pt>
                <c:pt idx="582">
                  <c:v>16.64</c:v>
                </c:pt>
                <c:pt idx="583">
                  <c:v>16.66</c:v>
                </c:pt>
                <c:pt idx="584">
                  <c:v>16.68</c:v>
                </c:pt>
                <c:pt idx="585">
                  <c:v>16.7</c:v>
                </c:pt>
                <c:pt idx="586">
                  <c:v>16.72</c:v>
                </c:pt>
                <c:pt idx="587">
                  <c:v>16.739999999999998</c:v>
                </c:pt>
                <c:pt idx="588">
                  <c:v>16.760000000000002</c:v>
                </c:pt>
                <c:pt idx="589">
                  <c:v>16.78</c:v>
                </c:pt>
                <c:pt idx="590">
                  <c:v>16.8</c:v>
                </c:pt>
                <c:pt idx="591">
                  <c:v>16.82</c:v>
                </c:pt>
                <c:pt idx="592">
                  <c:v>16.84</c:v>
                </c:pt>
                <c:pt idx="593">
                  <c:v>16.86</c:v>
                </c:pt>
                <c:pt idx="594">
                  <c:v>16.88</c:v>
                </c:pt>
                <c:pt idx="595">
                  <c:v>16.899999999999999</c:v>
                </c:pt>
                <c:pt idx="596">
                  <c:v>16.920000000000002</c:v>
                </c:pt>
                <c:pt idx="597">
                  <c:v>16.940000000000001</c:v>
                </c:pt>
                <c:pt idx="598">
                  <c:v>16.96</c:v>
                </c:pt>
                <c:pt idx="599">
                  <c:v>16.98</c:v>
                </c:pt>
                <c:pt idx="600">
                  <c:v>17</c:v>
                </c:pt>
                <c:pt idx="601">
                  <c:v>17.02</c:v>
                </c:pt>
                <c:pt idx="602">
                  <c:v>17.04</c:v>
                </c:pt>
                <c:pt idx="603">
                  <c:v>17.059999999999999</c:v>
                </c:pt>
                <c:pt idx="604">
                  <c:v>17.079999999999998</c:v>
                </c:pt>
                <c:pt idx="605">
                  <c:v>17.100000000000001</c:v>
                </c:pt>
                <c:pt idx="606">
                  <c:v>17.12</c:v>
                </c:pt>
                <c:pt idx="607">
                  <c:v>17.14</c:v>
                </c:pt>
                <c:pt idx="608">
                  <c:v>17.16</c:v>
                </c:pt>
                <c:pt idx="609">
                  <c:v>17.18</c:v>
                </c:pt>
                <c:pt idx="610">
                  <c:v>17.2</c:v>
                </c:pt>
                <c:pt idx="611">
                  <c:v>17.22</c:v>
                </c:pt>
                <c:pt idx="612">
                  <c:v>17.239999999999998</c:v>
                </c:pt>
                <c:pt idx="613">
                  <c:v>17.260000000000002</c:v>
                </c:pt>
                <c:pt idx="614">
                  <c:v>17.28</c:v>
                </c:pt>
                <c:pt idx="615">
                  <c:v>17.3</c:v>
                </c:pt>
                <c:pt idx="616">
                  <c:v>17.32</c:v>
                </c:pt>
                <c:pt idx="617">
                  <c:v>17.34</c:v>
                </c:pt>
                <c:pt idx="618">
                  <c:v>17.36</c:v>
                </c:pt>
                <c:pt idx="619">
                  <c:v>17.38</c:v>
                </c:pt>
                <c:pt idx="620">
                  <c:v>17.399999999999999</c:v>
                </c:pt>
                <c:pt idx="621">
                  <c:v>17.420000000000002</c:v>
                </c:pt>
                <c:pt idx="622">
                  <c:v>17.440000000000001</c:v>
                </c:pt>
                <c:pt idx="623">
                  <c:v>17.46</c:v>
                </c:pt>
                <c:pt idx="624">
                  <c:v>17.48</c:v>
                </c:pt>
                <c:pt idx="625">
                  <c:v>17.5</c:v>
                </c:pt>
                <c:pt idx="626">
                  <c:v>17.52</c:v>
                </c:pt>
                <c:pt idx="627">
                  <c:v>17.54</c:v>
                </c:pt>
                <c:pt idx="628">
                  <c:v>17.559999999999999</c:v>
                </c:pt>
                <c:pt idx="629">
                  <c:v>17.579999999999998</c:v>
                </c:pt>
                <c:pt idx="630">
                  <c:v>17.600000000000001</c:v>
                </c:pt>
                <c:pt idx="631">
                  <c:v>17.62</c:v>
                </c:pt>
                <c:pt idx="632">
                  <c:v>17.64</c:v>
                </c:pt>
                <c:pt idx="633">
                  <c:v>17.66</c:v>
                </c:pt>
                <c:pt idx="634">
                  <c:v>17.68</c:v>
                </c:pt>
                <c:pt idx="635">
                  <c:v>17.7</c:v>
                </c:pt>
                <c:pt idx="636">
                  <c:v>17.72</c:v>
                </c:pt>
                <c:pt idx="637">
                  <c:v>17.739999999999998</c:v>
                </c:pt>
                <c:pt idx="638">
                  <c:v>17.760000000000002</c:v>
                </c:pt>
                <c:pt idx="639">
                  <c:v>17.78</c:v>
                </c:pt>
                <c:pt idx="640">
                  <c:v>17.8</c:v>
                </c:pt>
                <c:pt idx="641">
                  <c:v>17.82</c:v>
                </c:pt>
                <c:pt idx="642">
                  <c:v>17.84</c:v>
                </c:pt>
                <c:pt idx="643">
                  <c:v>17.86</c:v>
                </c:pt>
                <c:pt idx="644">
                  <c:v>17.88</c:v>
                </c:pt>
                <c:pt idx="645">
                  <c:v>17.899999999999999</c:v>
                </c:pt>
                <c:pt idx="646">
                  <c:v>17.920000000000002</c:v>
                </c:pt>
                <c:pt idx="647">
                  <c:v>17.940000000000001</c:v>
                </c:pt>
                <c:pt idx="648">
                  <c:v>17.96</c:v>
                </c:pt>
                <c:pt idx="649">
                  <c:v>17.98</c:v>
                </c:pt>
                <c:pt idx="650">
                  <c:v>18</c:v>
                </c:pt>
                <c:pt idx="651">
                  <c:v>18.02</c:v>
                </c:pt>
                <c:pt idx="652">
                  <c:v>18.04</c:v>
                </c:pt>
                <c:pt idx="653">
                  <c:v>18.059999999999999</c:v>
                </c:pt>
                <c:pt idx="654">
                  <c:v>18.079999999999998</c:v>
                </c:pt>
                <c:pt idx="655">
                  <c:v>18.100000000000001</c:v>
                </c:pt>
                <c:pt idx="656">
                  <c:v>18.12</c:v>
                </c:pt>
                <c:pt idx="657">
                  <c:v>18.14</c:v>
                </c:pt>
                <c:pt idx="658">
                  <c:v>18.16</c:v>
                </c:pt>
                <c:pt idx="659">
                  <c:v>18.18</c:v>
                </c:pt>
                <c:pt idx="660">
                  <c:v>18.2</c:v>
                </c:pt>
                <c:pt idx="661">
                  <c:v>18.22</c:v>
                </c:pt>
                <c:pt idx="662">
                  <c:v>18.239999999999998</c:v>
                </c:pt>
                <c:pt idx="663">
                  <c:v>18.260000000000002</c:v>
                </c:pt>
                <c:pt idx="664">
                  <c:v>18.28</c:v>
                </c:pt>
                <c:pt idx="665">
                  <c:v>18.3</c:v>
                </c:pt>
                <c:pt idx="666">
                  <c:v>18.32</c:v>
                </c:pt>
                <c:pt idx="667">
                  <c:v>18.34</c:v>
                </c:pt>
                <c:pt idx="668">
                  <c:v>18.36</c:v>
                </c:pt>
                <c:pt idx="669">
                  <c:v>18.38</c:v>
                </c:pt>
                <c:pt idx="670">
                  <c:v>18.399999999999999</c:v>
                </c:pt>
                <c:pt idx="671">
                  <c:v>18.420000000000002</c:v>
                </c:pt>
                <c:pt idx="672">
                  <c:v>18.440000000000001</c:v>
                </c:pt>
                <c:pt idx="673">
                  <c:v>18.46</c:v>
                </c:pt>
                <c:pt idx="674">
                  <c:v>18.48</c:v>
                </c:pt>
                <c:pt idx="675">
                  <c:v>18.5</c:v>
                </c:pt>
                <c:pt idx="676">
                  <c:v>18.52</c:v>
                </c:pt>
                <c:pt idx="677">
                  <c:v>18.54</c:v>
                </c:pt>
                <c:pt idx="678">
                  <c:v>18.559999999999999</c:v>
                </c:pt>
                <c:pt idx="679">
                  <c:v>18.579999999999998</c:v>
                </c:pt>
                <c:pt idx="680">
                  <c:v>18.600000000000001</c:v>
                </c:pt>
                <c:pt idx="681">
                  <c:v>18.62</c:v>
                </c:pt>
                <c:pt idx="682">
                  <c:v>18.64</c:v>
                </c:pt>
                <c:pt idx="683">
                  <c:v>18.66</c:v>
                </c:pt>
                <c:pt idx="684">
                  <c:v>18.68</c:v>
                </c:pt>
                <c:pt idx="685">
                  <c:v>18.7</c:v>
                </c:pt>
                <c:pt idx="686">
                  <c:v>18.72</c:v>
                </c:pt>
                <c:pt idx="687">
                  <c:v>18.739999999999998</c:v>
                </c:pt>
                <c:pt idx="688">
                  <c:v>18.760000000000002</c:v>
                </c:pt>
                <c:pt idx="689">
                  <c:v>18.78</c:v>
                </c:pt>
                <c:pt idx="690">
                  <c:v>18.8</c:v>
                </c:pt>
                <c:pt idx="691">
                  <c:v>18.82</c:v>
                </c:pt>
                <c:pt idx="692">
                  <c:v>18.84</c:v>
                </c:pt>
                <c:pt idx="693">
                  <c:v>18.86</c:v>
                </c:pt>
                <c:pt idx="694">
                  <c:v>18.88</c:v>
                </c:pt>
                <c:pt idx="695">
                  <c:v>18.899999999999999</c:v>
                </c:pt>
                <c:pt idx="696">
                  <c:v>18.920000000000002</c:v>
                </c:pt>
                <c:pt idx="697">
                  <c:v>18.940000000000001</c:v>
                </c:pt>
                <c:pt idx="698">
                  <c:v>18.96</c:v>
                </c:pt>
                <c:pt idx="699">
                  <c:v>18.98</c:v>
                </c:pt>
                <c:pt idx="700">
                  <c:v>19</c:v>
                </c:pt>
                <c:pt idx="701">
                  <c:v>19.02</c:v>
                </c:pt>
                <c:pt idx="702">
                  <c:v>19.04</c:v>
                </c:pt>
                <c:pt idx="703">
                  <c:v>19.059999999999999</c:v>
                </c:pt>
                <c:pt idx="704">
                  <c:v>19.079999999999998</c:v>
                </c:pt>
                <c:pt idx="705">
                  <c:v>19.100000000000001</c:v>
                </c:pt>
                <c:pt idx="706">
                  <c:v>19.12</c:v>
                </c:pt>
                <c:pt idx="707">
                  <c:v>19.14</c:v>
                </c:pt>
                <c:pt idx="708">
                  <c:v>19.16</c:v>
                </c:pt>
                <c:pt idx="709">
                  <c:v>19.18</c:v>
                </c:pt>
                <c:pt idx="710">
                  <c:v>19.2</c:v>
                </c:pt>
                <c:pt idx="711">
                  <c:v>19.22</c:v>
                </c:pt>
                <c:pt idx="712">
                  <c:v>19.239999999999998</c:v>
                </c:pt>
                <c:pt idx="713">
                  <c:v>19.260000000000002</c:v>
                </c:pt>
                <c:pt idx="714">
                  <c:v>19.28</c:v>
                </c:pt>
                <c:pt idx="715">
                  <c:v>19.3</c:v>
                </c:pt>
                <c:pt idx="716">
                  <c:v>19.32</c:v>
                </c:pt>
                <c:pt idx="717">
                  <c:v>19.34</c:v>
                </c:pt>
                <c:pt idx="718">
                  <c:v>19.36</c:v>
                </c:pt>
                <c:pt idx="719">
                  <c:v>19.38</c:v>
                </c:pt>
                <c:pt idx="720">
                  <c:v>19.399999999999999</c:v>
                </c:pt>
                <c:pt idx="721">
                  <c:v>19.420000000000002</c:v>
                </c:pt>
                <c:pt idx="722">
                  <c:v>19.440000000000001</c:v>
                </c:pt>
                <c:pt idx="723">
                  <c:v>19.46</c:v>
                </c:pt>
                <c:pt idx="724">
                  <c:v>19.48</c:v>
                </c:pt>
                <c:pt idx="725">
                  <c:v>19.5</c:v>
                </c:pt>
                <c:pt idx="726">
                  <c:v>19.52</c:v>
                </c:pt>
                <c:pt idx="727">
                  <c:v>19.54</c:v>
                </c:pt>
                <c:pt idx="728">
                  <c:v>19.559999999999999</c:v>
                </c:pt>
                <c:pt idx="729">
                  <c:v>19.579999999999998</c:v>
                </c:pt>
                <c:pt idx="730">
                  <c:v>19.600000000000001</c:v>
                </c:pt>
                <c:pt idx="731">
                  <c:v>19.62</c:v>
                </c:pt>
                <c:pt idx="732">
                  <c:v>19.64</c:v>
                </c:pt>
                <c:pt idx="733">
                  <c:v>19.66</c:v>
                </c:pt>
                <c:pt idx="734">
                  <c:v>19.68</c:v>
                </c:pt>
                <c:pt idx="735">
                  <c:v>19.7</c:v>
                </c:pt>
                <c:pt idx="736">
                  <c:v>19.72</c:v>
                </c:pt>
                <c:pt idx="737">
                  <c:v>19.739999999999998</c:v>
                </c:pt>
                <c:pt idx="738">
                  <c:v>19.760000000000002</c:v>
                </c:pt>
                <c:pt idx="739">
                  <c:v>19.78</c:v>
                </c:pt>
                <c:pt idx="740">
                  <c:v>19.8</c:v>
                </c:pt>
                <c:pt idx="741">
                  <c:v>19.82</c:v>
                </c:pt>
                <c:pt idx="742">
                  <c:v>19.84</c:v>
                </c:pt>
                <c:pt idx="743">
                  <c:v>19.86</c:v>
                </c:pt>
                <c:pt idx="744">
                  <c:v>19.88</c:v>
                </c:pt>
                <c:pt idx="745">
                  <c:v>19.899999999999999</c:v>
                </c:pt>
                <c:pt idx="746">
                  <c:v>19.920000000000002</c:v>
                </c:pt>
                <c:pt idx="747">
                  <c:v>19.940000000000001</c:v>
                </c:pt>
                <c:pt idx="748">
                  <c:v>19.96</c:v>
                </c:pt>
                <c:pt idx="749">
                  <c:v>19.98</c:v>
                </c:pt>
                <c:pt idx="750">
                  <c:v>20</c:v>
                </c:pt>
                <c:pt idx="751">
                  <c:v>20.02</c:v>
                </c:pt>
                <c:pt idx="752">
                  <c:v>20.04</c:v>
                </c:pt>
                <c:pt idx="753">
                  <c:v>20.059999999999999</c:v>
                </c:pt>
                <c:pt idx="754">
                  <c:v>20.079999999999998</c:v>
                </c:pt>
                <c:pt idx="755">
                  <c:v>20.100000000000001</c:v>
                </c:pt>
                <c:pt idx="756">
                  <c:v>20.12</c:v>
                </c:pt>
                <c:pt idx="757">
                  <c:v>20.14</c:v>
                </c:pt>
                <c:pt idx="758">
                  <c:v>20.16</c:v>
                </c:pt>
                <c:pt idx="759">
                  <c:v>20.18</c:v>
                </c:pt>
                <c:pt idx="760">
                  <c:v>20.2</c:v>
                </c:pt>
                <c:pt idx="761">
                  <c:v>20.22</c:v>
                </c:pt>
                <c:pt idx="762">
                  <c:v>20.239999999999998</c:v>
                </c:pt>
                <c:pt idx="763">
                  <c:v>20.260000000000002</c:v>
                </c:pt>
                <c:pt idx="764">
                  <c:v>20.28</c:v>
                </c:pt>
                <c:pt idx="765">
                  <c:v>20.3</c:v>
                </c:pt>
                <c:pt idx="766">
                  <c:v>20.32</c:v>
                </c:pt>
                <c:pt idx="767">
                  <c:v>20.34</c:v>
                </c:pt>
                <c:pt idx="768">
                  <c:v>20.36</c:v>
                </c:pt>
                <c:pt idx="769">
                  <c:v>20.38</c:v>
                </c:pt>
                <c:pt idx="770">
                  <c:v>20.399999999999999</c:v>
                </c:pt>
                <c:pt idx="771">
                  <c:v>20.420000000000002</c:v>
                </c:pt>
                <c:pt idx="772">
                  <c:v>20.440000000000001</c:v>
                </c:pt>
                <c:pt idx="773">
                  <c:v>20.46</c:v>
                </c:pt>
                <c:pt idx="774">
                  <c:v>20.48</c:v>
                </c:pt>
                <c:pt idx="775">
                  <c:v>20.5</c:v>
                </c:pt>
                <c:pt idx="776">
                  <c:v>20.52</c:v>
                </c:pt>
                <c:pt idx="777">
                  <c:v>20.54</c:v>
                </c:pt>
                <c:pt idx="778">
                  <c:v>20.56</c:v>
                </c:pt>
                <c:pt idx="779">
                  <c:v>20.58</c:v>
                </c:pt>
                <c:pt idx="780">
                  <c:v>20.6</c:v>
                </c:pt>
                <c:pt idx="781">
                  <c:v>20.62</c:v>
                </c:pt>
                <c:pt idx="782">
                  <c:v>20.64</c:v>
                </c:pt>
                <c:pt idx="783">
                  <c:v>20.66</c:v>
                </c:pt>
                <c:pt idx="784">
                  <c:v>20.68</c:v>
                </c:pt>
                <c:pt idx="785">
                  <c:v>20.7</c:v>
                </c:pt>
                <c:pt idx="786">
                  <c:v>20.72</c:v>
                </c:pt>
                <c:pt idx="787">
                  <c:v>20.74</c:v>
                </c:pt>
                <c:pt idx="788">
                  <c:v>20.76</c:v>
                </c:pt>
                <c:pt idx="789">
                  <c:v>20.78</c:v>
                </c:pt>
                <c:pt idx="790">
                  <c:v>20.8</c:v>
                </c:pt>
                <c:pt idx="791">
                  <c:v>20.82</c:v>
                </c:pt>
                <c:pt idx="792">
                  <c:v>20.84</c:v>
                </c:pt>
                <c:pt idx="793">
                  <c:v>20.86</c:v>
                </c:pt>
                <c:pt idx="794">
                  <c:v>20.88</c:v>
                </c:pt>
                <c:pt idx="795">
                  <c:v>20.9</c:v>
                </c:pt>
                <c:pt idx="796">
                  <c:v>20.92</c:v>
                </c:pt>
                <c:pt idx="797">
                  <c:v>20.94</c:v>
                </c:pt>
                <c:pt idx="798">
                  <c:v>20.96</c:v>
                </c:pt>
                <c:pt idx="799">
                  <c:v>20.98</c:v>
                </c:pt>
                <c:pt idx="800">
                  <c:v>21</c:v>
                </c:pt>
                <c:pt idx="801">
                  <c:v>21.02</c:v>
                </c:pt>
                <c:pt idx="802">
                  <c:v>21.04</c:v>
                </c:pt>
                <c:pt idx="803">
                  <c:v>21.06</c:v>
                </c:pt>
                <c:pt idx="804">
                  <c:v>21.08</c:v>
                </c:pt>
                <c:pt idx="805">
                  <c:v>21.1</c:v>
                </c:pt>
                <c:pt idx="806">
                  <c:v>21.12</c:v>
                </c:pt>
                <c:pt idx="807">
                  <c:v>21.14</c:v>
                </c:pt>
                <c:pt idx="808">
                  <c:v>21.16</c:v>
                </c:pt>
                <c:pt idx="809">
                  <c:v>21.18</c:v>
                </c:pt>
                <c:pt idx="810">
                  <c:v>21.2</c:v>
                </c:pt>
                <c:pt idx="811">
                  <c:v>21.22</c:v>
                </c:pt>
                <c:pt idx="812">
                  <c:v>21.24</c:v>
                </c:pt>
                <c:pt idx="813">
                  <c:v>21.26</c:v>
                </c:pt>
                <c:pt idx="814">
                  <c:v>21.28</c:v>
                </c:pt>
                <c:pt idx="815">
                  <c:v>21.3</c:v>
                </c:pt>
                <c:pt idx="816">
                  <c:v>21.32</c:v>
                </c:pt>
                <c:pt idx="817">
                  <c:v>21.34</c:v>
                </c:pt>
                <c:pt idx="818">
                  <c:v>21.36</c:v>
                </c:pt>
                <c:pt idx="819">
                  <c:v>21.38</c:v>
                </c:pt>
                <c:pt idx="820">
                  <c:v>21.4</c:v>
                </c:pt>
                <c:pt idx="821">
                  <c:v>21.42</c:v>
                </c:pt>
                <c:pt idx="822">
                  <c:v>21.44</c:v>
                </c:pt>
                <c:pt idx="823">
                  <c:v>21.46</c:v>
                </c:pt>
                <c:pt idx="824">
                  <c:v>21.48</c:v>
                </c:pt>
                <c:pt idx="825">
                  <c:v>21.5</c:v>
                </c:pt>
                <c:pt idx="826">
                  <c:v>21.52</c:v>
                </c:pt>
                <c:pt idx="827">
                  <c:v>21.54</c:v>
                </c:pt>
                <c:pt idx="828">
                  <c:v>21.56</c:v>
                </c:pt>
                <c:pt idx="829">
                  <c:v>21.58</c:v>
                </c:pt>
                <c:pt idx="830">
                  <c:v>21.6</c:v>
                </c:pt>
                <c:pt idx="831">
                  <c:v>21.62</c:v>
                </c:pt>
                <c:pt idx="832">
                  <c:v>21.64</c:v>
                </c:pt>
                <c:pt idx="833">
                  <c:v>21.66</c:v>
                </c:pt>
                <c:pt idx="834">
                  <c:v>21.68</c:v>
                </c:pt>
                <c:pt idx="835">
                  <c:v>21.7</c:v>
                </c:pt>
                <c:pt idx="836">
                  <c:v>21.72</c:v>
                </c:pt>
                <c:pt idx="837">
                  <c:v>21.74</c:v>
                </c:pt>
                <c:pt idx="838">
                  <c:v>21.76</c:v>
                </c:pt>
                <c:pt idx="839">
                  <c:v>21.78</c:v>
                </c:pt>
                <c:pt idx="840">
                  <c:v>21.8</c:v>
                </c:pt>
                <c:pt idx="841">
                  <c:v>21.82</c:v>
                </c:pt>
                <c:pt idx="842">
                  <c:v>21.84</c:v>
                </c:pt>
                <c:pt idx="843">
                  <c:v>21.86</c:v>
                </c:pt>
                <c:pt idx="844">
                  <c:v>21.88</c:v>
                </c:pt>
                <c:pt idx="845">
                  <c:v>21.9</c:v>
                </c:pt>
                <c:pt idx="846">
                  <c:v>21.92</c:v>
                </c:pt>
                <c:pt idx="847">
                  <c:v>21.94</c:v>
                </c:pt>
                <c:pt idx="848">
                  <c:v>21.96</c:v>
                </c:pt>
                <c:pt idx="849">
                  <c:v>21.98</c:v>
                </c:pt>
                <c:pt idx="850">
                  <c:v>22</c:v>
                </c:pt>
                <c:pt idx="851">
                  <c:v>22.02</c:v>
                </c:pt>
                <c:pt idx="852">
                  <c:v>22.04</c:v>
                </c:pt>
                <c:pt idx="853">
                  <c:v>22.06</c:v>
                </c:pt>
                <c:pt idx="854">
                  <c:v>22.08</c:v>
                </c:pt>
                <c:pt idx="855">
                  <c:v>22.1</c:v>
                </c:pt>
                <c:pt idx="856">
                  <c:v>22.12</c:v>
                </c:pt>
                <c:pt idx="857">
                  <c:v>22.14</c:v>
                </c:pt>
                <c:pt idx="858">
                  <c:v>22.16</c:v>
                </c:pt>
                <c:pt idx="859">
                  <c:v>22.18</c:v>
                </c:pt>
                <c:pt idx="860">
                  <c:v>22.2</c:v>
                </c:pt>
                <c:pt idx="861">
                  <c:v>22.22</c:v>
                </c:pt>
                <c:pt idx="862">
                  <c:v>22.24</c:v>
                </c:pt>
                <c:pt idx="863">
                  <c:v>22.26</c:v>
                </c:pt>
                <c:pt idx="864">
                  <c:v>22.28</c:v>
                </c:pt>
                <c:pt idx="865">
                  <c:v>22.3</c:v>
                </c:pt>
                <c:pt idx="866">
                  <c:v>22.32</c:v>
                </c:pt>
                <c:pt idx="867">
                  <c:v>22.34</c:v>
                </c:pt>
                <c:pt idx="868">
                  <c:v>22.36</c:v>
                </c:pt>
                <c:pt idx="869">
                  <c:v>22.38</c:v>
                </c:pt>
                <c:pt idx="870">
                  <c:v>22.4</c:v>
                </c:pt>
                <c:pt idx="871">
                  <c:v>22.42</c:v>
                </c:pt>
                <c:pt idx="872">
                  <c:v>22.44</c:v>
                </c:pt>
                <c:pt idx="873">
                  <c:v>22.46</c:v>
                </c:pt>
                <c:pt idx="874">
                  <c:v>22.48</c:v>
                </c:pt>
                <c:pt idx="875">
                  <c:v>22.5</c:v>
                </c:pt>
                <c:pt idx="876">
                  <c:v>22.52</c:v>
                </c:pt>
                <c:pt idx="877">
                  <c:v>22.54</c:v>
                </c:pt>
                <c:pt idx="878">
                  <c:v>22.56</c:v>
                </c:pt>
                <c:pt idx="879">
                  <c:v>22.58</c:v>
                </c:pt>
                <c:pt idx="880">
                  <c:v>22.6</c:v>
                </c:pt>
                <c:pt idx="881">
                  <c:v>22.62</c:v>
                </c:pt>
                <c:pt idx="882">
                  <c:v>22.64</c:v>
                </c:pt>
                <c:pt idx="883">
                  <c:v>22.66</c:v>
                </c:pt>
                <c:pt idx="884">
                  <c:v>22.68</c:v>
                </c:pt>
                <c:pt idx="885">
                  <c:v>22.7</c:v>
                </c:pt>
                <c:pt idx="886">
                  <c:v>22.72</c:v>
                </c:pt>
                <c:pt idx="887">
                  <c:v>22.74</c:v>
                </c:pt>
                <c:pt idx="888">
                  <c:v>22.76</c:v>
                </c:pt>
                <c:pt idx="889">
                  <c:v>22.78</c:v>
                </c:pt>
                <c:pt idx="890">
                  <c:v>22.8</c:v>
                </c:pt>
                <c:pt idx="891">
                  <c:v>22.82</c:v>
                </c:pt>
                <c:pt idx="892">
                  <c:v>22.84</c:v>
                </c:pt>
                <c:pt idx="893">
                  <c:v>22.86</c:v>
                </c:pt>
                <c:pt idx="894">
                  <c:v>22.88</c:v>
                </c:pt>
                <c:pt idx="895">
                  <c:v>22.9</c:v>
                </c:pt>
                <c:pt idx="896">
                  <c:v>22.92</c:v>
                </c:pt>
                <c:pt idx="897">
                  <c:v>22.94</c:v>
                </c:pt>
                <c:pt idx="898">
                  <c:v>22.96</c:v>
                </c:pt>
                <c:pt idx="899">
                  <c:v>22.98</c:v>
                </c:pt>
                <c:pt idx="900">
                  <c:v>23</c:v>
                </c:pt>
                <c:pt idx="901">
                  <c:v>23.02</c:v>
                </c:pt>
                <c:pt idx="902">
                  <c:v>23.04</c:v>
                </c:pt>
                <c:pt idx="903">
                  <c:v>23.06</c:v>
                </c:pt>
                <c:pt idx="904">
                  <c:v>23.08</c:v>
                </c:pt>
                <c:pt idx="905">
                  <c:v>23.1</c:v>
                </c:pt>
                <c:pt idx="906">
                  <c:v>23.12</c:v>
                </c:pt>
                <c:pt idx="907">
                  <c:v>23.14</c:v>
                </c:pt>
                <c:pt idx="908">
                  <c:v>23.16</c:v>
                </c:pt>
                <c:pt idx="909">
                  <c:v>23.18</c:v>
                </c:pt>
                <c:pt idx="910">
                  <c:v>23.2</c:v>
                </c:pt>
                <c:pt idx="911">
                  <c:v>23.22</c:v>
                </c:pt>
                <c:pt idx="912">
                  <c:v>23.24</c:v>
                </c:pt>
                <c:pt idx="913">
                  <c:v>23.26</c:v>
                </c:pt>
                <c:pt idx="914">
                  <c:v>23.28</c:v>
                </c:pt>
                <c:pt idx="915">
                  <c:v>23.3</c:v>
                </c:pt>
                <c:pt idx="916">
                  <c:v>23.32</c:v>
                </c:pt>
                <c:pt idx="917">
                  <c:v>23.34</c:v>
                </c:pt>
                <c:pt idx="918">
                  <c:v>23.36</c:v>
                </c:pt>
                <c:pt idx="919">
                  <c:v>23.38</c:v>
                </c:pt>
                <c:pt idx="920">
                  <c:v>23.4</c:v>
                </c:pt>
                <c:pt idx="921">
                  <c:v>23.42</c:v>
                </c:pt>
                <c:pt idx="922">
                  <c:v>23.44</c:v>
                </c:pt>
                <c:pt idx="923">
                  <c:v>23.46</c:v>
                </c:pt>
                <c:pt idx="924">
                  <c:v>23.48</c:v>
                </c:pt>
                <c:pt idx="925">
                  <c:v>23.5</c:v>
                </c:pt>
                <c:pt idx="926">
                  <c:v>23.52</c:v>
                </c:pt>
                <c:pt idx="927">
                  <c:v>23.54</c:v>
                </c:pt>
                <c:pt idx="928">
                  <c:v>23.56</c:v>
                </c:pt>
                <c:pt idx="929">
                  <c:v>23.58</c:v>
                </c:pt>
                <c:pt idx="930">
                  <c:v>23.6</c:v>
                </c:pt>
                <c:pt idx="931">
                  <c:v>23.62</c:v>
                </c:pt>
                <c:pt idx="932">
                  <c:v>23.64</c:v>
                </c:pt>
                <c:pt idx="933">
                  <c:v>23.66</c:v>
                </c:pt>
                <c:pt idx="934">
                  <c:v>23.68</c:v>
                </c:pt>
                <c:pt idx="935">
                  <c:v>23.7</c:v>
                </c:pt>
                <c:pt idx="936">
                  <c:v>23.72</c:v>
                </c:pt>
                <c:pt idx="937">
                  <c:v>23.74</c:v>
                </c:pt>
                <c:pt idx="938">
                  <c:v>23.76</c:v>
                </c:pt>
                <c:pt idx="939">
                  <c:v>23.78</c:v>
                </c:pt>
                <c:pt idx="940">
                  <c:v>23.8</c:v>
                </c:pt>
                <c:pt idx="941">
                  <c:v>23.82</c:v>
                </c:pt>
                <c:pt idx="942">
                  <c:v>23.84</c:v>
                </c:pt>
                <c:pt idx="943">
                  <c:v>23.86</c:v>
                </c:pt>
                <c:pt idx="944">
                  <c:v>23.88</c:v>
                </c:pt>
                <c:pt idx="945">
                  <c:v>23.9</c:v>
                </c:pt>
                <c:pt idx="946">
                  <c:v>23.92</c:v>
                </c:pt>
                <c:pt idx="947">
                  <c:v>23.94</c:v>
                </c:pt>
                <c:pt idx="948">
                  <c:v>23.96</c:v>
                </c:pt>
                <c:pt idx="949">
                  <c:v>23.98</c:v>
                </c:pt>
                <c:pt idx="950">
                  <c:v>24</c:v>
                </c:pt>
                <c:pt idx="951">
                  <c:v>24.02</c:v>
                </c:pt>
                <c:pt idx="952">
                  <c:v>24.04</c:v>
                </c:pt>
                <c:pt idx="953">
                  <c:v>24.06</c:v>
                </c:pt>
                <c:pt idx="954">
                  <c:v>24.08</c:v>
                </c:pt>
                <c:pt idx="955">
                  <c:v>24.1</c:v>
                </c:pt>
                <c:pt idx="956">
                  <c:v>24.12</c:v>
                </c:pt>
                <c:pt idx="957">
                  <c:v>24.14</c:v>
                </c:pt>
                <c:pt idx="958">
                  <c:v>24.16</c:v>
                </c:pt>
                <c:pt idx="959">
                  <c:v>24.18</c:v>
                </c:pt>
                <c:pt idx="960">
                  <c:v>24.2</c:v>
                </c:pt>
                <c:pt idx="961">
                  <c:v>24.22</c:v>
                </c:pt>
                <c:pt idx="962">
                  <c:v>24.24</c:v>
                </c:pt>
                <c:pt idx="963">
                  <c:v>24.26</c:v>
                </c:pt>
                <c:pt idx="964">
                  <c:v>24.28</c:v>
                </c:pt>
                <c:pt idx="965">
                  <c:v>24.3</c:v>
                </c:pt>
                <c:pt idx="966">
                  <c:v>24.32</c:v>
                </c:pt>
                <c:pt idx="967">
                  <c:v>24.34</c:v>
                </c:pt>
                <c:pt idx="968">
                  <c:v>24.36</c:v>
                </c:pt>
                <c:pt idx="969">
                  <c:v>24.38</c:v>
                </c:pt>
                <c:pt idx="970">
                  <c:v>24.4</c:v>
                </c:pt>
                <c:pt idx="971">
                  <c:v>24.42</c:v>
                </c:pt>
                <c:pt idx="972">
                  <c:v>24.44</c:v>
                </c:pt>
                <c:pt idx="973">
                  <c:v>24.46</c:v>
                </c:pt>
                <c:pt idx="974">
                  <c:v>24.48</c:v>
                </c:pt>
                <c:pt idx="975">
                  <c:v>24.5</c:v>
                </c:pt>
                <c:pt idx="976">
                  <c:v>24.52</c:v>
                </c:pt>
                <c:pt idx="977">
                  <c:v>24.54</c:v>
                </c:pt>
                <c:pt idx="978">
                  <c:v>24.56</c:v>
                </c:pt>
                <c:pt idx="979">
                  <c:v>24.58</c:v>
                </c:pt>
                <c:pt idx="980">
                  <c:v>24.6</c:v>
                </c:pt>
                <c:pt idx="981">
                  <c:v>24.62</c:v>
                </c:pt>
                <c:pt idx="982">
                  <c:v>24.64</c:v>
                </c:pt>
                <c:pt idx="983">
                  <c:v>24.66</c:v>
                </c:pt>
                <c:pt idx="984">
                  <c:v>24.68</c:v>
                </c:pt>
                <c:pt idx="985">
                  <c:v>24.7</c:v>
                </c:pt>
                <c:pt idx="986">
                  <c:v>24.72</c:v>
                </c:pt>
                <c:pt idx="987">
                  <c:v>24.74</c:v>
                </c:pt>
                <c:pt idx="988">
                  <c:v>24.76</c:v>
                </c:pt>
                <c:pt idx="989">
                  <c:v>24.78</c:v>
                </c:pt>
                <c:pt idx="990">
                  <c:v>24.8</c:v>
                </c:pt>
                <c:pt idx="991">
                  <c:v>24.82</c:v>
                </c:pt>
                <c:pt idx="992">
                  <c:v>24.84</c:v>
                </c:pt>
                <c:pt idx="993">
                  <c:v>24.86</c:v>
                </c:pt>
                <c:pt idx="994">
                  <c:v>24.88</c:v>
                </c:pt>
                <c:pt idx="995">
                  <c:v>24.9</c:v>
                </c:pt>
                <c:pt idx="996">
                  <c:v>24.92</c:v>
                </c:pt>
                <c:pt idx="997">
                  <c:v>24.94</c:v>
                </c:pt>
                <c:pt idx="998">
                  <c:v>24.96</c:v>
                </c:pt>
                <c:pt idx="999">
                  <c:v>24.98</c:v>
                </c:pt>
                <c:pt idx="1000">
                  <c:v>25</c:v>
                </c:pt>
                <c:pt idx="1001">
                  <c:v>25.02</c:v>
                </c:pt>
                <c:pt idx="1002">
                  <c:v>25.04</c:v>
                </c:pt>
                <c:pt idx="1003">
                  <c:v>25.06</c:v>
                </c:pt>
                <c:pt idx="1004">
                  <c:v>25.08</c:v>
                </c:pt>
                <c:pt idx="1005">
                  <c:v>25.1</c:v>
                </c:pt>
                <c:pt idx="1006">
                  <c:v>25.12</c:v>
                </c:pt>
                <c:pt idx="1007">
                  <c:v>25.14</c:v>
                </c:pt>
                <c:pt idx="1008">
                  <c:v>25.16</c:v>
                </c:pt>
                <c:pt idx="1009">
                  <c:v>25.18</c:v>
                </c:pt>
                <c:pt idx="1010">
                  <c:v>25.2</c:v>
                </c:pt>
                <c:pt idx="1011">
                  <c:v>25.22</c:v>
                </c:pt>
                <c:pt idx="1012">
                  <c:v>25.24</c:v>
                </c:pt>
                <c:pt idx="1013">
                  <c:v>25.26</c:v>
                </c:pt>
                <c:pt idx="1014">
                  <c:v>25.28</c:v>
                </c:pt>
                <c:pt idx="1015">
                  <c:v>25.3</c:v>
                </c:pt>
                <c:pt idx="1016">
                  <c:v>25.32</c:v>
                </c:pt>
                <c:pt idx="1017">
                  <c:v>25.34</c:v>
                </c:pt>
                <c:pt idx="1018">
                  <c:v>25.36</c:v>
                </c:pt>
                <c:pt idx="1019">
                  <c:v>25.38</c:v>
                </c:pt>
                <c:pt idx="1020">
                  <c:v>25.4</c:v>
                </c:pt>
                <c:pt idx="1021">
                  <c:v>25.42</c:v>
                </c:pt>
                <c:pt idx="1022">
                  <c:v>25.44</c:v>
                </c:pt>
                <c:pt idx="1023">
                  <c:v>25.46</c:v>
                </c:pt>
                <c:pt idx="1024">
                  <c:v>25.48</c:v>
                </c:pt>
                <c:pt idx="1025">
                  <c:v>25.5</c:v>
                </c:pt>
                <c:pt idx="1026">
                  <c:v>25.52</c:v>
                </c:pt>
                <c:pt idx="1027">
                  <c:v>25.54</c:v>
                </c:pt>
                <c:pt idx="1028">
                  <c:v>25.56</c:v>
                </c:pt>
                <c:pt idx="1029">
                  <c:v>25.58</c:v>
                </c:pt>
                <c:pt idx="1030">
                  <c:v>25.6</c:v>
                </c:pt>
                <c:pt idx="1031">
                  <c:v>25.62</c:v>
                </c:pt>
                <c:pt idx="1032">
                  <c:v>25.64</c:v>
                </c:pt>
                <c:pt idx="1033">
                  <c:v>25.66</c:v>
                </c:pt>
                <c:pt idx="1034">
                  <c:v>25.68</c:v>
                </c:pt>
                <c:pt idx="1035">
                  <c:v>25.7</c:v>
                </c:pt>
                <c:pt idx="1036">
                  <c:v>25.72</c:v>
                </c:pt>
                <c:pt idx="1037">
                  <c:v>25.74</c:v>
                </c:pt>
                <c:pt idx="1038">
                  <c:v>25.76</c:v>
                </c:pt>
                <c:pt idx="1039">
                  <c:v>25.78</c:v>
                </c:pt>
                <c:pt idx="1040">
                  <c:v>25.8</c:v>
                </c:pt>
                <c:pt idx="1041">
                  <c:v>25.82</c:v>
                </c:pt>
                <c:pt idx="1042">
                  <c:v>25.84</c:v>
                </c:pt>
                <c:pt idx="1043">
                  <c:v>25.86</c:v>
                </c:pt>
                <c:pt idx="1044">
                  <c:v>25.88</c:v>
                </c:pt>
                <c:pt idx="1045">
                  <c:v>25.9</c:v>
                </c:pt>
                <c:pt idx="1046">
                  <c:v>25.92</c:v>
                </c:pt>
                <c:pt idx="1047">
                  <c:v>25.94</c:v>
                </c:pt>
                <c:pt idx="1048">
                  <c:v>25.96</c:v>
                </c:pt>
                <c:pt idx="1049">
                  <c:v>25.98</c:v>
                </c:pt>
                <c:pt idx="1050">
                  <c:v>26</c:v>
                </c:pt>
                <c:pt idx="1051">
                  <c:v>26.02</c:v>
                </c:pt>
                <c:pt idx="1052">
                  <c:v>26.04</c:v>
                </c:pt>
                <c:pt idx="1053">
                  <c:v>26.06</c:v>
                </c:pt>
                <c:pt idx="1054">
                  <c:v>26.08</c:v>
                </c:pt>
                <c:pt idx="1055">
                  <c:v>26.1</c:v>
                </c:pt>
                <c:pt idx="1056">
                  <c:v>26.12</c:v>
                </c:pt>
                <c:pt idx="1057">
                  <c:v>26.14</c:v>
                </c:pt>
                <c:pt idx="1058">
                  <c:v>26.16</c:v>
                </c:pt>
                <c:pt idx="1059">
                  <c:v>26.18</c:v>
                </c:pt>
                <c:pt idx="1060">
                  <c:v>26.2</c:v>
                </c:pt>
                <c:pt idx="1061">
                  <c:v>26.22</c:v>
                </c:pt>
                <c:pt idx="1062">
                  <c:v>26.24</c:v>
                </c:pt>
                <c:pt idx="1063">
                  <c:v>26.26</c:v>
                </c:pt>
                <c:pt idx="1064">
                  <c:v>26.28</c:v>
                </c:pt>
                <c:pt idx="1065">
                  <c:v>26.3</c:v>
                </c:pt>
                <c:pt idx="1066">
                  <c:v>26.32</c:v>
                </c:pt>
                <c:pt idx="1067">
                  <c:v>26.34</c:v>
                </c:pt>
                <c:pt idx="1068">
                  <c:v>26.36</c:v>
                </c:pt>
                <c:pt idx="1069">
                  <c:v>26.38</c:v>
                </c:pt>
                <c:pt idx="1070">
                  <c:v>26.4</c:v>
                </c:pt>
                <c:pt idx="1071">
                  <c:v>26.42</c:v>
                </c:pt>
                <c:pt idx="1072">
                  <c:v>26.44</c:v>
                </c:pt>
                <c:pt idx="1073">
                  <c:v>26.46</c:v>
                </c:pt>
                <c:pt idx="1074">
                  <c:v>26.48</c:v>
                </c:pt>
                <c:pt idx="1075">
                  <c:v>26.5</c:v>
                </c:pt>
                <c:pt idx="1076">
                  <c:v>26.52</c:v>
                </c:pt>
                <c:pt idx="1077">
                  <c:v>26.54</c:v>
                </c:pt>
                <c:pt idx="1078">
                  <c:v>26.56</c:v>
                </c:pt>
                <c:pt idx="1079">
                  <c:v>26.58</c:v>
                </c:pt>
                <c:pt idx="1080">
                  <c:v>26.6</c:v>
                </c:pt>
                <c:pt idx="1081">
                  <c:v>26.62</c:v>
                </c:pt>
                <c:pt idx="1082">
                  <c:v>26.64</c:v>
                </c:pt>
                <c:pt idx="1083">
                  <c:v>26.66</c:v>
                </c:pt>
                <c:pt idx="1084">
                  <c:v>26.68</c:v>
                </c:pt>
                <c:pt idx="1085">
                  <c:v>26.7</c:v>
                </c:pt>
                <c:pt idx="1086">
                  <c:v>26.72</c:v>
                </c:pt>
                <c:pt idx="1087">
                  <c:v>26.74</c:v>
                </c:pt>
                <c:pt idx="1088">
                  <c:v>26.76</c:v>
                </c:pt>
                <c:pt idx="1089">
                  <c:v>26.78</c:v>
                </c:pt>
                <c:pt idx="1090">
                  <c:v>26.8</c:v>
                </c:pt>
                <c:pt idx="1091">
                  <c:v>26.82</c:v>
                </c:pt>
                <c:pt idx="1092">
                  <c:v>26.84</c:v>
                </c:pt>
                <c:pt idx="1093">
                  <c:v>26.86</c:v>
                </c:pt>
                <c:pt idx="1094">
                  <c:v>26.88</c:v>
                </c:pt>
                <c:pt idx="1095">
                  <c:v>26.9</c:v>
                </c:pt>
                <c:pt idx="1096">
                  <c:v>26.92</c:v>
                </c:pt>
                <c:pt idx="1097">
                  <c:v>26.94</c:v>
                </c:pt>
                <c:pt idx="1098">
                  <c:v>26.96</c:v>
                </c:pt>
                <c:pt idx="1099">
                  <c:v>26.98</c:v>
                </c:pt>
                <c:pt idx="1100">
                  <c:v>27</c:v>
                </c:pt>
                <c:pt idx="1101">
                  <c:v>27.02</c:v>
                </c:pt>
                <c:pt idx="1102">
                  <c:v>27.04</c:v>
                </c:pt>
                <c:pt idx="1103">
                  <c:v>27.06</c:v>
                </c:pt>
                <c:pt idx="1104">
                  <c:v>27.08</c:v>
                </c:pt>
                <c:pt idx="1105">
                  <c:v>27.1</c:v>
                </c:pt>
                <c:pt idx="1106">
                  <c:v>27.12</c:v>
                </c:pt>
                <c:pt idx="1107">
                  <c:v>27.14</c:v>
                </c:pt>
                <c:pt idx="1108">
                  <c:v>27.16</c:v>
                </c:pt>
                <c:pt idx="1109">
                  <c:v>27.18</c:v>
                </c:pt>
                <c:pt idx="1110">
                  <c:v>27.2</c:v>
                </c:pt>
                <c:pt idx="1111">
                  <c:v>27.22</c:v>
                </c:pt>
                <c:pt idx="1112">
                  <c:v>27.24</c:v>
                </c:pt>
                <c:pt idx="1113">
                  <c:v>27.26</c:v>
                </c:pt>
                <c:pt idx="1114">
                  <c:v>27.28</c:v>
                </c:pt>
                <c:pt idx="1115">
                  <c:v>27.3</c:v>
                </c:pt>
                <c:pt idx="1116">
                  <c:v>27.32</c:v>
                </c:pt>
                <c:pt idx="1117">
                  <c:v>27.34</c:v>
                </c:pt>
                <c:pt idx="1118">
                  <c:v>27.36</c:v>
                </c:pt>
                <c:pt idx="1119">
                  <c:v>27.38</c:v>
                </c:pt>
                <c:pt idx="1120">
                  <c:v>27.4</c:v>
                </c:pt>
                <c:pt idx="1121">
                  <c:v>27.42</c:v>
                </c:pt>
                <c:pt idx="1122">
                  <c:v>27.44</c:v>
                </c:pt>
                <c:pt idx="1123">
                  <c:v>27.46</c:v>
                </c:pt>
                <c:pt idx="1124">
                  <c:v>27.48</c:v>
                </c:pt>
                <c:pt idx="1125">
                  <c:v>27.5</c:v>
                </c:pt>
                <c:pt idx="1126">
                  <c:v>27.52</c:v>
                </c:pt>
                <c:pt idx="1127">
                  <c:v>27.54</c:v>
                </c:pt>
                <c:pt idx="1128">
                  <c:v>27.56</c:v>
                </c:pt>
                <c:pt idx="1129">
                  <c:v>27.58</c:v>
                </c:pt>
                <c:pt idx="1130">
                  <c:v>27.6</c:v>
                </c:pt>
                <c:pt idx="1131">
                  <c:v>27.62</c:v>
                </c:pt>
                <c:pt idx="1132">
                  <c:v>27.64</c:v>
                </c:pt>
                <c:pt idx="1133">
                  <c:v>27.66</c:v>
                </c:pt>
                <c:pt idx="1134">
                  <c:v>27.68</c:v>
                </c:pt>
                <c:pt idx="1135">
                  <c:v>27.7</c:v>
                </c:pt>
                <c:pt idx="1136">
                  <c:v>27.72</c:v>
                </c:pt>
                <c:pt idx="1137">
                  <c:v>27.74</c:v>
                </c:pt>
                <c:pt idx="1138">
                  <c:v>27.76</c:v>
                </c:pt>
                <c:pt idx="1139">
                  <c:v>27.78</c:v>
                </c:pt>
                <c:pt idx="1140">
                  <c:v>27.8</c:v>
                </c:pt>
                <c:pt idx="1141">
                  <c:v>27.82</c:v>
                </c:pt>
                <c:pt idx="1142">
                  <c:v>27.84</c:v>
                </c:pt>
                <c:pt idx="1143">
                  <c:v>27.86</c:v>
                </c:pt>
                <c:pt idx="1144">
                  <c:v>27.88</c:v>
                </c:pt>
                <c:pt idx="1145">
                  <c:v>27.9</c:v>
                </c:pt>
                <c:pt idx="1146">
                  <c:v>27.92</c:v>
                </c:pt>
                <c:pt idx="1147">
                  <c:v>27.94</c:v>
                </c:pt>
                <c:pt idx="1148">
                  <c:v>27.96</c:v>
                </c:pt>
                <c:pt idx="1149">
                  <c:v>27.98</c:v>
                </c:pt>
                <c:pt idx="1150">
                  <c:v>28</c:v>
                </c:pt>
                <c:pt idx="1151">
                  <c:v>28.02</c:v>
                </c:pt>
                <c:pt idx="1152">
                  <c:v>28.04</c:v>
                </c:pt>
                <c:pt idx="1153">
                  <c:v>28.06</c:v>
                </c:pt>
                <c:pt idx="1154">
                  <c:v>28.08</c:v>
                </c:pt>
                <c:pt idx="1155">
                  <c:v>28.1</c:v>
                </c:pt>
                <c:pt idx="1156">
                  <c:v>28.12</c:v>
                </c:pt>
                <c:pt idx="1157">
                  <c:v>28.14</c:v>
                </c:pt>
                <c:pt idx="1158">
                  <c:v>28.16</c:v>
                </c:pt>
                <c:pt idx="1159">
                  <c:v>28.18</c:v>
                </c:pt>
                <c:pt idx="1160">
                  <c:v>28.2</c:v>
                </c:pt>
                <c:pt idx="1161">
                  <c:v>28.22</c:v>
                </c:pt>
                <c:pt idx="1162">
                  <c:v>28.24</c:v>
                </c:pt>
                <c:pt idx="1163">
                  <c:v>28.26</c:v>
                </c:pt>
                <c:pt idx="1164">
                  <c:v>28.28</c:v>
                </c:pt>
                <c:pt idx="1165">
                  <c:v>28.3</c:v>
                </c:pt>
                <c:pt idx="1166">
                  <c:v>28.32</c:v>
                </c:pt>
                <c:pt idx="1167">
                  <c:v>28.34</c:v>
                </c:pt>
                <c:pt idx="1168">
                  <c:v>28.36</c:v>
                </c:pt>
                <c:pt idx="1169">
                  <c:v>28.38</c:v>
                </c:pt>
                <c:pt idx="1170">
                  <c:v>28.4</c:v>
                </c:pt>
                <c:pt idx="1171">
                  <c:v>28.42</c:v>
                </c:pt>
                <c:pt idx="1172">
                  <c:v>28.44</c:v>
                </c:pt>
                <c:pt idx="1173">
                  <c:v>28.46</c:v>
                </c:pt>
                <c:pt idx="1174">
                  <c:v>28.48</c:v>
                </c:pt>
                <c:pt idx="1175">
                  <c:v>28.5</c:v>
                </c:pt>
                <c:pt idx="1176">
                  <c:v>28.52</c:v>
                </c:pt>
                <c:pt idx="1177">
                  <c:v>28.54</c:v>
                </c:pt>
                <c:pt idx="1178">
                  <c:v>28.56</c:v>
                </c:pt>
                <c:pt idx="1179">
                  <c:v>28.58</c:v>
                </c:pt>
                <c:pt idx="1180">
                  <c:v>28.6</c:v>
                </c:pt>
                <c:pt idx="1181">
                  <c:v>28.62</c:v>
                </c:pt>
                <c:pt idx="1182">
                  <c:v>28.64</c:v>
                </c:pt>
                <c:pt idx="1183">
                  <c:v>28.66</c:v>
                </c:pt>
                <c:pt idx="1184">
                  <c:v>28.68</c:v>
                </c:pt>
                <c:pt idx="1185">
                  <c:v>28.7</c:v>
                </c:pt>
                <c:pt idx="1186">
                  <c:v>28.72</c:v>
                </c:pt>
                <c:pt idx="1187">
                  <c:v>28.74</c:v>
                </c:pt>
                <c:pt idx="1188">
                  <c:v>28.76</c:v>
                </c:pt>
                <c:pt idx="1189">
                  <c:v>28.78</c:v>
                </c:pt>
                <c:pt idx="1190">
                  <c:v>28.8</c:v>
                </c:pt>
                <c:pt idx="1191">
                  <c:v>28.82</c:v>
                </c:pt>
                <c:pt idx="1192">
                  <c:v>28.84</c:v>
                </c:pt>
                <c:pt idx="1193">
                  <c:v>28.86</c:v>
                </c:pt>
                <c:pt idx="1194">
                  <c:v>28.88</c:v>
                </c:pt>
                <c:pt idx="1195">
                  <c:v>28.9</c:v>
                </c:pt>
                <c:pt idx="1196">
                  <c:v>28.92</c:v>
                </c:pt>
                <c:pt idx="1197">
                  <c:v>28.94</c:v>
                </c:pt>
                <c:pt idx="1198">
                  <c:v>28.96</c:v>
                </c:pt>
                <c:pt idx="1199">
                  <c:v>28.98</c:v>
                </c:pt>
                <c:pt idx="1200">
                  <c:v>29</c:v>
                </c:pt>
                <c:pt idx="1201">
                  <c:v>29.02</c:v>
                </c:pt>
                <c:pt idx="1202">
                  <c:v>29.04</c:v>
                </c:pt>
                <c:pt idx="1203">
                  <c:v>29.06</c:v>
                </c:pt>
                <c:pt idx="1204">
                  <c:v>29.08</c:v>
                </c:pt>
                <c:pt idx="1205">
                  <c:v>29.1</c:v>
                </c:pt>
                <c:pt idx="1206">
                  <c:v>29.12</c:v>
                </c:pt>
                <c:pt idx="1207">
                  <c:v>29.14</c:v>
                </c:pt>
                <c:pt idx="1208">
                  <c:v>29.16</c:v>
                </c:pt>
                <c:pt idx="1209">
                  <c:v>29.18</c:v>
                </c:pt>
                <c:pt idx="1210">
                  <c:v>29.2</c:v>
                </c:pt>
                <c:pt idx="1211">
                  <c:v>29.22</c:v>
                </c:pt>
                <c:pt idx="1212">
                  <c:v>29.24</c:v>
                </c:pt>
                <c:pt idx="1213">
                  <c:v>29.26</c:v>
                </c:pt>
                <c:pt idx="1214">
                  <c:v>29.28</c:v>
                </c:pt>
                <c:pt idx="1215">
                  <c:v>29.3</c:v>
                </c:pt>
                <c:pt idx="1216">
                  <c:v>29.32</c:v>
                </c:pt>
                <c:pt idx="1217">
                  <c:v>29.34</c:v>
                </c:pt>
                <c:pt idx="1218">
                  <c:v>29.36</c:v>
                </c:pt>
                <c:pt idx="1219">
                  <c:v>29.38</c:v>
                </c:pt>
                <c:pt idx="1220">
                  <c:v>29.4</c:v>
                </c:pt>
                <c:pt idx="1221">
                  <c:v>29.42</c:v>
                </c:pt>
                <c:pt idx="1222">
                  <c:v>29.44</c:v>
                </c:pt>
                <c:pt idx="1223">
                  <c:v>29.46</c:v>
                </c:pt>
                <c:pt idx="1224">
                  <c:v>29.48</c:v>
                </c:pt>
                <c:pt idx="1225">
                  <c:v>29.5</c:v>
                </c:pt>
                <c:pt idx="1226">
                  <c:v>29.52</c:v>
                </c:pt>
                <c:pt idx="1227">
                  <c:v>29.54</c:v>
                </c:pt>
                <c:pt idx="1228">
                  <c:v>29.56</c:v>
                </c:pt>
                <c:pt idx="1229">
                  <c:v>29.58</c:v>
                </c:pt>
                <c:pt idx="1230">
                  <c:v>29.6</c:v>
                </c:pt>
                <c:pt idx="1231">
                  <c:v>29.62</c:v>
                </c:pt>
                <c:pt idx="1232">
                  <c:v>29.64</c:v>
                </c:pt>
                <c:pt idx="1233">
                  <c:v>29.66</c:v>
                </c:pt>
                <c:pt idx="1234">
                  <c:v>29.68</c:v>
                </c:pt>
                <c:pt idx="1235">
                  <c:v>29.7</c:v>
                </c:pt>
                <c:pt idx="1236">
                  <c:v>29.72</c:v>
                </c:pt>
                <c:pt idx="1237">
                  <c:v>29.74</c:v>
                </c:pt>
                <c:pt idx="1238">
                  <c:v>29.76</c:v>
                </c:pt>
                <c:pt idx="1239">
                  <c:v>29.78</c:v>
                </c:pt>
                <c:pt idx="1240">
                  <c:v>29.8</c:v>
                </c:pt>
                <c:pt idx="1241">
                  <c:v>29.82</c:v>
                </c:pt>
                <c:pt idx="1242">
                  <c:v>29.84</c:v>
                </c:pt>
                <c:pt idx="1243">
                  <c:v>29.86</c:v>
                </c:pt>
                <c:pt idx="1244">
                  <c:v>29.88</c:v>
                </c:pt>
                <c:pt idx="1245">
                  <c:v>29.9</c:v>
                </c:pt>
                <c:pt idx="1246">
                  <c:v>29.92</c:v>
                </c:pt>
                <c:pt idx="1247">
                  <c:v>29.94</c:v>
                </c:pt>
                <c:pt idx="1248">
                  <c:v>29.96</c:v>
                </c:pt>
                <c:pt idx="1249">
                  <c:v>29.98</c:v>
                </c:pt>
                <c:pt idx="1250">
                  <c:v>30</c:v>
                </c:pt>
                <c:pt idx="1251">
                  <c:v>30.02</c:v>
                </c:pt>
                <c:pt idx="1252">
                  <c:v>30.04</c:v>
                </c:pt>
                <c:pt idx="1253">
                  <c:v>30.06</c:v>
                </c:pt>
                <c:pt idx="1254">
                  <c:v>30.08</c:v>
                </c:pt>
                <c:pt idx="1255">
                  <c:v>30.1</c:v>
                </c:pt>
                <c:pt idx="1256">
                  <c:v>30.12</c:v>
                </c:pt>
                <c:pt idx="1257">
                  <c:v>30.14</c:v>
                </c:pt>
                <c:pt idx="1258">
                  <c:v>30.16</c:v>
                </c:pt>
                <c:pt idx="1259">
                  <c:v>30.18</c:v>
                </c:pt>
                <c:pt idx="1260">
                  <c:v>30.2</c:v>
                </c:pt>
                <c:pt idx="1261">
                  <c:v>30.22</c:v>
                </c:pt>
                <c:pt idx="1262">
                  <c:v>30.24</c:v>
                </c:pt>
                <c:pt idx="1263">
                  <c:v>30.26</c:v>
                </c:pt>
                <c:pt idx="1264">
                  <c:v>30.28</c:v>
                </c:pt>
                <c:pt idx="1265">
                  <c:v>30.3</c:v>
                </c:pt>
                <c:pt idx="1266">
                  <c:v>30.32</c:v>
                </c:pt>
                <c:pt idx="1267">
                  <c:v>30.34</c:v>
                </c:pt>
                <c:pt idx="1268">
                  <c:v>30.36</c:v>
                </c:pt>
                <c:pt idx="1269">
                  <c:v>30.38</c:v>
                </c:pt>
                <c:pt idx="1270">
                  <c:v>30.4</c:v>
                </c:pt>
                <c:pt idx="1271">
                  <c:v>30.42</c:v>
                </c:pt>
                <c:pt idx="1272">
                  <c:v>30.44</c:v>
                </c:pt>
                <c:pt idx="1273">
                  <c:v>30.46</c:v>
                </c:pt>
                <c:pt idx="1274">
                  <c:v>30.48</c:v>
                </c:pt>
                <c:pt idx="1275">
                  <c:v>30.5</c:v>
                </c:pt>
                <c:pt idx="1276">
                  <c:v>30.52</c:v>
                </c:pt>
                <c:pt idx="1277">
                  <c:v>30.54</c:v>
                </c:pt>
                <c:pt idx="1278">
                  <c:v>30.56</c:v>
                </c:pt>
                <c:pt idx="1279">
                  <c:v>30.58</c:v>
                </c:pt>
                <c:pt idx="1280">
                  <c:v>30.6</c:v>
                </c:pt>
                <c:pt idx="1281">
                  <c:v>30.62</c:v>
                </c:pt>
                <c:pt idx="1282">
                  <c:v>30.64</c:v>
                </c:pt>
                <c:pt idx="1283">
                  <c:v>30.66</c:v>
                </c:pt>
                <c:pt idx="1284">
                  <c:v>30.68</c:v>
                </c:pt>
                <c:pt idx="1285">
                  <c:v>30.7</c:v>
                </c:pt>
                <c:pt idx="1286">
                  <c:v>30.72</c:v>
                </c:pt>
                <c:pt idx="1287">
                  <c:v>30.74</c:v>
                </c:pt>
                <c:pt idx="1288">
                  <c:v>30.76</c:v>
                </c:pt>
                <c:pt idx="1289">
                  <c:v>30.78</c:v>
                </c:pt>
                <c:pt idx="1290">
                  <c:v>30.8</c:v>
                </c:pt>
                <c:pt idx="1291">
                  <c:v>30.82</c:v>
                </c:pt>
                <c:pt idx="1292">
                  <c:v>30.84</c:v>
                </c:pt>
                <c:pt idx="1293">
                  <c:v>30.86</c:v>
                </c:pt>
                <c:pt idx="1294">
                  <c:v>30.88</c:v>
                </c:pt>
                <c:pt idx="1295">
                  <c:v>30.9</c:v>
                </c:pt>
                <c:pt idx="1296">
                  <c:v>30.92</c:v>
                </c:pt>
                <c:pt idx="1297">
                  <c:v>30.94</c:v>
                </c:pt>
                <c:pt idx="1298">
                  <c:v>30.96</c:v>
                </c:pt>
                <c:pt idx="1299">
                  <c:v>30.98</c:v>
                </c:pt>
                <c:pt idx="1300">
                  <c:v>31</c:v>
                </c:pt>
                <c:pt idx="1301">
                  <c:v>31.02</c:v>
                </c:pt>
                <c:pt idx="1302">
                  <c:v>31.04</c:v>
                </c:pt>
                <c:pt idx="1303">
                  <c:v>31.06</c:v>
                </c:pt>
                <c:pt idx="1304">
                  <c:v>31.08</c:v>
                </c:pt>
                <c:pt idx="1305">
                  <c:v>31.1</c:v>
                </c:pt>
                <c:pt idx="1306">
                  <c:v>31.12</c:v>
                </c:pt>
                <c:pt idx="1307">
                  <c:v>31.14</c:v>
                </c:pt>
                <c:pt idx="1308">
                  <c:v>31.16</c:v>
                </c:pt>
                <c:pt idx="1309">
                  <c:v>31.18</c:v>
                </c:pt>
                <c:pt idx="1310">
                  <c:v>31.2</c:v>
                </c:pt>
                <c:pt idx="1311">
                  <c:v>31.22</c:v>
                </c:pt>
                <c:pt idx="1312">
                  <c:v>31.24</c:v>
                </c:pt>
                <c:pt idx="1313">
                  <c:v>31.26</c:v>
                </c:pt>
                <c:pt idx="1314">
                  <c:v>31.28</c:v>
                </c:pt>
                <c:pt idx="1315">
                  <c:v>31.3</c:v>
                </c:pt>
                <c:pt idx="1316">
                  <c:v>31.32</c:v>
                </c:pt>
                <c:pt idx="1317">
                  <c:v>31.34</c:v>
                </c:pt>
                <c:pt idx="1318">
                  <c:v>31.36</c:v>
                </c:pt>
                <c:pt idx="1319">
                  <c:v>31.38</c:v>
                </c:pt>
                <c:pt idx="1320">
                  <c:v>31.4</c:v>
                </c:pt>
                <c:pt idx="1321">
                  <c:v>31.42</c:v>
                </c:pt>
                <c:pt idx="1322">
                  <c:v>31.44</c:v>
                </c:pt>
                <c:pt idx="1323">
                  <c:v>31.46</c:v>
                </c:pt>
                <c:pt idx="1324">
                  <c:v>31.48</c:v>
                </c:pt>
                <c:pt idx="1325">
                  <c:v>31.5</c:v>
                </c:pt>
                <c:pt idx="1326">
                  <c:v>31.52</c:v>
                </c:pt>
                <c:pt idx="1327">
                  <c:v>31.54</c:v>
                </c:pt>
                <c:pt idx="1328">
                  <c:v>31.56</c:v>
                </c:pt>
                <c:pt idx="1329">
                  <c:v>31.58</c:v>
                </c:pt>
                <c:pt idx="1330">
                  <c:v>31.6</c:v>
                </c:pt>
                <c:pt idx="1331">
                  <c:v>31.62</c:v>
                </c:pt>
                <c:pt idx="1332">
                  <c:v>31.64</c:v>
                </c:pt>
                <c:pt idx="1333">
                  <c:v>31.66</c:v>
                </c:pt>
                <c:pt idx="1334">
                  <c:v>31.68</c:v>
                </c:pt>
                <c:pt idx="1335">
                  <c:v>31.7</c:v>
                </c:pt>
                <c:pt idx="1336">
                  <c:v>31.72</c:v>
                </c:pt>
                <c:pt idx="1337">
                  <c:v>31.74</c:v>
                </c:pt>
                <c:pt idx="1338">
                  <c:v>31.76</c:v>
                </c:pt>
                <c:pt idx="1339">
                  <c:v>31.78</c:v>
                </c:pt>
                <c:pt idx="1340">
                  <c:v>31.8</c:v>
                </c:pt>
                <c:pt idx="1341">
                  <c:v>31.82</c:v>
                </c:pt>
                <c:pt idx="1342">
                  <c:v>31.84</c:v>
                </c:pt>
                <c:pt idx="1343">
                  <c:v>31.86</c:v>
                </c:pt>
                <c:pt idx="1344">
                  <c:v>31.88</c:v>
                </c:pt>
                <c:pt idx="1345">
                  <c:v>31.9</c:v>
                </c:pt>
                <c:pt idx="1346">
                  <c:v>31.92</c:v>
                </c:pt>
                <c:pt idx="1347">
                  <c:v>31.94</c:v>
                </c:pt>
                <c:pt idx="1348">
                  <c:v>31.96</c:v>
                </c:pt>
                <c:pt idx="1349">
                  <c:v>31.98</c:v>
                </c:pt>
                <c:pt idx="1350">
                  <c:v>32</c:v>
                </c:pt>
                <c:pt idx="1351">
                  <c:v>32.020000000000003</c:v>
                </c:pt>
                <c:pt idx="1352">
                  <c:v>32.04</c:v>
                </c:pt>
                <c:pt idx="1353">
                  <c:v>32.06</c:v>
                </c:pt>
                <c:pt idx="1354">
                  <c:v>32.08</c:v>
                </c:pt>
                <c:pt idx="1355">
                  <c:v>32.1</c:v>
                </c:pt>
                <c:pt idx="1356">
                  <c:v>32.119999999999997</c:v>
                </c:pt>
                <c:pt idx="1357">
                  <c:v>32.14</c:v>
                </c:pt>
                <c:pt idx="1358">
                  <c:v>32.159999999999997</c:v>
                </c:pt>
                <c:pt idx="1359">
                  <c:v>32.18</c:v>
                </c:pt>
                <c:pt idx="1360">
                  <c:v>32.200000000000003</c:v>
                </c:pt>
                <c:pt idx="1361">
                  <c:v>32.22</c:v>
                </c:pt>
                <c:pt idx="1362">
                  <c:v>32.24</c:v>
                </c:pt>
                <c:pt idx="1363">
                  <c:v>32.26</c:v>
                </c:pt>
                <c:pt idx="1364">
                  <c:v>32.28</c:v>
                </c:pt>
                <c:pt idx="1365">
                  <c:v>32.299999999999997</c:v>
                </c:pt>
                <c:pt idx="1366">
                  <c:v>32.32</c:v>
                </c:pt>
                <c:pt idx="1367">
                  <c:v>32.340000000000003</c:v>
                </c:pt>
                <c:pt idx="1368">
                  <c:v>32.36</c:v>
                </c:pt>
                <c:pt idx="1369">
                  <c:v>32.380000000000003</c:v>
                </c:pt>
                <c:pt idx="1370">
                  <c:v>32.4</c:v>
                </c:pt>
                <c:pt idx="1371">
                  <c:v>32.42</c:v>
                </c:pt>
                <c:pt idx="1372">
                  <c:v>32.44</c:v>
                </c:pt>
                <c:pt idx="1373">
                  <c:v>32.46</c:v>
                </c:pt>
                <c:pt idx="1374">
                  <c:v>32.479999999999997</c:v>
                </c:pt>
                <c:pt idx="1375">
                  <c:v>32.5</c:v>
                </c:pt>
                <c:pt idx="1376">
                  <c:v>32.520000000000003</c:v>
                </c:pt>
                <c:pt idx="1377">
                  <c:v>32.54</c:v>
                </c:pt>
                <c:pt idx="1378">
                  <c:v>32.56</c:v>
                </c:pt>
                <c:pt idx="1379">
                  <c:v>32.58</c:v>
                </c:pt>
                <c:pt idx="1380">
                  <c:v>32.6</c:v>
                </c:pt>
                <c:pt idx="1381">
                  <c:v>32.619999999999997</c:v>
                </c:pt>
                <c:pt idx="1382">
                  <c:v>32.64</c:v>
                </c:pt>
                <c:pt idx="1383">
                  <c:v>32.659999999999997</c:v>
                </c:pt>
                <c:pt idx="1384">
                  <c:v>32.68</c:v>
                </c:pt>
                <c:pt idx="1385">
                  <c:v>32.700000000000003</c:v>
                </c:pt>
                <c:pt idx="1386">
                  <c:v>32.72</c:v>
                </c:pt>
                <c:pt idx="1387">
                  <c:v>32.74</c:v>
                </c:pt>
                <c:pt idx="1388">
                  <c:v>32.76</c:v>
                </c:pt>
                <c:pt idx="1389">
                  <c:v>32.78</c:v>
                </c:pt>
                <c:pt idx="1390">
                  <c:v>32.799999999999997</c:v>
                </c:pt>
                <c:pt idx="1391">
                  <c:v>32.82</c:v>
                </c:pt>
                <c:pt idx="1392">
                  <c:v>32.840000000000003</c:v>
                </c:pt>
                <c:pt idx="1393">
                  <c:v>32.86</c:v>
                </c:pt>
                <c:pt idx="1394">
                  <c:v>32.880000000000003</c:v>
                </c:pt>
                <c:pt idx="1395">
                  <c:v>32.9</c:v>
                </c:pt>
                <c:pt idx="1396">
                  <c:v>32.92</c:v>
                </c:pt>
                <c:pt idx="1397">
                  <c:v>32.94</c:v>
                </c:pt>
                <c:pt idx="1398">
                  <c:v>32.96</c:v>
                </c:pt>
                <c:pt idx="1399">
                  <c:v>32.979999999999997</c:v>
                </c:pt>
                <c:pt idx="1400">
                  <c:v>33</c:v>
                </c:pt>
                <c:pt idx="1401">
                  <c:v>33.020000000000003</c:v>
                </c:pt>
                <c:pt idx="1402">
                  <c:v>33.04</c:v>
                </c:pt>
                <c:pt idx="1403">
                  <c:v>33.06</c:v>
                </c:pt>
                <c:pt idx="1404">
                  <c:v>33.08</c:v>
                </c:pt>
                <c:pt idx="1405">
                  <c:v>33.1</c:v>
                </c:pt>
                <c:pt idx="1406">
                  <c:v>33.119999999999997</c:v>
                </c:pt>
                <c:pt idx="1407">
                  <c:v>33.14</c:v>
                </c:pt>
                <c:pt idx="1408">
                  <c:v>33.159999999999997</c:v>
                </c:pt>
                <c:pt idx="1409">
                  <c:v>33.18</c:v>
                </c:pt>
                <c:pt idx="1410">
                  <c:v>33.200000000000003</c:v>
                </c:pt>
                <c:pt idx="1411">
                  <c:v>33.22</c:v>
                </c:pt>
                <c:pt idx="1412">
                  <c:v>33.24</c:v>
                </c:pt>
                <c:pt idx="1413">
                  <c:v>33.26</c:v>
                </c:pt>
                <c:pt idx="1414">
                  <c:v>33.28</c:v>
                </c:pt>
                <c:pt idx="1415">
                  <c:v>33.299999999999997</c:v>
                </c:pt>
                <c:pt idx="1416">
                  <c:v>33.32</c:v>
                </c:pt>
                <c:pt idx="1417">
                  <c:v>33.340000000000003</c:v>
                </c:pt>
                <c:pt idx="1418">
                  <c:v>33.36</c:v>
                </c:pt>
                <c:pt idx="1419">
                  <c:v>33.380000000000003</c:v>
                </c:pt>
                <c:pt idx="1420">
                  <c:v>33.4</c:v>
                </c:pt>
                <c:pt idx="1421">
                  <c:v>33.42</c:v>
                </c:pt>
                <c:pt idx="1422">
                  <c:v>33.44</c:v>
                </c:pt>
                <c:pt idx="1423">
                  <c:v>33.46</c:v>
                </c:pt>
                <c:pt idx="1424">
                  <c:v>33.479999999999997</c:v>
                </c:pt>
                <c:pt idx="1425">
                  <c:v>33.5</c:v>
                </c:pt>
                <c:pt idx="1426">
                  <c:v>33.520000000000003</c:v>
                </c:pt>
                <c:pt idx="1427">
                  <c:v>33.54</c:v>
                </c:pt>
                <c:pt idx="1428">
                  <c:v>33.56</c:v>
                </c:pt>
                <c:pt idx="1429">
                  <c:v>33.58</c:v>
                </c:pt>
                <c:pt idx="1430">
                  <c:v>33.6</c:v>
                </c:pt>
                <c:pt idx="1431">
                  <c:v>33.619999999999997</c:v>
                </c:pt>
                <c:pt idx="1432">
                  <c:v>33.64</c:v>
                </c:pt>
                <c:pt idx="1433">
                  <c:v>33.659999999999997</c:v>
                </c:pt>
                <c:pt idx="1434">
                  <c:v>33.68</c:v>
                </c:pt>
                <c:pt idx="1435">
                  <c:v>33.700000000000003</c:v>
                </c:pt>
                <c:pt idx="1436">
                  <c:v>33.72</c:v>
                </c:pt>
                <c:pt idx="1437">
                  <c:v>33.74</c:v>
                </c:pt>
                <c:pt idx="1438">
                  <c:v>33.76</c:v>
                </c:pt>
                <c:pt idx="1439">
                  <c:v>33.78</c:v>
                </c:pt>
                <c:pt idx="1440">
                  <c:v>33.799999999999997</c:v>
                </c:pt>
                <c:pt idx="1441">
                  <c:v>33.82</c:v>
                </c:pt>
                <c:pt idx="1442">
                  <c:v>33.840000000000003</c:v>
                </c:pt>
                <c:pt idx="1443">
                  <c:v>33.86</c:v>
                </c:pt>
                <c:pt idx="1444">
                  <c:v>33.880000000000003</c:v>
                </c:pt>
                <c:pt idx="1445">
                  <c:v>33.9</c:v>
                </c:pt>
                <c:pt idx="1446">
                  <c:v>33.92</c:v>
                </c:pt>
                <c:pt idx="1447">
                  <c:v>33.94</c:v>
                </c:pt>
                <c:pt idx="1448">
                  <c:v>33.96</c:v>
                </c:pt>
                <c:pt idx="1449">
                  <c:v>33.979999999999997</c:v>
                </c:pt>
                <c:pt idx="1450">
                  <c:v>34</c:v>
                </c:pt>
                <c:pt idx="1451">
                  <c:v>34.020000000000003</c:v>
                </c:pt>
                <c:pt idx="1452">
                  <c:v>34.04</c:v>
                </c:pt>
                <c:pt idx="1453">
                  <c:v>34.06</c:v>
                </c:pt>
                <c:pt idx="1454">
                  <c:v>34.08</c:v>
                </c:pt>
                <c:pt idx="1455">
                  <c:v>34.1</c:v>
                </c:pt>
                <c:pt idx="1456">
                  <c:v>34.119999999999997</c:v>
                </c:pt>
                <c:pt idx="1457">
                  <c:v>34.14</c:v>
                </c:pt>
                <c:pt idx="1458">
                  <c:v>34.159999999999997</c:v>
                </c:pt>
                <c:pt idx="1459">
                  <c:v>34.18</c:v>
                </c:pt>
                <c:pt idx="1460">
                  <c:v>34.200000000000003</c:v>
                </c:pt>
                <c:pt idx="1461">
                  <c:v>34.22</c:v>
                </c:pt>
                <c:pt idx="1462">
                  <c:v>34.24</c:v>
                </c:pt>
                <c:pt idx="1463">
                  <c:v>34.26</c:v>
                </c:pt>
                <c:pt idx="1464">
                  <c:v>34.28</c:v>
                </c:pt>
                <c:pt idx="1465">
                  <c:v>34.299999999999997</c:v>
                </c:pt>
                <c:pt idx="1466">
                  <c:v>34.32</c:v>
                </c:pt>
                <c:pt idx="1467">
                  <c:v>34.340000000000003</c:v>
                </c:pt>
                <c:pt idx="1468">
                  <c:v>34.36</c:v>
                </c:pt>
                <c:pt idx="1469">
                  <c:v>34.380000000000003</c:v>
                </c:pt>
                <c:pt idx="1470">
                  <c:v>34.4</c:v>
                </c:pt>
                <c:pt idx="1471">
                  <c:v>34.42</c:v>
                </c:pt>
                <c:pt idx="1472">
                  <c:v>34.44</c:v>
                </c:pt>
                <c:pt idx="1473">
                  <c:v>34.46</c:v>
                </c:pt>
                <c:pt idx="1474">
                  <c:v>34.479999999999997</c:v>
                </c:pt>
                <c:pt idx="1475">
                  <c:v>34.5</c:v>
                </c:pt>
                <c:pt idx="1476">
                  <c:v>34.520000000000003</c:v>
                </c:pt>
                <c:pt idx="1477">
                  <c:v>34.54</c:v>
                </c:pt>
                <c:pt idx="1478">
                  <c:v>34.56</c:v>
                </c:pt>
                <c:pt idx="1479">
                  <c:v>34.58</c:v>
                </c:pt>
                <c:pt idx="1480">
                  <c:v>34.6</c:v>
                </c:pt>
                <c:pt idx="1481">
                  <c:v>34.619999999999997</c:v>
                </c:pt>
                <c:pt idx="1482">
                  <c:v>34.64</c:v>
                </c:pt>
                <c:pt idx="1483">
                  <c:v>34.659999999999997</c:v>
                </c:pt>
                <c:pt idx="1484">
                  <c:v>34.68</c:v>
                </c:pt>
                <c:pt idx="1485">
                  <c:v>34.700000000000003</c:v>
                </c:pt>
                <c:pt idx="1486">
                  <c:v>34.72</c:v>
                </c:pt>
                <c:pt idx="1487">
                  <c:v>34.74</c:v>
                </c:pt>
                <c:pt idx="1488">
                  <c:v>34.76</c:v>
                </c:pt>
                <c:pt idx="1489">
                  <c:v>34.78</c:v>
                </c:pt>
                <c:pt idx="1490">
                  <c:v>34.799999999999997</c:v>
                </c:pt>
                <c:pt idx="1491">
                  <c:v>34.82</c:v>
                </c:pt>
                <c:pt idx="1492">
                  <c:v>34.840000000000003</c:v>
                </c:pt>
                <c:pt idx="1493">
                  <c:v>34.86</c:v>
                </c:pt>
                <c:pt idx="1494">
                  <c:v>34.880000000000003</c:v>
                </c:pt>
                <c:pt idx="1495">
                  <c:v>34.9</c:v>
                </c:pt>
                <c:pt idx="1496">
                  <c:v>34.92</c:v>
                </c:pt>
                <c:pt idx="1497">
                  <c:v>34.94</c:v>
                </c:pt>
                <c:pt idx="1498">
                  <c:v>34.96</c:v>
                </c:pt>
                <c:pt idx="1499">
                  <c:v>34.979999999999997</c:v>
                </c:pt>
                <c:pt idx="1500">
                  <c:v>35</c:v>
                </c:pt>
                <c:pt idx="1501">
                  <c:v>35.020000000000003</c:v>
                </c:pt>
                <c:pt idx="1502">
                  <c:v>35.04</c:v>
                </c:pt>
                <c:pt idx="1503">
                  <c:v>35.06</c:v>
                </c:pt>
                <c:pt idx="1504">
                  <c:v>35.08</c:v>
                </c:pt>
                <c:pt idx="1505">
                  <c:v>35.1</c:v>
                </c:pt>
                <c:pt idx="1506">
                  <c:v>35.119999999999997</c:v>
                </c:pt>
                <c:pt idx="1507">
                  <c:v>35.14</c:v>
                </c:pt>
                <c:pt idx="1508">
                  <c:v>35.159999999999997</c:v>
                </c:pt>
                <c:pt idx="1509">
                  <c:v>35.18</c:v>
                </c:pt>
                <c:pt idx="1510">
                  <c:v>35.200000000000003</c:v>
                </c:pt>
                <c:pt idx="1511">
                  <c:v>35.22</c:v>
                </c:pt>
                <c:pt idx="1512">
                  <c:v>35.24</c:v>
                </c:pt>
                <c:pt idx="1513">
                  <c:v>35.26</c:v>
                </c:pt>
                <c:pt idx="1514">
                  <c:v>35.28</c:v>
                </c:pt>
                <c:pt idx="1515">
                  <c:v>35.299999999999997</c:v>
                </c:pt>
                <c:pt idx="1516">
                  <c:v>35.32</c:v>
                </c:pt>
                <c:pt idx="1517">
                  <c:v>35.340000000000003</c:v>
                </c:pt>
                <c:pt idx="1518">
                  <c:v>35.36</c:v>
                </c:pt>
                <c:pt idx="1519">
                  <c:v>35.380000000000003</c:v>
                </c:pt>
                <c:pt idx="1520">
                  <c:v>35.4</c:v>
                </c:pt>
                <c:pt idx="1521">
                  <c:v>35.42</c:v>
                </c:pt>
                <c:pt idx="1522">
                  <c:v>35.44</c:v>
                </c:pt>
                <c:pt idx="1523">
                  <c:v>35.46</c:v>
                </c:pt>
                <c:pt idx="1524">
                  <c:v>35.479999999999997</c:v>
                </c:pt>
                <c:pt idx="1525">
                  <c:v>35.5</c:v>
                </c:pt>
                <c:pt idx="1526">
                  <c:v>35.520000000000003</c:v>
                </c:pt>
                <c:pt idx="1527">
                  <c:v>35.54</c:v>
                </c:pt>
                <c:pt idx="1528">
                  <c:v>35.56</c:v>
                </c:pt>
                <c:pt idx="1529">
                  <c:v>35.58</c:v>
                </c:pt>
                <c:pt idx="1530">
                  <c:v>35.6</c:v>
                </c:pt>
                <c:pt idx="1531">
                  <c:v>35.619999999999997</c:v>
                </c:pt>
                <c:pt idx="1532">
                  <c:v>35.64</c:v>
                </c:pt>
                <c:pt idx="1533">
                  <c:v>35.659999999999997</c:v>
                </c:pt>
                <c:pt idx="1534">
                  <c:v>35.68</c:v>
                </c:pt>
                <c:pt idx="1535">
                  <c:v>35.700000000000003</c:v>
                </c:pt>
                <c:pt idx="1536">
                  <c:v>35.72</c:v>
                </c:pt>
                <c:pt idx="1537">
                  <c:v>35.74</c:v>
                </c:pt>
                <c:pt idx="1538">
                  <c:v>35.76</c:v>
                </c:pt>
                <c:pt idx="1539">
                  <c:v>35.78</c:v>
                </c:pt>
                <c:pt idx="1540">
                  <c:v>35.799999999999997</c:v>
                </c:pt>
                <c:pt idx="1541">
                  <c:v>35.82</c:v>
                </c:pt>
                <c:pt idx="1542">
                  <c:v>35.840000000000003</c:v>
                </c:pt>
                <c:pt idx="1543">
                  <c:v>35.86</c:v>
                </c:pt>
                <c:pt idx="1544">
                  <c:v>35.880000000000003</c:v>
                </c:pt>
                <c:pt idx="1545">
                  <c:v>35.9</c:v>
                </c:pt>
                <c:pt idx="1546">
                  <c:v>35.92</c:v>
                </c:pt>
                <c:pt idx="1547">
                  <c:v>35.94</c:v>
                </c:pt>
                <c:pt idx="1548">
                  <c:v>35.96</c:v>
                </c:pt>
                <c:pt idx="1549">
                  <c:v>35.979999999999997</c:v>
                </c:pt>
                <c:pt idx="1550">
                  <c:v>36</c:v>
                </c:pt>
                <c:pt idx="1551">
                  <c:v>36.020000000000003</c:v>
                </c:pt>
                <c:pt idx="1552">
                  <c:v>36.04</c:v>
                </c:pt>
                <c:pt idx="1553">
                  <c:v>36.06</c:v>
                </c:pt>
                <c:pt idx="1554">
                  <c:v>36.08</c:v>
                </c:pt>
                <c:pt idx="1555">
                  <c:v>36.1</c:v>
                </c:pt>
                <c:pt idx="1556">
                  <c:v>36.119999999999997</c:v>
                </c:pt>
                <c:pt idx="1557">
                  <c:v>36.14</c:v>
                </c:pt>
                <c:pt idx="1558">
                  <c:v>36.159999999999997</c:v>
                </c:pt>
                <c:pt idx="1559">
                  <c:v>36.18</c:v>
                </c:pt>
                <c:pt idx="1560">
                  <c:v>36.200000000000003</c:v>
                </c:pt>
                <c:pt idx="1561">
                  <c:v>36.22</c:v>
                </c:pt>
                <c:pt idx="1562">
                  <c:v>36.24</c:v>
                </c:pt>
                <c:pt idx="1563">
                  <c:v>36.26</c:v>
                </c:pt>
                <c:pt idx="1564">
                  <c:v>36.28</c:v>
                </c:pt>
                <c:pt idx="1565">
                  <c:v>36.299999999999997</c:v>
                </c:pt>
                <c:pt idx="1566">
                  <c:v>36.32</c:v>
                </c:pt>
                <c:pt idx="1567">
                  <c:v>36.340000000000003</c:v>
                </c:pt>
                <c:pt idx="1568">
                  <c:v>36.36</c:v>
                </c:pt>
                <c:pt idx="1569">
                  <c:v>36.380000000000003</c:v>
                </c:pt>
                <c:pt idx="1570">
                  <c:v>36.4</c:v>
                </c:pt>
                <c:pt idx="1571">
                  <c:v>36.42</c:v>
                </c:pt>
                <c:pt idx="1572">
                  <c:v>36.44</c:v>
                </c:pt>
                <c:pt idx="1573">
                  <c:v>36.46</c:v>
                </c:pt>
                <c:pt idx="1574">
                  <c:v>36.479999999999997</c:v>
                </c:pt>
                <c:pt idx="1575">
                  <c:v>36.5</c:v>
                </c:pt>
                <c:pt idx="1576">
                  <c:v>36.520000000000003</c:v>
                </c:pt>
                <c:pt idx="1577">
                  <c:v>36.54</c:v>
                </c:pt>
                <c:pt idx="1578">
                  <c:v>36.56</c:v>
                </c:pt>
                <c:pt idx="1579">
                  <c:v>36.58</c:v>
                </c:pt>
                <c:pt idx="1580">
                  <c:v>36.6</c:v>
                </c:pt>
                <c:pt idx="1581">
                  <c:v>36.619999999999997</c:v>
                </c:pt>
                <c:pt idx="1582">
                  <c:v>36.64</c:v>
                </c:pt>
                <c:pt idx="1583">
                  <c:v>36.659999999999997</c:v>
                </c:pt>
                <c:pt idx="1584">
                  <c:v>36.68</c:v>
                </c:pt>
                <c:pt idx="1585">
                  <c:v>36.700000000000003</c:v>
                </c:pt>
                <c:pt idx="1586">
                  <c:v>36.72</c:v>
                </c:pt>
                <c:pt idx="1587">
                  <c:v>36.74</c:v>
                </c:pt>
                <c:pt idx="1588">
                  <c:v>36.76</c:v>
                </c:pt>
                <c:pt idx="1589">
                  <c:v>36.78</c:v>
                </c:pt>
                <c:pt idx="1590">
                  <c:v>36.799999999999997</c:v>
                </c:pt>
                <c:pt idx="1591">
                  <c:v>36.82</c:v>
                </c:pt>
                <c:pt idx="1592">
                  <c:v>36.840000000000003</c:v>
                </c:pt>
                <c:pt idx="1593">
                  <c:v>36.86</c:v>
                </c:pt>
                <c:pt idx="1594">
                  <c:v>36.880000000000003</c:v>
                </c:pt>
                <c:pt idx="1595">
                  <c:v>36.9</c:v>
                </c:pt>
                <c:pt idx="1596">
                  <c:v>36.92</c:v>
                </c:pt>
                <c:pt idx="1597">
                  <c:v>36.94</c:v>
                </c:pt>
                <c:pt idx="1598">
                  <c:v>36.96</c:v>
                </c:pt>
                <c:pt idx="1599">
                  <c:v>36.979999999999997</c:v>
                </c:pt>
                <c:pt idx="1600">
                  <c:v>37</c:v>
                </c:pt>
                <c:pt idx="1601">
                  <c:v>37.020000000000003</c:v>
                </c:pt>
                <c:pt idx="1602">
                  <c:v>37.04</c:v>
                </c:pt>
                <c:pt idx="1603">
                  <c:v>37.06</c:v>
                </c:pt>
                <c:pt idx="1604">
                  <c:v>37.08</c:v>
                </c:pt>
                <c:pt idx="1605">
                  <c:v>37.1</c:v>
                </c:pt>
                <c:pt idx="1606">
                  <c:v>37.119999999999997</c:v>
                </c:pt>
                <c:pt idx="1607">
                  <c:v>37.14</c:v>
                </c:pt>
                <c:pt idx="1608">
                  <c:v>37.159999999999997</c:v>
                </c:pt>
                <c:pt idx="1609">
                  <c:v>37.18</c:v>
                </c:pt>
                <c:pt idx="1610">
                  <c:v>37.200000000000003</c:v>
                </c:pt>
                <c:pt idx="1611">
                  <c:v>37.22</c:v>
                </c:pt>
                <c:pt idx="1612">
                  <c:v>37.24</c:v>
                </c:pt>
                <c:pt idx="1613">
                  <c:v>37.26</c:v>
                </c:pt>
                <c:pt idx="1614">
                  <c:v>37.28</c:v>
                </c:pt>
                <c:pt idx="1615">
                  <c:v>37.299999999999997</c:v>
                </c:pt>
                <c:pt idx="1616">
                  <c:v>37.32</c:v>
                </c:pt>
                <c:pt idx="1617">
                  <c:v>37.340000000000003</c:v>
                </c:pt>
                <c:pt idx="1618">
                  <c:v>37.36</c:v>
                </c:pt>
                <c:pt idx="1619">
                  <c:v>37.380000000000003</c:v>
                </c:pt>
                <c:pt idx="1620">
                  <c:v>37.4</c:v>
                </c:pt>
                <c:pt idx="1621">
                  <c:v>37.42</c:v>
                </c:pt>
                <c:pt idx="1622">
                  <c:v>37.44</c:v>
                </c:pt>
                <c:pt idx="1623">
                  <c:v>37.46</c:v>
                </c:pt>
                <c:pt idx="1624">
                  <c:v>37.479999999999997</c:v>
                </c:pt>
                <c:pt idx="1625">
                  <c:v>37.5</c:v>
                </c:pt>
                <c:pt idx="1626">
                  <c:v>37.520000000000003</c:v>
                </c:pt>
                <c:pt idx="1627">
                  <c:v>37.54</c:v>
                </c:pt>
                <c:pt idx="1628">
                  <c:v>37.56</c:v>
                </c:pt>
                <c:pt idx="1629">
                  <c:v>37.58</c:v>
                </c:pt>
                <c:pt idx="1630">
                  <c:v>37.6</c:v>
                </c:pt>
                <c:pt idx="1631">
                  <c:v>37.619999999999997</c:v>
                </c:pt>
                <c:pt idx="1632">
                  <c:v>37.64</c:v>
                </c:pt>
                <c:pt idx="1633">
                  <c:v>37.659999999999997</c:v>
                </c:pt>
                <c:pt idx="1634">
                  <c:v>37.68</c:v>
                </c:pt>
                <c:pt idx="1635">
                  <c:v>37.700000000000003</c:v>
                </c:pt>
                <c:pt idx="1636">
                  <c:v>37.72</c:v>
                </c:pt>
                <c:pt idx="1637">
                  <c:v>37.74</c:v>
                </c:pt>
                <c:pt idx="1638">
                  <c:v>37.76</c:v>
                </c:pt>
                <c:pt idx="1639">
                  <c:v>37.78</c:v>
                </c:pt>
                <c:pt idx="1640">
                  <c:v>37.799999999999997</c:v>
                </c:pt>
                <c:pt idx="1641">
                  <c:v>37.82</c:v>
                </c:pt>
                <c:pt idx="1642">
                  <c:v>37.840000000000003</c:v>
                </c:pt>
                <c:pt idx="1643">
                  <c:v>37.86</c:v>
                </c:pt>
                <c:pt idx="1644">
                  <c:v>37.880000000000003</c:v>
                </c:pt>
                <c:pt idx="1645">
                  <c:v>37.9</c:v>
                </c:pt>
                <c:pt idx="1646">
                  <c:v>37.92</c:v>
                </c:pt>
                <c:pt idx="1647">
                  <c:v>37.94</c:v>
                </c:pt>
                <c:pt idx="1648">
                  <c:v>37.96</c:v>
                </c:pt>
                <c:pt idx="1649">
                  <c:v>37.979999999999997</c:v>
                </c:pt>
                <c:pt idx="1650">
                  <c:v>38</c:v>
                </c:pt>
                <c:pt idx="1651">
                  <c:v>38.020000000000003</c:v>
                </c:pt>
                <c:pt idx="1652">
                  <c:v>38.04</c:v>
                </c:pt>
                <c:pt idx="1653">
                  <c:v>38.06</c:v>
                </c:pt>
                <c:pt idx="1654">
                  <c:v>38.08</c:v>
                </c:pt>
                <c:pt idx="1655">
                  <c:v>38.1</c:v>
                </c:pt>
                <c:pt idx="1656">
                  <c:v>38.119999999999997</c:v>
                </c:pt>
                <c:pt idx="1657">
                  <c:v>38.14</c:v>
                </c:pt>
                <c:pt idx="1658">
                  <c:v>38.159999999999997</c:v>
                </c:pt>
                <c:pt idx="1659">
                  <c:v>38.18</c:v>
                </c:pt>
                <c:pt idx="1660">
                  <c:v>38.200000000000003</c:v>
                </c:pt>
                <c:pt idx="1661">
                  <c:v>38.22</c:v>
                </c:pt>
                <c:pt idx="1662">
                  <c:v>38.24</c:v>
                </c:pt>
                <c:pt idx="1663">
                  <c:v>38.26</c:v>
                </c:pt>
                <c:pt idx="1664">
                  <c:v>38.28</c:v>
                </c:pt>
                <c:pt idx="1665">
                  <c:v>38.299999999999997</c:v>
                </c:pt>
                <c:pt idx="1666">
                  <c:v>38.32</c:v>
                </c:pt>
                <c:pt idx="1667">
                  <c:v>38.340000000000003</c:v>
                </c:pt>
                <c:pt idx="1668">
                  <c:v>38.36</c:v>
                </c:pt>
                <c:pt idx="1669">
                  <c:v>38.380000000000003</c:v>
                </c:pt>
                <c:pt idx="1670">
                  <c:v>38.4</c:v>
                </c:pt>
                <c:pt idx="1671">
                  <c:v>38.42</c:v>
                </c:pt>
                <c:pt idx="1672">
                  <c:v>38.44</c:v>
                </c:pt>
                <c:pt idx="1673">
                  <c:v>38.46</c:v>
                </c:pt>
                <c:pt idx="1674">
                  <c:v>38.479999999999997</c:v>
                </c:pt>
                <c:pt idx="1675">
                  <c:v>38.5</c:v>
                </c:pt>
                <c:pt idx="1676">
                  <c:v>38.520000000000003</c:v>
                </c:pt>
                <c:pt idx="1677">
                  <c:v>38.54</c:v>
                </c:pt>
                <c:pt idx="1678">
                  <c:v>38.56</c:v>
                </c:pt>
                <c:pt idx="1679">
                  <c:v>38.58</c:v>
                </c:pt>
                <c:pt idx="1680">
                  <c:v>38.6</c:v>
                </c:pt>
                <c:pt idx="1681">
                  <c:v>38.619999999999997</c:v>
                </c:pt>
                <c:pt idx="1682">
                  <c:v>38.64</c:v>
                </c:pt>
                <c:pt idx="1683">
                  <c:v>38.659999999999997</c:v>
                </c:pt>
                <c:pt idx="1684">
                  <c:v>38.68</c:v>
                </c:pt>
                <c:pt idx="1685">
                  <c:v>38.700000000000003</c:v>
                </c:pt>
                <c:pt idx="1686">
                  <c:v>38.72</c:v>
                </c:pt>
                <c:pt idx="1687">
                  <c:v>38.74</c:v>
                </c:pt>
                <c:pt idx="1688">
                  <c:v>38.76</c:v>
                </c:pt>
                <c:pt idx="1689">
                  <c:v>38.78</c:v>
                </c:pt>
                <c:pt idx="1690">
                  <c:v>38.799999999999997</c:v>
                </c:pt>
                <c:pt idx="1691">
                  <c:v>38.82</c:v>
                </c:pt>
                <c:pt idx="1692">
                  <c:v>38.840000000000003</c:v>
                </c:pt>
                <c:pt idx="1693">
                  <c:v>38.86</c:v>
                </c:pt>
                <c:pt idx="1694">
                  <c:v>38.880000000000003</c:v>
                </c:pt>
                <c:pt idx="1695">
                  <c:v>38.9</c:v>
                </c:pt>
                <c:pt idx="1696">
                  <c:v>38.92</c:v>
                </c:pt>
                <c:pt idx="1697">
                  <c:v>38.94</c:v>
                </c:pt>
                <c:pt idx="1698">
                  <c:v>38.96</c:v>
                </c:pt>
                <c:pt idx="1699">
                  <c:v>38.979999999999997</c:v>
                </c:pt>
                <c:pt idx="1700">
                  <c:v>39</c:v>
                </c:pt>
                <c:pt idx="1701">
                  <c:v>39.020000000000003</c:v>
                </c:pt>
                <c:pt idx="1702">
                  <c:v>39.04</c:v>
                </c:pt>
                <c:pt idx="1703">
                  <c:v>39.06</c:v>
                </c:pt>
                <c:pt idx="1704">
                  <c:v>39.08</c:v>
                </c:pt>
                <c:pt idx="1705">
                  <c:v>39.1</c:v>
                </c:pt>
                <c:pt idx="1706">
                  <c:v>39.119999999999997</c:v>
                </c:pt>
                <c:pt idx="1707">
                  <c:v>39.14</c:v>
                </c:pt>
                <c:pt idx="1708">
                  <c:v>39.159999999999997</c:v>
                </c:pt>
                <c:pt idx="1709">
                  <c:v>39.18</c:v>
                </c:pt>
                <c:pt idx="1710">
                  <c:v>39.200000000000003</c:v>
                </c:pt>
                <c:pt idx="1711">
                  <c:v>39.22</c:v>
                </c:pt>
                <c:pt idx="1712">
                  <c:v>39.24</c:v>
                </c:pt>
                <c:pt idx="1713">
                  <c:v>39.26</c:v>
                </c:pt>
                <c:pt idx="1714">
                  <c:v>39.28</c:v>
                </c:pt>
                <c:pt idx="1715">
                  <c:v>39.299999999999997</c:v>
                </c:pt>
                <c:pt idx="1716">
                  <c:v>39.32</c:v>
                </c:pt>
                <c:pt idx="1717">
                  <c:v>39.340000000000003</c:v>
                </c:pt>
                <c:pt idx="1718">
                  <c:v>39.36</c:v>
                </c:pt>
                <c:pt idx="1719">
                  <c:v>39.380000000000003</c:v>
                </c:pt>
                <c:pt idx="1720">
                  <c:v>39.4</c:v>
                </c:pt>
                <c:pt idx="1721">
                  <c:v>39.42</c:v>
                </c:pt>
                <c:pt idx="1722">
                  <c:v>39.44</c:v>
                </c:pt>
                <c:pt idx="1723">
                  <c:v>39.46</c:v>
                </c:pt>
                <c:pt idx="1724">
                  <c:v>39.479999999999997</c:v>
                </c:pt>
                <c:pt idx="1725">
                  <c:v>39.5</c:v>
                </c:pt>
                <c:pt idx="1726">
                  <c:v>39.520000000000003</c:v>
                </c:pt>
                <c:pt idx="1727">
                  <c:v>39.54</c:v>
                </c:pt>
                <c:pt idx="1728">
                  <c:v>39.56</c:v>
                </c:pt>
                <c:pt idx="1729">
                  <c:v>39.58</c:v>
                </c:pt>
                <c:pt idx="1730">
                  <c:v>39.6</c:v>
                </c:pt>
                <c:pt idx="1731">
                  <c:v>39.619999999999997</c:v>
                </c:pt>
                <c:pt idx="1732">
                  <c:v>39.64</c:v>
                </c:pt>
                <c:pt idx="1733">
                  <c:v>39.659999999999997</c:v>
                </c:pt>
                <c:pt idx="1734">
                  <c:v>39.68</c:v>
                </c:pt>
                <c:pt idx="1735">
                  <c:v>39.700000000000003</c:v>
                </c:pt>
                <c:pt idx="1736">
                  <c:v>39.72</c:v>
                </c:pt>
                <c:pt idx="1737">
                  <c:v>39.74</c:v>
                </c:pt>
                <c:pt idx="1738">
                  <c:v>39.76</c:v>
                </c:pt>
                <c:pt idx="1739">
                  <c:v>39.78</c:v>
                </c:pt>
                <c:pt idx="1740">
                  <c:v>39.799999999999997</c:v>
                </c:pt>
                <c:pt idx="1741">
                  <c:v>39.82</c:v>
                </c:pt>
                <c:pt idx="1742">
                  <c:v>39.840000000000003</c:v>
                </c:pt>
                <c:pt idx="1743">
                  <c:v>39.86</c:v>
                </c:pt>
                <c:pt idx="1744">
                  <c:v>39.880000000000003</c:v>
                </c:pt>
                <c:pt idx="1745">
                  <c:v>39.9</c:v>
                </c:pt>
                <c:pt idx="1746">
                  <c:v>39.92</c:v>
                </c:pt>
                <c:pt idx="1747">
                  <c:v>39.94</c:v>
                </c:pt>
                <c:pt idx="1748">
                  <c:v>39.96</c:v>
                </c:pt>
                <c:pt idx="1749">
                  <c:v>39.979999999999997</c:v>
                </c:pt>
                <c:pt idx="1750">
                  <c:v>40</c:v>
                </c:pt>
              </c:numCache>
            </c:numRef>
          </c:xVal>
          <c:yVal>
            <c:numRef>
              <c:f>'polymer(l3)'!$B$2:$B$1752</c:f>
              <c:numCache>
                <c:formatCode>General</c:formatCode>
                <c:ptCount val="1751"/>
                <c:pt idx="0">
                  <c:v>117</c:v>
                </c:pt>
                <c:pt idx="1">
                  <c:v>117</c:v>
                </c:pt>
                <c:pt idx="2">
                  <c:v>104</c:v>
                </c:pt>
                <c:pt idx="3">
                  <c:v>96</c:v>
                </c:pt>
                <c:pt idx="4">
                  <c:v>104</c:v>
                </c:pt>
                <c:pt idx="5">
                  <c:v>109</c:v>
                </c:pt>
                <c:pt idx="6">
                  <c:v>106</c:v>
                </c:pt>
                <c:pt idx="7">
                  <c:v>111</c:v>
                </c:pt>
                <c:pt idx="8">
                  <c:v>118</c:v>
                </c:pt>
                <c:pt idx="9">
                  <c:v>106</c:v>
                </c:pt>
                <c:pt idx="10">
                  <c:v>97</c:v>
                </c:pt>
                <c:pt idx="11">
                  <c:v>101</c:v>
                </c:pt>
                <c:pt idx="12">
                  <c:v>113</c:v>
                </c:pt>
                <c:pt idx="13">
                  <c:v>114</c:v>
                </c:pt>
                <c:pt idx="14">
                  <c:v>97</c:v>
                </c:pt>
                <c:pt idx="15">
                  <c:v>107</c:v>
                </c:pt>
                <c:pt idx="16">
                  <c:v>116</c:v>
                </c:pt>
                <c:pt idx="17">
                  <c:v>110</c:v>
                </c:pt>
                <c:pt idx="18">
                  <c:v>107</c:v>
                </c:pt>
                <c:pt idx="19">
                  <c:v>120</c:v>
                </c:pt>
                <c:pt idx="20">
                  <c:v>118</c:v>
                </c:pt>
                <c:pt idx="21">
                  <c:v>115</c:v>
                </c:pt>
                <c:pt idx="22">
                  <c:v>128</c:v>
                </c:pt>
                <c:pt idx="23">
                  <c:v>131</c:v>
                </c:pt>
                <c:pt idx="24">
                  <c:v>122</c:v>
                </c:pt>
                <c:pt idx="25">
                  <c:v>112</c:v>
                </c:pt>
                <c:pt idx="26">
                  <c:v>105</c:v>
                </c:pt>
                <c:pt idx="27">
                  <c:v>114</c:v>
                </c:pt>
                <c:pt idx="28">
                  <c:v>123</c:v>
                </c:pt>
                <c:pt idx="29">
                  <c:v>126</c:v>
                </c:pt>
                <c:pt idx="30">
                  <c:v>141</c:v>
                </c:pt>
                <c:pt idx="31">
                  <c:v>142</c:v>
                </c:pt>
                <c:pt idx="32">
                  <c:v>135</c:v>
                </c:pt>
                <c:pt idx="33">
                  <c:v>123</c:v>
                </c:pt>
                <c:pt idx="34">
                  <c:v>122</c:v>
                </c:pt>
                <c:pt idx="35">
                  <c:v>124</c:v>
                </c:pt>
                <c:pt idx="36">
                  <c:v>141</c:v>
                </c:pt>
                <c:pt idx="37">
                  <c:v>138</c:v>
                </c:pt>
                <c:pt idx="38">
                  <c:v>133</c:v>
                </c:pt>
                <c:pt idx="39">
                  <c:v>130</c:v>
                </c:pt>
                <c:pt idx="40">
                  <c:v>120</c:v>
                </c:pt>
                <c:pt idx="41">
                  <c:v>116</c:v>
                </c:pt>
                <c:pt idx="42">
                  <c:v>121</c:v>
                </c:pt>
                <c:pt idx="43">
                  <c:v>130</c:v>
                </c:pt>
                <c:pt idx="44">
                  <c:v>141</c:v>
                </c:pt>
                <c:pt idx="45">
                  <c:v>146</c:v>
                </c:pt>
                <c:pt idx="46">
                  <c:v>128</c:v>
                </c:pt>
                <c:pt idx="47">
                  <c:v>132</c:v>
                </c:pt>
                <c:pt idx="48">
                  <c:v>150</c:v>
                </c:pt>
                <c:pt idx="49">
                  <c:v>146</c:v>
                </c:pt>
                <c:pt idx="50">
                  <c:v>126</c:v>
                </c:pt>
                <c:pt idx="51">
                  <c:v>135</c:v>
                </c:pt>
                <c:pt idx="52">
                  <c:v>140</c:v>
                </c:pt>
                <c:pt idx="53">
                  <c:v>127</c:v>
                </c:pt>
                <c:pt idx="54">
                  <c:v>109</c:v>
                </c:pt>
                <c:pt idx="55">
                  <c:v>130</c:v>
                </c:pt>
                <c:pt idx="56">
                  <c:v>125</c:v>
                </c:pt>
                <c:pt idx="57">
                  <c:v>115</c:v>
                </c:pt>
                <c:pt idx="58">
                  <c:v>126</c:v>
                </c:pt>
                <c:pt idx="59">
                  <c:v>144</c:v>
                </c:pt>
                <c:pt idx="60">
                  <c:v>136</c:v>
                </c:pt>
                <c:pt idx="61">
                  <c:v>130</c:v>
                </c:pt>
                <c:pt idx="62">
                  <c:v>113</c:v>
                </c:pt>
                <c:pt idx="63">
                  <c:v>133</c:v>
                </c:pt>
                <c:pt idx="64">
                  <c:v>148</c:v>
                </c:pt>
                <c:pt idx="65">
                  <c:v>143</c:v>
                </c:pt>
                <c:pt idx="66">
                  <c:v>129</c:v>
                </c:pt>
                <c:pt idx="67">
                  <c:v>151</c:v>
                </c:pt>
                <c:pt idx="68">
                  <c:v>141</c:v>
                </c:pt>
                <c:pt idx="69">
                  <c:v>138</c:v>
                </c:pt>
                <c:pt idx="70">
                  <c:v>139</c:v>
                </c:pt>
                <c:pt idx="71">
                  <c:v>162</c:v>
                </c:pt>
                <c:pt idx="72">
                  <c:v>150</c:v>
                </c:pt>
                <c:pt idx="73">
                  <c:v>141</c:v>
                </c:pt>
                <c:pt idx="74">
                  <c:v>151</c:v>
                </c:pt>
                <c:pt idx="75">
                  <c:v>149</c:v>
                </c:pt>
                <c:pt idx="76">
                  <c:v>147</c:v>
                </c:pt>
                <c:pt idx="77">
                  <c:v>130</c:v>
                </c:pt>
                <c:pt idx="78">
                  <c:v>152</c:v>
                </c:pt>
                <c:pt idx="79">
                  <c:v>164</c:v>
                </c:pt>
                <c:pt idx="80">
                  <c:v>149</c:v>
                </c:pt>
                <c:pt idx="81">
                  <c:v>145</c:v>
                </c:pt>
                <c:pt idx="82">
                  <c:v>155</c:v>
                </c:pt>
                <c:pt idx="83">
                  <c:v>172</c:v>
                </c:pt>
                <c:pt idx="84">
                  <c:v>164</c:v>
                </c:pt>
                <c:pt idx="85">
                  <c:v>148</c:v>
                </c:pt>
                <c:pt idx="86">
                  <c:v>151</c:v>
                </c:pt>
                <c:pt idx="87">
                  <c:v>143</c:v>
                </c:pt>
                <c:pt idx="88">
                  <c:v>142</c:v>
                </c:pt>
                <c:pt idx="89">
                  <c:v>149</c:v>
                </c:pt>
                <c:pt idx="90">
                  <c:v>147</c:v>
                </c:pt>
                <c:pt idx="91">
                  <c:v>148</c:v>
                </c:pt>
                <c:pt idx="92">
                  <c:v>142</c:v>
                </c:pt>
                <c:pt idx="93">
                  <c:v>139</c:v>
                </c:pt>
                <c:pt idx="94">
                  <c:v>148</c:v>
                </c:pt>
                <c:pt idx="95">
                  <c:v>156</c:v>
                </c:pt>
                <c:pt idx="96">
                  <c:v>154</c:v>
                </c:pt>
                <c:pt idx="97">
                  <c:v>168</c:v>
                </c:pt>
                <c:pt idx="98">
                  <c:v>159</c:v>
                </c:pt>
                <c:pt idx="99">
                  <c:v>170</c:v>
                </c:pt>
                <c:pt idx="100">
                  <c:v>150</c:v>
                </c:pt>
                <c:pt idx="101">
                  <c:v>160</c:v>
                </c:pt>
                <c:pt idx="102">
                  <c:v>157</c:v>
                </c:pt>
                <c:pt idx="103">
                  <c:v>147</c:v>
                </c:pt>
                <c:pt idx="104">
                  <c:v>156</c:v>
                </c:pt>
                <c:pt idx="105">
                  <c:v>139</c:v>
                </c:pt>
                <c:pt idx="106">
                  <c:v>149</c:v>
                </c:pt>
                <c:pt idx="107">
                  <c:v>170</c:v>
                </c:pt>
                <c:pt idx="108">
                  <c:v>167</c:v>
                </c:pt>
                <c:pt idx="109">
                  <c:v>156</c:v>
                </c:pt>
                <c:pt idx="110">
                  <c:v>168</c:v>
                </c:pt>
                <c:pt idx="111">
                  <c:v>176</c:v>
                </c:pt>
                <c:pt idx="112">
                  <c:v>169</c:v>
                </c:pt>
                <c:pt idx="113">
                  <c:v>182</c:v>
                </c:pt>
                <c:pt idx="114">
                  <c:v>171</c:v>
                </c:pt>
                <c:pt idx="115">
                  <c:v>172</c:v>
                </c:pt>
                <c:pt idx="116">
                  <c:v>167</c:v>
                </c:pt>
                <c:pt idx="117">
                  <c:v>172</c:v>
                </c:pt>
                <c:pt idx="118">
                  <c:v>157</c:v>
                </c:pt>
                <c:pt idx="119">
                  <c:v>166</c:v>
                </c:pt>
                <c:pt idx="120">
                  <c:v>173</c:v>
                </c:pt>
                <c:pt idx="121">
                  <c:v>161</c:v>
                </c:pt>
                <c:pt idx="122">
                  <c:v>140</c:v>
                </c:pt>
                <c:pt idx="123">
                  <c:v>169</c:v>
                </c:pt>
                <c:pt idx="124">
                  <c:v>165</c:v>
                </c:pt>
                <c:pt idx="125">
                  <c:v>159</c:v>
                </c:pt>
                <c:pt idx="126">
                  <c:v>165</c:v>
                </c:pt>
                <c:pt idx="127">
                  <c:v>166</c:v>
                </c:pt>
                <c:pt idx="128">
                  <c:v>180</c:v>
                </c:pt>
                <c:pt idx="129">
                  <c:v>173</c:v>
                </c:pt>
                <c:pt idx="130">
                  <c:v>161</c:v>
                </c:pt>
                <c:pt idx="131">
                  <c:v>179</c:v>
                </c:pt>
                <c:pt idx="132">
                  <c:v>178</c:v>
                </c:pt>
                <c:pt idx="133">
                  <c:v>180</c:v>
                </c:pt>
                <c:pt idx="134">
                  <c:v>161</c:v>
                </c:pt>
                <c:pt idx="135">
                  <c:v>181</c:v>
                </c:pt>
                <c:pt idx="136">
                  <c:v>173</c:v>
                </c:pt>
                <c:pt idx="137">
                  <c:v>197</c:v>
                </c:pt>
                <c:pt idx="138">
                  <c:v>179</c:v>
                </c:pt>
                <c:pt idx="139">
                  <c:v>204</c:v>
                </c:pt>
                <c:pt idx="140">
                  <c:v>178</c:v>
                </c:pt>
                <c:pt idx="141">
                  <c:v>166</c:v>
                </c:pt>
                <c:pt idx="142">
                  <c:v>178</c:v>
                </c:pt>
                <c:pt idx="143">
                  <c:v>205</c:v>
                </c:pt>
                <c:pt idx="144">
                  <c:v>197</c:v>
                </c:pt>
                <c:pt idx="145">
                  <c:v>207</c:v>
                </c:pt>
                <c:pt idx="146">
                  <c:v>186</c:v>
                </c:pt>
                <c:pt idx="147">
                  <c:v>190</c:v>
                </c:pt>
                <c:pt idx="148">
                  <c:v>184</c:v>
                </c:pt>
                <c:pt idx="149">
                  <c:v>181</c:v>
                </c:pt>
                <c:pt idx="150">
                  <c:v>178</c:v>
                </c:pt>
                <c:pt idx="151">
                  <c:v>198</c:v>
                </c:pt>
                <c:pt idx="152">
                  <c:v>181</c:v>
                </c:pt>
                <c:pt idx="153">
                  <c:v>171</c:v>
                </c:pt>
                <c:pt idx="154">
                  <c:v>173</c:v>
                </c:pt>
                <c:pt idx="155">
                  <c:v>191</c:v>
                </c:pt>
                <c:pt idx="156">
                  <c:v>193</c:v>
                </c:pt>
                <c:pt idx="157">
                  <c:v>184</c:v>
                </c:pt>
                <c:pt idx="158">
                  <c:v>210</c:v>
                </c:pt>
                <c:pt idx="159">
                  <c:v>199</c:v>
                </c:pt>
                <c:pt idx="160">
                  <c:v>195</c:v>
                </c:pt>
                <c:pt idx="161">
                  <c:v>193</c:v>
                </c:pt>
                <c:pt idx="162">
                  <c:v>185</c:v>
                </c:pt>
                <c:pt idx="163">
                  <c:v>211</c:v>
                </c:pt>
                <c:pt idx="164">
                  <c:v>194</c:v>
                </c:pt>
                <c:pt idx="165">
                  <c:v>191</c:v>
                </c:pt>
                <c:pt idx="166">
                  <c:v>208</c:v>
                </c:pt>
                <c:pt idx="167">
                  <c:v>213</c:v>
                </c:pt>
                <c:pt idx="168">
                  <c:v>196</c:v>
                </c:pt>
                <c:pt idx="169">
                  <c:v>204</c:v>
                </c:pt>
                <c:pt idx="170">
                  <c:v>182</c:v>
                </c:pt>
                <c:pt idx="171">
                  <c:v>208</c:v>
                </c:pt>
                <c:pt idx="172">
                  <c:v>203</c:v>
                </c:pt>
                <c:pt idx="173">
                  <c:v>210</c:v>
                </c:pt>
                <c:pt idx="174">
                  <c:v>196</c:v>
                </c:pt>
                <c:pt idx="175">
                  <c:v>190</c:v>
                </c:pt>
                <c:pt idx="176">
                  <c:v>200</c:v>
                </c:pt>
                <c:pt idx="177">
                  <c:v>180</c:v>
                </c:pt>
                <c:pt idx="178">
                  <c:v>197</c:v>
                </c:pt>
                <c:pt idx="179">
                  <c:v>211</c:v>
                </c:pt>
                <c:pt idx="180">
                  <c:v>218</c:v>
                </c:pt>
                <c:pt idx="181">
                  <c:v>194</c:v>
                </c:pt>
                <c:pt idx="182">
                  <c:v>193</c:v>
                </c:pt>
                <c:pt idx="183">
                  <c:v>235</c:v>
                </c:pt>
                <c:pt idx="184">
                  <c:v>189</c:v>
                </c:pt>
                <c:pt idx="185">
                  <c:v>206</c:v>
                </c:pt>
                <c:pt idx="186">
                  <c:v>205</c:v>
                </c:pt>
                <c:pt idx="187">
                  <c:v>207</c:v>
                </c:pt>
                <c:pt idx="188">
                  <c:v>203</c:v>
                </c:pt>
                <c:pt idx="189">
                  <c:v>202</c:v>
                </c:pt>
                <c:pt idx="190">
                  <c:v>220</c:v>
                </c:pt>
                <c:pt idx="191">
                  <c:v>225</c:v>
                </c:pt>
                <c:pt idx="192">
                  <c:v>193</c:v>
                </c:pt>
                <c:pt idx="193">
                  <c:v>188</c:v>
                </c:pt>
                <c:pt idx="194">
                  <c:v>220</c:v>
                </c:pt>
                <c:pt idx="195">
                  <c:v>222</c:v>
                </c:pt>
                <c:pt idx="196">
                  <c:v>250</c:v>
                </c:pt>
                <c:pt idx="197">
                  <c:v>227</c:v>
                </c:pt>
                <c:pt idx="198">
                  <c:v>193</c:v>
                </c:pt>
                <c:pt idx="199">
                  <c:v>231</c:v>
                </c:pt>
                <c:pt idx="200">
                  <c:v>230</c:v>
                </c:pt>
                <c:pt idx="201">
                  <c:v>213</c:v>
                </c:pt>
                <c:pt idx="202">
                  <c:v>220</c:v>
                </c:pt>
                <c:pt idx="203">
                  <c:v>221</c:v>
                </c:pt>
                <c:pt idx="204">
                  <c:v>227</c:v>
                </c:pt>
                <c:pt idx="205">
                  <c:v>220</c:v>
                </c:pt>
                <c:pt idx="206">
                  <c:v>206</c:v>
                </c:pt>
                <c:pt idx="207">
                  <c:v>238</c:v>
                </c:pt>
                <c:pt idx="208">
                  <c:v>240</c:v>
                </c:pt>
                <c:pt idx="209">
                  <c:v>212</c:v>
                </c:pt>
                <c:pt idx="210">
                  <c:v>238</c:v>
                </c:pt>
                <c:pt idx="211">
                  <c:v>217</c:v>
                </c:pt>
                <c:pt idx="212">
                  <c:v>214</c:v>
                </c:pt>
                <c:pt idx="213">
                  <c:v>202</c:v>
                </c:pt>
                <c:pt idx="214">
                  <c:v>236</c:v>
                </c:pt>
                <c:pt idx="215">
                  <c:v>255</c:v>
                </c:pt>
                <c:pt idx="216">
                  <c:v>230</c:v>
                </c:pt>
                <c:pt idx="217">
                  <c:v>230</c:v>
                </c:pt>
                <c:pt idx="218">
                  <c:v>228</c:v>
                </c:pt>
                <c:pt idx="219">
                  <c:v>255</c:v>
                </c:pt>
                <c:pt idx="220">
                  <c:v>236</c:v>
                </c:pt>
                <c:pt idx="221">
                  <c:v>238</c:v>
                </c:pt>
                <c:pt idx="222">
                  <c:v>237</c:v>
                </c:pt>
                <c:pt idx="223">
                  <c:v>247</c:v>
                </c:pt>
                <c:pt idx="224">
                  <c:v>232</c:v>
                </c:pt>
                <c:pt idx="225">
                  <c:v>220</c:v>
                </c:pt>
                <c:pt idx="226">
                  <c:v>252</c:v>
                </c:pt>
                <c:pt idx="227">
                  <c:v>245</c:v>
                </c:pt>
                <c:pt idx="228">
                  <c:v>253</c:v>
                </c:pt>
                <c:pt idx="229">
                  <c:v>224</c:v>
                </c:pt>
                <c:pt idx="230">
                  <c:v>248</c:v>
                </c:pt>
                <c:pt idx="231">
                  <c:v>233</c:v>
                </c:pt>
                <c:pt idx="232">
                  <c:v>231</c:v>
                </c:pt>
                <c:pt idx="233">
                  <c:v>217</c:v>
                </c:pt>
                <c:pt idx="234">
                  <c:v>234</c:v>
                </c:pt>
                <c:pt idx="235">
                  <c:v>252</c:v>
                </c:pt>
                <c:pt idx="236">
                  <c:v>231</c:v>
                </c:pt>
                <c:pt idx="237">
                  <c:v>238</c:v>
                </c:pt>
                <c:pt idx="238">
                  <c:v>237</c:v>
                </c:pt>
                <c:pt idx="239">
                  <c:v>285</c:v>
                </c:pt>
                <c:pt idx="240">
                  <c:v>236</c:v>
                </c:pt>
                <c:pt idx="241">
                  <c:v>244</c:v>
                </c:pt>
                <c:pt idx="242">
                  <c:v>240</c:v>
                </c:pt>
                <c:pt idx="243">
                  <c:v>252</c:v>
                </c:pt>
                <c:pt idx="244">
                  <c:v>247</c:v>
                </c:pt>
                <c:pt idx="245">
                  <c:v>230</c:v>
                </c:pt>
                <c:pt idx="246">
                  <c:v>246</c:v>
                </c:pt>
                <c:pt idx="247">
                  <c:v>256</c:v>
                </c:pt>
                <c:pt idx="248">
                  <c:v>259</c:v>
                </c:pt>
                <c:pt idx="249">
                  <c:v>269</c:v>
                </c:pt>
                <c:pt idx="250">
                  <c:v>254</c:v>
                </c:pt>
                <c:pt idx="251">
                  <c:v>252</c:v>
                </c:pt>
                <c:pt idx="252">
                  <c:v>280</c:v>
                </c:pt>
                <c:pt idx="253">
                  <c:v>250</c:v>
                </c:pt>
                <c:pt idx="254">
                  <c:v>243</c:v>
                </c:pt>
                <c:pt idx="255">
                  <c:v>272</c:v>
                </c:pt>
                <c:pt idx="256">
                  <c:v>234</c:v>
                </c:pt>
                <c:pt idx="257">
                  <c:v>245</c:v>
                </c:pt>
                <c:pt idx="258">
                  <c:v>231</c:v>
                </c:pt>
                <c:pt idx="259">
                  <c:v>248</c:v>
                </c:pt>
                <c:pt idx="260">
                  <c:v>253</c:v>
                </c:pt>
                <c:pt idx="261">
                  <c:v>267</c:v>
                </c:pt>
                <c:pt idx="262">
                  <c:v>244</c:v>
                </c:pt>
                <c:pt idx="263">
                  <c:v>262</c:v>
                </c:pt>
                <c:pt idx="264">
                  <c:v>256</c:v>
                </c:pt>
                <c:pt idx="265">
                  <c:v>259</c:v>
                </c:pt>
                <c:pt idx="266">
                  <c:v>252</c:v>
                </c:pt>
                <c:pt idx="267">
                  <c:v>262</c:v>
                </c:pt>
                <c:pt idx="268">
                  <c:v>252</c:v>
                </c:pt>
                <c:pt idx="269">
                  <c:v>240</c:v>
                </c:pt>
                <c:pt idx="270">
                  <c:v>256</c:v>
                </c:pt>
                <c:pt idx="271">
                  <c:v>271</c:v>
                </c:pt>
                <c:pt idx="272">
                  <c:v>247</c:v>
                </c:pt>
                <c:pt idx="273">
                  <c:v>270</c:v>
                </c:pt>
                <c:pt idx="274">
                  <c:v>245</c:v>
                </c:pt>
                <c:pt idx="275">
                  <c:v>262</c:v>
                </c:pt>
                <c:pt idx="276">
                  <c:v>256</c:v>
                </c:pt>
                <c:pt idx="277">
                  <c:v>269</c:v>
                </c:pt>
                <c:pt idx="278">
                  <c:v>245</c:v>
                </c:pt>
                <c:pt idx="279">
                  <c:v>279</c:v>
                </c:pt>
                <c:pt idx="280">
                  <c:v>277</c:v>
                </c:pt>
                <c:pt idx="281">
                  <c:v>304</c:v>
                </c:pt>
                <c:pt idx="282">
                  <c:v>298</c:v>
                </c:pt>
                <c:pt idx="283">
                  <c:v>264</c:v>
                </c:pt>
                <c:pt idx="284">
                  <c:v>262</c:v>
                </c:pt>
                <c:pt idx="285">
                  <c:v>278</c:v>
                </c:pt>
                <c:pt idx="286">
                  <c:v>269</c:v>
                </c:pt>
                <c:pt idx="287">
                  <c:v>265</c:v>
                </c:pt>
                <c:pt idx="288">
                  <c:v>296</c:v>
                </c:pt>
                <c:pt idx="289">
                  <c:v>273</c:v>
                </c:pt>
                <c:pt idx="290">
                  <c:v>271</c:v>
                </c:pt>
                <c:pt idx="291">
                  <c:v>251</c:v>
                </c:pt>
                <c:pt idx="292">
                  <c:v>289</c:v>
                </c:pt>
                <c:pt idx="293">
                  <c:v>246</c:v>
                </c:pt>
                <c:pt idx="294">
                  <c:v>276</c:v>
                </c:pt>
                <c:pt idx="295">
                  <c:v>290</c:v>
                </c:pt>
                <c:pt idx="296">
                  <c:v>283</c:v>
                </c:pt>
                <c:pt idx="297">
                  <c:v>270</c:v>
                </c:pt>
                <c:pt idx="298">
                  <c:v>249</c:v>
                </c:pt>
                <c:pt idx="299">
                  <c:v>292</c:v>
                </c:pt>
                <c:pt idx="300">
                  <c:v>288</c:v>
                </c:pt>
                <c:pt idx="301">
                  <c:v>277</c:v>
                </c:pt>
                <c:pt idx="302">
                  <c:v>287</c:v>
                </c:pt>
                <c:pt idx="303">
                  <c:v>286</c:v>
                </c:pt>
                <c:pt idx="304">
                  <c:v>281</c:v>
                </c:pt>
                <c:pt idx="305">
                  <c:v>273</c:v>
                </c:pt>
                <c:pt idx="306">
                  <c:v>265</c:v>
                </c:pt>
                <c:pt idx="307">
                  <c:v>302</c:v>
                </c:pt>
                <c:pt idx="308">
                  <c:v>284</c:v>
                </c:pt>
                <c:pt idx="309">
                  <c:v>321</c:v>
                </c:pt>
                <c:pt idx="310">
                  <c:v>300</c:v>
                </c:pt>
                <c:pt idx="311">
                  <c:v>316</c:v>
                </c:pt>
                <c:pt idx="312">
                  <c:v>292</c:v>
                </c:pt>
                <c:pt idx="313">
                  <c:v>269</c:v>
                </c:pt>
                <c:pt idx="314">
                  <c:v>287</c:v>
                </c:pt>
                <c:pt idx="315">
                  <c:v>309</c:v>
                </c:pt>
                <c:pt idx="316">
                  <c:v>271</c:v>
                </c:pt>
                <c:pt idx="317">
                  <c:v>281</c:v>
                </c:pt>
                <c:pt idx="318">
                  <c:v>296</c:v>
                </c:pt>
                <c:pt idx="319">
                  <c:v>312</c:v>
                </c:pt>
                <c:pt idx="320">
                  <c:v>314</c:v>
                </c:pt>
                <c:pt idx="321">
                  <c:v>300</c:v>
                </c:pt>
                <c:pt idx="322">
                  <c:v>322</c:v>
                </c:pt>
                <c:pt idx="323">
                  <c:v>318</c:v>
                </c:pt>
                <c:pt idx="324">
                  <c:v>279</c:v>
                </c:pt>
                <c:pt idx="325">
                  <c:v>316</c:v>
                </c:pt>
                <c:pt idx="326">
                  <c:v>319</c:v>
                </c:pt>
                <c:pt idx="327">
                  <c:v>301</c:v>
                </c:pt>
                <c:pt idx="328">
                  <c:v>281</c:v>
                </c:pt>
                <c:pt idx="329">
                  <c:v>285</c:v>
                </c:pt>
                <c:pt idx="330">
                  <c:v>293</c:v>
                </c:pt>
                <c:pt idx="331">
                  <c:v>290</c:v>
                </c:pt>
                <c:pt idx="332">
                  <c:v>299</c:v>
                </c:pt>
                <c:pt idx="333">
                  <c:v>301</c:v>
                </c:pt>
                <c:pt idx="334">
                  <c:v>273</c:v>
                </c:pt>
                <c:pt idx="335">
                  <c:v>295</c:v>
                </c:pt>
                <c:pt idx="336">
                  <c:v>303</c:v>
                </c:pt>
                <c:pt idx="337">
                  <c:v>318</c:v>
                </c:pt>
                <c:pt idx="338">
                  <c:v>298</c:v>
                </c:pt>
                <c:pt idx="339">
                  <c:v>322</c:v>
                </c:pt>
                <c:pt idx="340">
                  <c:v>312</c:v>
                </c:pt>
                <c:pt idx="341">
                  <c:v>289</c:v>
                </c:pt>
                <c:pt idx="342">
                  <c:v>301</c:v>
                </c:pt>
                <c:pt idx="343">
                  <c:v>313</c:v>
                </c:pt>
                <c:pt idx="344">
                  <c:v>289</c:v>
                </c:pt>
                <c:pt idx="345">
                  <c:v>302</c:v>
                </c:pt>
                <c:pt idx="346">
                  <c:v>305</c:v>
                </c:pt>
                <c:pt idx="347">
                  <c:v>317</c:v>
                </c:pt>
                <c:pt idx="348">
                  <c:v>318</c:v>
                </c:pt>
                <c:pt idx="349">
                  <c:v>313</c:v>
                </c:pt>
                <c:pt idx="350">
                  <c:v>323</c:v>
                </c:pt>
                <c:pt idx="351">
                  <c:v>335</c:v>
                </c:pt>
                <c:pt idx="352">
                  <c:v>316</c:v>
                </c:pt>
                <c:pt idx="353">
                  <c:v>337</c:v>
                </c:pt>
                <c:pt idx="354">
                  <c:v>315</c:v>
                </c:pt>
                <c:pt idx="355">
                  <c:v>317</c:v>
                </c:pt>
                <c:pt idx="356">
                  <c:v>297</c:v>
                </c:pt>
                <c:pt idx="357">
                  <c:v>312</c:v>
                </c:pt>
                <c:pt idx="358">
                  <c:v>303</c:v>
                </c:pt>
                <c:pt idx="359">
                  <c:v>341</c:v>
                </c:pt>
                <c:pt idx="360">
                  <c:v>308</c:v>
                </c:pt>
                <c:pt idx="361">
                  <c:v>331</c:v>
                </c:pt>
                <c:pt idx="362">
                  <c:v>328</c:v>
                </c:pt>
                <c:pt idx="363">
                  <c:v>299</c:v>
                </c:pt>
                <c:pt idx="364">
                  <c:v>307</c:v>
                </c:pt>
                <c:pt idx="365">
                  <c:v>321</c:v>
                </c:pt>
                <c:pt idx="366">
                  <c:v>327</c:v>
                </c:pt>
                <c:pt idx="367">
                  <c:v>338</c:v>
                </c:pt>
                <c:pt idx="368">
                  <c:v>318</c:v>
                </c:pt>
                <c:pt idx="369">
                  <c:v>299</c:v>
                </c:pt>
                <c:pt idx="370">
                  <c:v>310</c:v>
                </c:pt>
                <c:pt idx="371">
                  <c:v>313</c:v>
                </c:pt>
                <c:pt idx="372">
                  <c:v>304</c:v>
                </c:pt>
                <c:pt idx="373">
                  <c:v>318</c:v>
                </c:pt>
                <c:pt idx="374">
                  <c:v>326</c:v>
                </c:pt>
                <c:pt idx="375">
                  <c:v>333</c:v>
                </c:pt>
                <c:pt idx="376">
                  <c:v>313</c:v>
                </c:pt>
                <c:pt idx="377">
                  <c:v>339</c:v>
                </c:pt>
                <c:pt idx="378">
                  <c:v>334</c:v>
                </c:pt>
                <c:pt idx="379">
                  <c:v>350</c:v>
                </c:pt>
                <c:pt idx="380">
                  <c:v>347</c:v>
                </c:pt>
                <c:pt idx="381">
                  <c:v>315</c:v>
                </c:pt>
                <c:pt idx="382">
                  <c:v>319</c:v>
                </c:pt>
                <c:pt idx="383">
                  <c:v>338</c:v>
                </c:pt>
                <c:pt idx="384">
                  <c:v>321</c:v>
                </c:pt>
                <c:pt idx="385">
                  <c:v>354</c:v>
                </c:pt>
                <c:pt idx="386">
                  <c:v>342</c:v>
                </c:pt>
                <c:pt idx="387">
                  <c:v>331</c:v>
                </c:pt>
                <c:pt idx="388">
                  <c:v>343</c:v>
                </c:pt>
                <c:pt idx="389">
                  <c:v>347</c:v>
                </c:pt>
                <c:pt idx="390">
                  <c:v>365</c:v>
                </c:pt>
                <c:pt idx="391">
                  <c:v>354</c:v>
                </c:pt>
                <c:pt idx="392">
                  <c:v>340</c:v>
                </c:pt>
                <c:pt idx="393">
                  <c:v>310</c:v>
                </c:pt>
                <c:pt idx="394">
                  <c:v>320</c:v>
                </c:pt>
                <c:pt idx="395">
                  <c:v>353</c:v>
                </c:pt>
                <c:pt idx="396">
                  <c:v>333</c:v>
                </c:pt>
                <c:pt idx="397">
                  <c:v>328</c:v>
                </c:pt>
                <c:pt idx="398">
                  <c:v>350</c:v>
                </c:pt>
                <c:pt idx="399">
                  <c:v>351</c:v>
                </c:pt>
                <c:pt idx="400">
                  <c:v>355</c:v>
                </c:pt>
                <c:pt idx="401">
                  <c:v>371</c:v>
                </c:pt>
                <c:pt idx="402">
                  <c:v>369</c:v>
                </c:pt>
                <c:pt idx="403">
                  <c:v>378</c:v>
                </c:pt>
                <c:pt idx="404">
                  <c:v>380</c:v>
                </c:pt>
                <c:pt idx="405">
                  <c:v>350</c:v>
                </c:pt>
                <c:pt idx="406">
                  <c:v>376</c:v>
                </c:pt>
                <c:pt idx="407">
                  <c:v>377</c:v>
                </c:pt>
                <c:pt idx="408">
                  <c:v>373</c:v>
                </c:pt>
                <c:pt idx="409">
                  <c:v>349</c:v>
                </c:pt>
                <c:pt idx="410">
                  <c:v>358</c:v>
                </c:pt>
                <c:pt idx="411">
                  <c:v>346</c:v>
                </c:pt>
                <c:pt idx="412">
                  <c:v>333</c:v>
                </c:pt>
                <c:pt idx="413">
                  <c:v>343</c:v>
                </c:pt>
                <c:pt idx="414">
                  <c:v>353</c:v>
                </c:pt>
                <c:pt idx="415">
                  <c:v>376</c:v>
                </c:pt>
                <c:pt idx="416">
                  <c:v>349</c:v>
                </c:pt>
                <c:pt idx="417">
                  <c:v>360</c:v>
                </c:pt>
                <c:pt idx="418">
                  <c:v>393</c:v>
                </c:pt>
                <c:pt idx="419">
                  <c:v>392</c:v>
                </c:pt>
                <c:pt idx="420">
                  <c:v>370</c:v>
                </c:pt>
                <c:pt idx="421">
                  <c:v>353</c:v>
                </c:pt>
                <c:pt idx="422">
                  <c:v>372</c:v>
                </c:pt>
                <c:pt idx="423">
                  <c:v>371</c:v>
                </c:pt>
                <c:pt idx="424">
                  <c:v>341</c:v>
                </c:pt>
                <c:pt idx="425">
                  <c:v>344</c:v>
                </c:pt>
                <c:pt idx="426">
                  <c:v>364</c:v>
                </c:pt>
                <c:pt idx="427">
                  <c:v>386</c:v>
                </c:pt>
                <c:pt idx="428">
                  <c:v>377</c:v>
                </c:pt>
                <c:pt idx="429">
                  <c:v>390</c:v>
                </c:pt>
                <c:pt idx="430">
                  <c:v>395</c:v>
                </c:pt>
                <c:pt idx="431">
                  <c:v>352</c:v>
                </c:pt>
                <c:pt idx="432">
                  <c:v>341</c:v>
                </c:pt>
                <c:pt idx="433">
                  <c:v>369</c:v>
                </c:pt>
                <c:pt idx="434">
                  <c:v>369</c:v>
                </c:pt>
                <c:pt idx="435">
                  <c:v>379</c:v>
                </c:pt>
                <c:pt idx="436">
                  <c:v>379</c:v>
                </c:pt>
                <c:pt idx="437">
                  <c:v>378</c:v>
                </c:pt>
                <c:pt idx="438">
                  <c:v>396</c:v>
                </c:pt>
                <c:pt idx="439">
                  <c:v>375</c:v>
                </c:pt>
                <c:pt idx="440">
                  <c:v>369</c:v>
                </c:pt>
                <c:pt idx="441">
                  <c:v>390</c:v>
                </c:pt>
                <c:pt idx="442">
                  <c:v>370</c:v>
                </c:pt>
                <c:pt idx="443">
                  <c:v>367</c:v>
                </c:pt>
                <c:pt idx="444">
                  <c:v>367</c:v>
                </c:pt>
                <c:pt idx="445">
                  <c:v>360</c:v>
                </c:pt>
                <c:pt idx="446">
                  <c:v>393</c:v>
                </c:pt>
                <c:pt idx="447">
                  <c:v>402</c:v>
                </c:pt>
                <c:pt idx="448">
                  <c:v>374</c:v>
                </c:pt>
                <c:pt idx="449">
                  <c:v>363</c:v>
                </c:pt>
                <c:pt idx="450">
                  <c:v>378</c:v>
                </c:pt>
                <c:pt idx="451">
                  <c:v>391</c:v>
                </c:pt>
                <c:pt idx="452">
                  <c:v>386</c:v>
                </c:pt>
                <c:pt idx="453">
                  <c:v>401</c:v>
                </c:pt>
                <c:pt idx="454">
                  <c:v>387</c:v>
                </c:pt>
                <c:pt idx="455">
                  <c:v>388</c:v>
                </c:pt>
                <c:pt idx="456">
                  <c:v>392</c:v>
                </c:pt>
                <c:pt idx="457">
                  <c:v>398</c:v>
                </c:pt>
                <c:pt idx="458">
                  <c:v>410</c:v>
                </c:pt>
                <c:pt idx="459">
                  <c:v>407</c:v>
                </c:pt>
                <c:pt idx="460">
                  <c:v>403</c:v>
                </c:pt>
                <c:pt idx="461">
                  <c:v>395</c:v>
                </c:pt>
                <c:pt idx="462">
                  <c:v>386</c:v>
                </c:pt>
                <c:pt idx="463">
                  <c:v>396</c:v>
                </c:pt>
                <c:pt idx="464">
                  <c:v>410</c:v>
                </c:pt>
                <c:pt idx="465">
                  <c:v>388</c:v>
                </c:pt>
                <c:pt idx="466">
                  <c:v>365</c:v>
                </c:pt>
                <c:pt idx="467">
                  <c:v>395</c:v>
                </c:pt>
                <c:pt idx="468">
                  <c:v>421</c:v>
                </c:pt>
                <c:pt idx="469">
                  <c:v>404</c:v>
                </c:pt>
                <c:pt idx="470">
                  <c:v>385</c:v>
                </c:pt>
                <c:pt idx="471">
                  <c:v>393</c:v>
                </c:pt>
                <c:pt idx="472">
                  <c:v>392</c:v>
                </c:pt>
                <c:pt idx="473">
                  <c:v>384</c:v>
                </c:pt>
                <c:pt idx="474">
                  <c:v>401</c:v>
                </c:pt>
                <c:pt idx="475">
                  <c:v>405</c:v>
                </c:pt>
                <c:pt idx="476">
                  <c:v>403</c:v>
                </c:pt>
                <c:pt idx="477">
                  <c:v>405</c:v>
                </c:pt>
                <c:pt idx="478">
                  <c:v>422</c:v>
                </c:pt>
                <c:pt idx="479">
                  <c:v>406</c:v>
                </c:pt>
                <c:pt idx="480">
                  <c:v>386</c:v>
                </c:pt>
                <c:pt idx="481">
                  <c:v>410</c:v>
                </c:pt>
                <c:pt idx="482">
                  <c:v>407</c:v>
                </c:pt>
                <c:pt idx="483">
                  <c:v>401</c:v>
                </c:pt>
                <c:pt idx="484">
                  <c:v>420</c:v>
                </c:pt>
                <c:pt idx="485">
                  <c:v>421</c:v>
                </c:pt>
                <c:pt idx="486">
                  <c:v>421</c:v>
                </c:pt>
                <c:pt idx="487">
                  <c:v>421</c:v>
                </c:pt>
                <c:pt idx="488">
                  <c:v>423</c:v>
                </c:pt>
                <c:pt idx="489">
                  <c:v>428</c:v>
                </c:pt>
                <c:pt idx="490">
                  <c:v>435</c:v>
                </c:pt>
                <c:pt idx="491">
                  <c:v>429</c:v>
                </c:pt>
                <c:pt idx="492">
                  <c:v>424</c:v>
                </c:pt>
                <c:pt idx="493">
                  <c:v>410</c:v>
                </c:pt>
                <c:pt idx="494">
                  <c:v>414</c:v>
                </c:pt>
                <c:pt idx="495">
                  <c:v>405</c:v>
                </c:pt>
                <c:pt idx="496">
                  <c:v>416</c:v>
                </c:pt>
                <c:pt idx="497">
                  <c:v>426</c:v>
                </c:pt>
                <c:pt idx="498">
                  <c:v>431</c:v>
                </c:pt>
                <c:pt idx="499">
                  <c:v>465</c:v>
                </c:pt>
                <c:pt idx="500">
                  <c:v>450</c:v>
                </c:pt>
                <c:pt idx="501">
                  <c:v>415</c:v>
                </c:pt>
                <c:pt idx="502">
                  <c:v>425</c:v>
                </c:pt>
                <c:pt idx="503">
                  <c:v>433</c:v>
                </c:pt>
                <c:pt idx="504">
                  <c:v>434</c:v>
                </c:pt>
                <c:pt idx="505">
                  <c:v>431</c:v>
                </c:pt>
                <c:pt idx="506">
                  <c:v>428</c:v>
                </c:pt>
                <c:pt idx="507">
                  <c:v>430</c:v>
                </c:pt>
                <c:pt idx="508">
                  <c:v>421</c:v>
                </c:pt>
                <c:pt idx="509">
                  <c:v>426</c:v>
                </c:pt>
                <c:pt idx="510">
                  <c:v>438</c:v>
                </c:pt>
                <c:pt idx="511">
                  <c:v>424</c:v>
                </c:pt>
                <c:pt idx="512">
                  <c:v>417</c:v>
                </c:pt>
                <c:pt idx="513">
                  <c:v>438</c:v>
                </c:pt>
                <c:pt idx="514">
                  <c:v>453</c:v>
                </c:pt>
                <c:pt idx="515">
                  <c:v>447</c:v>
                </c:pt>
                <c:pt idx="516">
                  <c:v>428</c:v>
                </c:pt>
                <c:pt idx="517">
                  <c:v>439</c:v>
                </c:pt>
                <c:pt idx="518">
                  <c:v>438</c:v>
                </c:pt>
                <c:pt idx="519">
                  <c:v>441</c:v>
                </c:pt>
                <c:pt idx="520">
                  <c:v>437</c:v>
                </c:pt>
                <c:pt idx="521">
                  <c:v>449</c:v>
                </c:pt>
                <c:pt idx="522">
                  <c:v>450</c:v>
                </c:pt>
                <c:pt idx="523">
                  <c:v>444</c:v>
                </c:pt>
                <c:pt idx="524">
                  <c:v>433</c:v>
                </c:pt>
                <c:pt idx="525">
                  <c:v>434</c:v>
                </c:pt>
                <c:pt idx="526">
                  <c:v>468</c:v>
                </c:pt>
                <c:pt idx="527">
                  <c:v>454</c:v>
                </c:pt>
                <c:pt idx="528">
                  <c:v>456</c:v>
                </c:pt>
                <c:pt idx="529">
                  <c:v>448</c:v>
                </c:pt>
                <c:pt idx="530">
                  <c:v>440</c:v>
                </c:pt>
                <c:pt idx="531">
                  <c:v>438</c:v>
                </c:pt>
                <c:pt idx="532">
                  <c:v>429</c:v>
                </c:pt>
                <c:pt idx="533">
                  <c:v>413</c:v>
                </c:pt>
                <c:pt idx="534">
                  <c:v>426</c:v>
                </c:pt>
                <c:pt idx="535">
                  <c:v>445</c:v>
                </c:pt>
                <c:pt idx="536">
                  <c:v>461</c:v>
                </c:pt>
                <c:pt idx="537">
                  <c:v>448</c:v>
                </c:pt>
                <c:pt idx="538">
                  <c:v>442</c:v>
                </c:pt>
                <c:pt idx="539">
                  <c:v>442</c:v>
                </c:pt>
                <c:pt idx="540">
                  <c:v>452</c:v>
                </c:pt>
                <c:pt idx="541">
                  <c:v>452</c:v>
                </c:pt>
                <c:pt idx="542">
                  <c:v>464</c:v>
                </c:pt>
                <c:pt idx="543">
                  <c:v>465</c:v>
                </c:pt>
                <c:pt idx="544">
                  <c:v>477</c:v>
                </c:pt>
                <c:pt idx="545">
                  <c:v>481</c:v>
                </c:pt>
                <c:pt idx="546">
                  <c:v>455</c:v>
                </c:pt>
                <c:pt idx="547">
                  <c:v>479</c:v>
                </c:pt>
                <c:pt idx="548">
                  <c:v>482</c:v>
                </c:pt>
                <c:pt idx="549">
                  <c:v>474</c:v>
                </c:pt>
                <c:pt idx="550">
                  <c:v>448</c:v>
                </c:pt>
                <c:pt idx="551">
                  <c:v>449</c:v>
                </c:pt>
                <c:pt idx="552">
                  <c:v>430</c:v>
                </c:pt>
                <c:pt idx="553">
                  <c:v>454</c:v>
                </c:pt>
                <c:pt idx="554">
                  <c:v>489</c:v>
                </c:pt>
                <c:pt idx="555">
                  <c:v>481</c:v>
                </c:pt>
                <c:pt idx="556">
                  <c:v>478</c:v>
                </c:pt>
                <c:pt idx="557">
                  <c:v>477</c:v>
                </c:pt>
                <c:pt idx="558">
                  <c:v>496</c:v>
                </c:pt>
                <c:pt idx="559">
                  <c:v>476</c:v>
                </c:pt>
                <c:pt idx="560">
                  <c:v>458</c:v>
                </c:pt>
                <c:pt idx="561">
                  <c:v>433</c:v>
                </c:pt>
                <c:pt idx="562">
                  <c:v>474</c:v>
                </c:pt>
                <c:pt idx="563">
                  <c:v>468</c:v>
                </c:pt>
                <c:pt idx="564">
                  <c:v>457</c:v>
                </c:pt>
                <c:pt idx="565">
                  <c:v>453</c:v>
                </c:pt>
                <c:pt idx="566">
                  <c:v>490</c:v>
                </c:pt>
                <c:pt idx="567">
                  <c:v>488</c:v>
                </c:pt>
                <c:pt idx="568">
                  <c:v>444</c:v>
                </c:pt>
                <c:pt idx="569">
                  <c:v>460</c:v>
                </c:pt>
                <c:pt idx="570">
                  <c:v>469</c:v>
                </c:pt>
                <c:pt idx="571">
                  <c:v>486</c:v>
                </c:pt>
                <c:pt idx="572">
                  <c:v>492</c:v>
                </c:pt>
                <c:pt idx="573">
                  <c:v>482</c:v>
                </c:pt>
                <c:pt idx="574">
                  <c:v>475</c:v>
                </c:pt>
                <c:pt idx="575">
                  <c:v>474</c:v>
                </c:pt>
                <c:pt idx="576">
                  <c:v>493</c:v>
                </c:pt>
                <c:pt idx="577">
                  <c:v>498</c:v>
                </c:pt>
                <c:pt idx="578">
                  <c:v>459</c:v>
                </c:pt>
                <c:pt idx="579">
                  <c:v>470</c:v>
                </c:pt>
                <c:pt idx="580">
                  <c:v>500</c:v>
                </c:pt>
                <c:pt idx="581">
                  <c:v>476</c:v>
                </c:pt>
                <c:pt idx="582">
                  <c:v>506</c:v>
                </c:pt>
                <c:pt idx="583">
                  <c:v>493</c:v>
                </c:pt>
                <c:pt idx="584">
                  <c:v>476</c:v>
                </c:pt>
                <c:pt idx="585">
                  <c:v>490</c:v>
                </c:pt>
                <c:pt idx="586">
                  <c:v>488</c:v>
                </c:pt>
                <c:pt idx="587">
                  <c:v>497</c:v>
                </c:pt>
                <c:pt idx="588">
                  <c:v>480</c:v>
                </c:pt>
                <c:pt idx="589">
                  <c:v>481</c:v>
                </c:pt>
                <c:pt idx="590">
                  <c:v>491</c:v>
                </c:pt>
                <c:pt idx="591">
                  <c:v>526</c:v>
                </c:pt>
                <c:pt idx="592">
                  <c:v>518</c:v>
                </c:pt>
                <c:pt idx="593">
                  <c:v>505</c:v>
                </c:pt>
                <c:pt idx="594">
                  <c:v>518</c:v>
                </c:pt>
                <c:pt idx="595">
                  <c:v>521</c:v>
                </c:pt>
                <c:pt idx="596">
                  <c:v>515</c:v>
                </c:pt>
                <c:pt idx="597">
                  <c:v>519</c:v>
                </c:pt>
                <c:pt idx="598">
                  <c:v>529</c:v>
                </c:pt>
                <c:pt idx="599">
                  <c:v>520</c:v>
                </c:pt>
                <c:pt idx="600">
                  <c:v>514</c:v>
                </c:pt>
                <c:pt idx="601">
                  <c:v>495</c:v>
                </c:pt>
                <c:pt idx="602">
                  <c:v>507</c:v>
                </c:pt>
                <c:pt idx="603">
                  <c:v>497</c:v>
                </c:pt>
                <c:pt idx="604">
                  <c:v>486</c:v>
                </c:pt>
                <c:pt idx="605">
                  <c:v>503</c:v>
                </c:pt>
                <c:pt idx="606">
                  <c:v>513</c:v>
                </c:pt>
                <c:pt idx="607">
                  <c:v>517</c:v>
                </c:pt>
                <c:pt idx="608">
                  <c:v>522</c:v>
                </c:pt>
                <c:pt idx="609">
                  <c:v>490</c:v>
                </c:pt>
                <c:pt idx="610">
                  <c:v>499</c:v>
                </c:pt>
                <c:pt idx="611">
                  <c:v>521</c:v>
                </c:pt>
                <c:pt idx="612">
                  <c:v>514</c:v>
                </c:pt>
                <c:pt idx="613">
                  <c:v>478</c:v>
                </c:pt>
                <c:pt idx="614">
                  <c:v>534</c:v>
                </c:pt>
                <c:pt idx="615">
                  <c:v>556</c:v>
                </c:pt>
                <c:pt idx="616">
                  <c:v>547</c:v>
                </c:pt>
                <c:pt idx="617">
                  <c:v>522</c:v>
                </c:pt>
                <c:pt idx="618">
                  <c:v>523</c:v>
                </c:pt>
                <c:pt idx="619">
                  <c:v>512</c:v>
                </c:pt>
                <c:pt idx="620">
                  <c:v>524</c:v>
                </c:pt>
                <c:pt idx="621">
                  <c:v>514</c:v>
                </c:pt>
                <c:pt idx="622">
                  <c:v>535</c:v>
                </c:pt>
                <c:pt idx="623">
                  <c:v>532</c:v>
                </c:pt>
                <c:pt idx="624">
                  <c:v>541</c:v>
                </c:pt>
                <c:pt idx="625">
                  <c:v>560</c:v>
                </c:pt>
                <c:pt idx="626">
                  <c:v>591</c:v>
                </c:pt>
                <c:pt idx="627">
                  <c:v>571</c:v>
                </c:pt>
                <c:pt idx="628">
                  <c:v>539</c:v>
                </c:pt>
                <c:pt idx="629">
                  <c:v>566</c:v>
                </c:pt>
                <c:pt idx="630">
                  <c:v>539</c:v>
                </c:pt>
                <c:pt idx="631">
                  <c:v>527</c:v>
                </c:pt>
                <c:pt idx="632">
                  <c:v>523</c:v>
                </c:pt>
                <c:pt idx="633">
                  <c:v>528</c:v>
                </c:pt>
                <c:pt idx="634">
                  <c:v>497</c:v>
                </c:pt>
                <c:pt idx="635">
                  <c:v>517</c:v>
                </c:pt>
                <c:pt idx="636">
                  <c:v>549</c:v>
                </c:pt>
                <c:pt idx="637">
                  <c:v>538</c:v>
                </c:pt>
                <c:pt idx="638">
                  <c:v>485</c:v>
                </c:pt>
                <c:pt idx="639">
                  <c:v>533</c:v>
                </c:pt>
                <c:pt idx="640">
                  <c:v>558</c:v>
                </c:pt>
                <c:pt idx="641">
                  <c:v>562</c:v>
                </c:pt>
                <c:pt idx="642">
                  <c:v>551</c:v>
                </c:pt>
                <c:pt idx="643">
                  <c:v>542</c:v>
                </c:pt>
                <c:pt idx="644">
                  <c:v>557</c:v>
                </c:pt>
                <c:pt idx="645">
                  <c:v>561</c:v>
                </c:pt>
                <c:pt idx="646">
                  <c:v>525</c:v>
                </c:pt>
                <c:pt idx="647">
                  <c:v>542</c:v>
                </c:pt>
                <c:pt idx="648">
                  <c:v>545</c:v>
                </c:pt>
                <c:pt idx="649">
                  <c:v>530</c:v>
                </c:pt>
                <c:pt idx="650">
                  <c:v>541</c:v>
                </c:pt>
                <c:pt idx="651">
                  <c:v>566</c:v>
                </c:pt>
                <c:pt idx="652">
                  <c:v>552</c:v>
                </c:pt>
                <c:pt idx="653">
                  <c:v>548</c:v>
                </c:pt>
                <c:pt idx="654">
                  <c:v>544</c:v>
                </c:pt>
                <c:pt idx="655">
                  <c:v>543</c:v>
                </c:pt>
                <c:pt idx="656">
                  <c:v>554</c:v>
                </c:pt>
                <c:pt idx="657">
                  <c:v>550</c:v>
                </c:pt>
                <c:pt idx="658">
                  <c:v>552</c:v>
                </c:pt>
                <c:pt idx="659">
                  <c:v>554</c:v>
                </c:pt>
                <c:pt idx="660">
                  <c:v>539</c:v>
                </c:pt>
                <c:pt idx="661">
                  <c:v>622</c:v>
                </c:pt>
                <c:pt idx="662">
                  <c:v>594</c:v>
                </c:pt>
                <c:pt idx="663">
                  <c:v>544</c:v>
                </c:pt>
                <c:pt idx="664">
                  <c:v>578</c:v>
                </c:pt>
                <c:pt idx="665">
                  <c:v>595</c:v>
                </c:pt>
                <c:pt idx="666">
                  <c:v>565</c:v>
                </c:pt>
                <c:pt idx="667">
                  <c:v>575</c:v>
                </c:pt>
                <c:pt idx="668">
                  <c:v>550</c:v>
                </c:pt>
                <c:pt idx="669">
                  <c:v>580</c:v>
                </c:pt>
                <c:pt idx="670">
                  <c:v>553</c:v>
                </c:pt>
                <c:pt idx="671">
                  <c:v>495</c:v>
                </c:pt>
                <c:pt idx="672">
                  <c:v>562</c:v>
                </c:pt>
                <c:pt idx="673">
                  <c:v>600</c:v>
                </c:pt>
                <c:pt idx="674">
                  <c:v>589</c:v>
                </c:pt>
                <c:pt idx="675">
                  <c:v>571</c:v>
                </c:pt>
                <c:pt idx="676">
                  <c:v>586</c:v>
                </c:pt>
                <c:pt idx="677">
                  <c:v>553</c:v>
                </c:pt>
                <c:pt idx="678">
                  <c:v>573</c:v>
                </c:pt>
                <c:pt idx="679">
                  <c:v>539</c:v>
                </c:pt>
                <c:pt idx="680">
                  <c:v>550</c:v>
                </c:pt>
                <c:pt idx="681">
                  <c:v>552</c:v>
                </c:pt>
                <c:pt idx="682">
                  <c:v>553</c:v>
                </c:pt>
                <c:pt idx="683">
                  <c:v>560</c:v>
                </c:pt>
                <c:pt idx="684">
                  <c:v>576</c:v>
                </c:pt>
                <c:pt idx="685">
                  <c:v>589</c:v>
                </c:pt>
                <c:pt idx="686">
                  <c:v>585</c:v>
                </c:pt>
                <c:pt idx="687">
                  <c:v>559</c:v>
                </c:pt>
                <c:pt idx="688">
                  <c:v>625</c:v>
                </c:pt>
                <c:pt idx="689">
                  <c:v>582</c:v>
                </c:pt>
                <c:pt idx="690">
                  <c:v>602</c:v>
                </c:pt>
                <c:pt idx="691">
                  <c:v>587</c:v>
                </c:pt>
                <c:pt idx="692">
                  <c:v>570</c:v>
                </c:pt>
                <c:pt idx="693">
                  <c:v>519</c:v>
                </c:pt>
                <c:pt idx="694">
                  <c:v>593</c:v>
                </c:pt>
                <c:pt idx="695">
                  <c:v>591</c:v>
                </c:pt>
                <c:pt idx="696">
                  <c:v>600</c:v>
                </c:pt>
                <c:pt idx="697">
                  <c:v>616</c:v>
                </c:pt>
                <c:pt idx="698">
                  <c:v>594</c:v>
                </c:pt>
                <c:pt idx="699">
                  <c:v>562</c:v>
                </c:pt>
                <c:pt idx="700">
                  <c:v>575</c:v>
                </c:pt>
                <c:pt idx="701">
                  <c:v>548</c:v>
                </c:pt>
                <c:pt idx="702">
                  <c:v>595</c:v>
                </c:pt>
                <c:pt idx="703">
                  <c:v>555</c:v>
                </c:pt>
                <c:pt idx="704">
                  <c:v>559</c:v>
                </c:pt>
                <c:pt idx="705">
                  <c:v>619</c:v>
                </c:pt>
                <c:pt idx="706">
                  <c:v>564</c:v>
                </c:pt>
                <c:pt idx="707">
                  <c:v>592</c:v>
                </c:pt>
                <c:pt idx="708">
                  <c:v>615</c:v>
                </c:pt>
                <c:pt idx="709">
                  <c:v>582</c:v>
                </c:pt>
                <c:pt idx="710">
                  <c:v>631</c:v>
                </c:pt>
                <c:pt idx="711">
                  <c:v>576</c:v>
                </c:pt>
                <c:pt idx="712">
                  <c:v>631</c:v>
                </c:pt>
                <c:pt idx="713">
                  <c:v>571</c:v>
                </c:pt>
                <c:pt idx="714">
                  <c:v>619</c:v>
                </c:pt>
                <c:pt idx="715">
                  <c:v>602</c:v>
                </c:pt>
                <c:pt idx="716">
                  <c:v>596</c:v>
                </c:pt>
                <c:pt idx="717">
                  <c:v>609</c:v>
                </c:pt>
                <c:pt idx="718">
                  <c:v>565</c:v>
                </c:pt>
                <c:pt idx="719">
                  <c:v>590</c:v>
                </c:pt>
                <c:pt idx="720">
                  <c:v>629</c:v>
                </c:pt>
                <c:pt idx="721">
                  <c:v>571</c:v>
                </c:pt>
                <c:pt idx="722">
                  <c:v>611</c:v>
                </c:pt>
                <c:pt idx="723">
                  <c:v>568</c:v>
                </c:pt>
                <c:pt idx="724">
                  <c:v>587</c:v>
                </c:pt>
                <c:pt idx="725">
                  <c:v>606</c:v>
                </c:pt>
                <c:pt idx="726">
                  <c:v>582</c:v>
                </c:pt>
                <c:pt idx="727">
                  <c:v>577</c:v>
                </c:pt>
                <c:pt idx="728">
                  <c:v>591</c:v>
                </c:pt>
                <c:pt idx="729">
                  <c:v>612</c:v>
                </c:pt>
                <c:pt idx="730">
                  <c:v>619</c:v>
                </c:pt>
                <c:pt idx="731">
                  <c:v>577</c:v>
                </c:pt>
                <c:pt idx="732">
                  <c:v>593</c:v>
                </c:pt>
                <c:pt idx="733">
                  <c:v>596</c:v>
                </c:pt>
                <c:pt idx="734">
                  <c:v>588</c:v>
                </c:pt>
                <c:pt idx="735">
                  <c:v>609</c:v>
                </c:pt>
                <c:pt idx="736">
                  <c:v>575</c:v>
                </c:pt>
                <c:pt idx="737">
                  <c:v>605</c:v>
                </c:pt>
                <c:pt idx="738">
                  <c:v>613</c:v>
                </c:pt>
                <c:pt idx="739">
                  <c:v>615</c:v>
                </c:pt>
                <c:pt idx="740">
                  <c:v>623</c:v>
                </c:pt>
                <c:pt idx="741">
                  <c:v>639</c:v>
                </c:pt>
                <c:pt idx="742">
                  <c:v>646</c:v>
                </c:pt>
                <c:pt idx="743">
                  <c:v>593</c:v>
                </c:pt>
                <c:pt idx="744">
                  <c:v>599</c:v>
                </c:pt>
                <c:pt idx="745">
                  <c:v>609</c:v>
                </c:pt>
                <c:pt idx="746">
                  <c:v>603</c:v>
                </c:pt>
                <c:pt idx="747">
                  <c:v>578</c:v>
                </c:pt>
                <c:pt idx="748">
                  <c:v>614</c:v>
                </c:pt>
                <c:pt idx="749">
                  <c:v>606</c:v>
                </c:pt>
                <c:pt idx="750">
                  <c:v>612</c:v>
                </c:pt>
                <c:pt idx="751">
                  <c:v>601</c:v>
                </c:pt>
                <c:pt idx="752">
                  <c:v>606</c:v>
                </c:pt>
                <c:pt idx="753">
                  <c:v>614</c:v>
                </c:pt>
                <c:pt idx="754">
                  <c:v>638</c:v>
                </c:pt>
                <c:pt idx="755">
                  <c:v>587</c:v>
                </c:pt>
                <c:pt idx="756">
                  <c:v>582</c:v>
                </c:pt>
                <c:pt idx="757">
                  <c:v>600</c:v>
                </c:pt>
                <c:pt idx="758">
                  <c:v>611</c:v>
                </c:pt>
                <c:pt idx="759">
                  <c:v>590</c:v>
                </c:pt>
                <c:pt idx="760">
                  <c:v>651</c:v>
                </c:pt>
                <c:pt idx="761">
                  <c:v>620</c:v>
                </c:pt>
                <c:pt idx="762">
                  <c:v>619</c:v>
                </c:pt>
                <c:pt idx="763">
                  <c:v>600</c:v>
                </c:pt>
                <c:pt idx="764">
                  <c:v>612</c:v>
                </c:pt>
                <c:pt idx="765">
                  <c:v>609</c:v>
                </c:pt>
                <c:pt idx="766">
                  <c:v>632</c:v>
                </c:pt>
                <c:pt idx="767">
                  <c:v>623</c:v>
                </c:pt>
                <c:pt idx="768">
                  <c:v>618</c:v>
                </c:pt>
                <c:pt idx="769">
                  <c:v>675</c:v>
                </c:pt>
                <c:pt idx="770">
                  <c:v>634</c:v>
                </c:pt>
                <c:pt idx="771">
                  <c:v>615</c:v>
                </c:pt>
                <c:pt idx="772">
                  <c:v>620</c:v>
                </c:pt>
                <c:pt idx="773">
                  <c:v>646</c:v>
                </c:pt>
                <c:pt idx="774">
                  <c:v>618</c:v>
                </c:pt>
                <c:pt idx="775">
                  <c:v>579</c:v>
                </c:pt>
                <c:pt idx="776">
                  <c:v>603</c:v>
                </c:pt>
                <c:pt idx="777">
                  <c:v>640</c:v>
                </c:pt>
                <c:pt idx="778">
                  <c:v>614</c:v>
                </c:pt>
                <c:pt idx="779">
                  <c:v>634</c:v>
                </c:pt>
                <c:pt idx="780">
                  <c:v>653</c:v>
                </c:pt>
                <c:pt idx="781">
                  <c:v>638</c:v>
                </c:pt>
                <c:pt idx="782">
                  <c:v>647</c:v>
                </c:pt>
                <c:pt idx="783">
                  <c:v>622</c:v>
                </c:pt>
                <c:pt idx="784">
                  <c:v>583</c:v>
                </c:pt>
                <c:pt idx="785">
                  <c:v>645</c:v>
                </c:pt>
                <c:pt idx="786">
                  <c:v>653</c:v>
                </c:pt>
                <c:pt idx="787">
                  <c:v>660</c:v>
                </c:pt>
                <c:pt idx="788">
                  <c:v>659</c:v>
                </c:pt>
                <c:pt idx="789">
                  <c:v>605</c:v>
                </c:pt>
                <c:pt idx="790">
                  <c:v>634</c:v>
                </c:pt>
                <c:pt idx="791">
                  <c:v>618</c:v>
                </c:pt>
                <c:pt idx="792">
                  <c:v>604</c:v>
                </c:pt>
                <c:pt idx="793">
                  <c:v>619</c:v>
                </c:pt>
                <c:pt idx="794">
                  <c:v>671</c:v>
                </c:pt>
                <c:pt idx="795">
                  <c:v>659</c:v>
                </c:pt>
                <c:pt idx="796">
                  <c:v>661</c:v>
                </c:pt>
                <c:pt idx="797">
                  <c:v>634</c:v>
                </c:pt>
                <c:pt idx="798">
                  <c:v>634</c:v>
                </c:pt>
                <c:pt idx="799">
                  <c:v>592</c:v>
                </c:pt>
                <c:pt idx="800">
                  <c:v>609</c:v>
                </c:pt>
                <c:pt idx="801">
                  <c:v>637</c:v>
                </c:pt>
                <c:pt idx="802">
                  <c:v>679</c:v>
                </c:pt>
                <c:pt idx="803">
                  <c:v>633</c:v>
                </c:pt>
                <c:pt idx="804">
                  <c:v>639</c:v>
                </c:pt>
                <c:pt idx="805">
                  <c:v>628</c:v>
                </c:pt>
                <c:pt idx="806">
                  <c:v>624</c:v>
                </c:pt>
                <c:pt idx="807">
                  <c:v>632</c:v>
                </c:pt>
                <c:pt idx="808">
                  <c:v>644</c:v>
                </c:pt>
                <c:pt idx="809">
                  <c:v>631</c:v>
                </c:pt>
                <c:pt idx="810">
                  <c:v>628</c:v>
                </c:pt>
                <c:pt idx="811">
                  <c:v>610</c:v>
                </c:pt>
                <c:pt idx="812">
                  <c:v>610</c:v>
                </c:pt>
                <c:pt idx="813">
                  <c:v>625</c:v>
                </c:pt>
                <c:pt idx="814">
                  <c:v>638</c:v>
                </c:pt>
                <c:pt idx="815">
                  <c:v>616</c:v>
                </c:pt>
                <c:pt idx="816">
                  <c:v>636</c:v>
                </c:pt>
                <c:pt idx="817">
                  <c:v>620</c:v>
                </c:pt>
                <c:pt idx="818">
                  <c:v>627</c:v>
                </c:pt>
                <c:pt idx="819">
                  <c:v>629</c:v>
                </c:pt>
                <c:pt idx="820">
                  <c:v>622</c:v>
                </c:pt>
                <c:pt idx="821">
                  <c:v>595</c:v>
                </c:pt>
                <c:pt idx="822">
                  <c:v>610</c:v>
                </c:pt>
                <c:pt idx="823">
                  <c:v>635</c:v>
                </c:pt>
                <c:pt idx="824">
                  <c:v>649</c:v>
                </c:pt>
                <c:pt idx="825">
                  <c:v>621</c:v>
                </c:pt>
                <c:pt idx="826">
                  <c:v>631</c:v>
                </c:pt>
                <c:pt idx="827">
                  <c:v>620</c:v>
                </c:pt>
                <c:pt idx="828">
                  <c:v>625</c:v>
                </c:pt>
                <c:pt idx="829">
                  <c:v>658</c:v>
                </c:pt>
                <c:pt idx="830">
                  <c:v>604</c:v>
                </c:pt>
                <c:pt idx="831">
                  <c:v>608</c:v>
                </c:pt>
                <c:pt idx="832">
                  <c:v>615</c:v>
                </c:pt>
                <c:pt idx="833">
                  <c:v>608</c:v>
                </c:pt>
                <c:pt idx="834">
                  <c:v>642</c:v>
                </c:pt>
                <c:pt idx="835">
                  <c:v>675</c:v>
                </c:pt>
                <c:pt idx="836">
                  <c:v>666</c:v>
                </c:pt>
                <c:pt idx="837">
                  <c:v>661</c:v>
                </c:pt>
                <c:pt idx="838">
                  <c:v>635</c:v>
                </c:pt>
                <c:pt idx="839">
                  <c:v>625</c:v>
                </c:pt>
                <c:pt idx="840">
                  <c:v>609</c:v>
                </c:pt>
                <c:pt idx="841">
                  <c:v>628</c:v>
                </c:pt>
                <c:pt idx="842">
                  <c:v>660</c:v>
                </c:pt>
                <c:pt idx="843">
                  <c:v>643</c:v>
                </c:pt>
                <c:pt idx="844">
                  <c:v>616</c:v>
                </c:pt>
                <c:pt idx="845">
                  <c:v>623</c:v>
                </c:pt>
                <c:pt idx="846">
                  <c:v>631</c:v>
                </c:pt>
                <c:pt idx="847">
                  <c:v>654</c:v>
                </c:pt>
                <c:pt idx="848">
                  <c:v>629</c:v>
                </c:pt>
                <c:pt idx="849">
                  <c:v>596</c:v>
                </c:pt>
                <c:pt idx="850">
                  <c:v>618</c:v>
                </c:pt>
                <c:pt idx="851">
                  <c:v>631</c:v>
                </c:pt>
                <c:pt idx="852">
                  <c:v>600</c:v>
                </c:pt>
                <c:pt idx="853">
                  <c:v>620</c:v>
                </c:pt>
                <c:pt idx="854">
                  <c:v>632</c:v>
                </c:pt>
                <c:pt idx="855">
                  <c:v>621</c:v>
                </c:pt>
                <c:pt idx="856">
                  <c:v>611</c:v>
                </c:pt>
                <c:pt idx="857">
                  <c:v>645</c:v>
                </c:pt>
                <c:pt idx="858">
                  <c:v>649</c:v>
                </c:pt>
                <c:pt idx="859">
                  <c:v>597</c:v>
                </c:pt>
                <c:pt idx="860">
                  <c:v>605</c:v>
                </c:pt>
                <c:pt idx="861">
                  <c:v>631</c:v>
                </c:pt>
                <c:pt idx="862">
                  <c:v>640</c:v>
                </c:pt>
                <c:pt idx="863">
                  <c:v>621</c:v>
                </c:pt>
                <c:pt idx="864">
                  <c:v>630</c:v>
                </c:pt>
                <c:pt idx="865">
                  <c:v>649</c:v>
                </c:pt>
                <c:pt idx="866">
                  <c:v>661</c:v>
                </c:pt>
                <c:pt idx="867">
                  <c:v>609</c:v>
                </c:pt>
                <c:pt idx="868">
                  <c:v>641</c:v>
                </c:pt>
                <c:pt idx="869">
                  <c:v>619</c:v>
                </c:pt>
                <c:pt idx="870">
                  <c:v>616</c:v>
                </c:pt>
                <c:pt idx="871">
                  <c:v>614</c:v>
                </c:pt>
                <c:pt idx="872">
                  <c:v>640</c:v>
                </c:pt>
                <c:pt idx="873">
                  <c:v>644</c:v>
                </c:pt>
                <c:pt idx="874">
                  <c:v>652</c:v>
                </c:pt>
                <c:pt idx="875">
                  <c:v>662</c:v>
                </c:pt>
                <c:pt idx="876">
                  <c:v>648</c:v>
                </c:pt>
                <c:pt idx="877">
                  <c:v>632</c:v>
                </c:pt>
                <c:pt idx="878">
                  <c:v>650</c:v>
                </c:pt>
                <c:pt idx="879">
                  <c:v>630</c:v>
                </c:pt>
                <c:pt idx="880">
                  <c:v>608</c:v>
                </c:pt>
                <c:pt idx="881">
                  <c:v>636</c:v>
                </c:pt>
                <c:pt idx="882">
                  <c:v>652</c:v>
                </c:pt>
                <c:pt idx="883">
                  <c:v>638</c:v>
                </c:pt>
                <c:pt idx="884">
                  <c:v>631</c:v>
                </c:pt>
                <c:pt idx="885">
                  <c:v>631</c:v>
                </c:pt>
                <c:pt idx="886">
                  <c:v>624</c:v>
                </c:pt>
                <c:pt idx="887">
                  <c:v>627</c:v>
                </c:pt>
                <c:pt idx="888">
                  <c:v>618</c:v>
                </c:pt>
                <c:pt idx="889">
                  <c:v>633</c:v>
                </c:pt>
                <c:pt idx="890">
                  <c:v>631</c:v>
                </c:pt>
                <c:pt idx="891">
                  <c:v>604</c:v>
                </c:pt>
                <c:pt idx="892">
                  <c:v>632</c:v>
                </c:pt>
                <c:pt idx="893">
                  <c:v>641</c:v>
                </c:pt>
                <c:pt idx="894">
                  <c:v>627</c:v>
                </c:pt>
                <c:pt idx="895">
                  <c:v>594</c:v>
                </c:pt>
                <c:pt idx="896">
                  <c:v>622</c:v>
                </c:pt>
                <c:pt idx="897">
                  <c:v>626</c:v>
                </c:pt>
                <c:pt idx="898">
                  <c:v>616</c:v>
                </c:pt>
                <c:pt idx="899">
                  <c:v>619</c:v>
                </c:pt>
                <c:pt idx="900">
                  <c:v>631</c:v>
                </c:pt>
                <c:pt idx="901">
                  <c:v>640</c:v>
                </c:pt>
                <c:pt idx="902">
                  <c:v>635</c:v>
                </c:pt>
                <c:pt idx="903">
                  <c:v>631</c:v>
                </c:pt>
                <c:pt idx="904">
                  <c:v>621</c:v>
                </c:pt>
                <c:pt idx="905">
                  <c:v>631</c:v>
                </c:pt>
                <c:pt idx="906">
                  <c:v>632</c:v>
                </c:pt>
                <c:pt idx="907">
                  <c:v>599</c:v>
                </c:pt>
                <c:pt idx="908">
                  <c:v>595</c:v>
                </c:pt>
                <c:pt idx="909">
                  <c:v>623</c:v>
                </c:pt>
                <c:pt idx="910">
                  <c:v>645</c:v>
                </c:pt>
                <c:pt idx="911">
                  <c:v>635</c:v>
                </c:pt>
                <c:pt idx="912">
                  <c:v>636</c:v>
                </c:pt>
                <c:pt idx="913">
                  <c:v>643</c:v>
                </c:pt>
                <c:pt idx="914">
                  <c:v>627</c:v>
                </c:pt>
                <c:pt idx="915">
                  <c:v>623</c:v>
                </c:pt>
                <c:pt idx="916">
                  <c:v>608</c:v>
                </c:pt>
                <c:pt idx="917">
                  <c:v>593</c:v>
                </c:pt>
                <c:pt idx="918">
                  <c:v>608</c:v>
                </c:pt>
                <c:pt idx="919">
                  <c:v>596</c:v>
                </c:pt>
                <c:pt idx="920">
                  <c:v>603</c:v>
                </c:pt>
                <c:pt idx="921">
                  <c:v>593</c:v>
                </c:pt>
                <c:pt idx="922">
                  <c:v>611</c:v>
                </c:pt>
                <c:pt idx="923">
                  <c:v>638</c:v>
                </c:pt>
                <c:pt idx="924">
                  <c:v>620</c:v>
                </c:pt>
                <c:pt idx="925">
                  <c:v>610</c:v>
                </c:pt>
                <c:pt idx="926">
                  <c:v>610</c:v>
                </c:pt>
                <c:pt idx="927">
                  <c:v>601</c:v>
                </c:pt>
                <c:pt idx="928">
                  <c:v>602</c:v>
                </c:pt>
                <c:pt idx="929">
                  <c:v>632</c:v>
                </c:pt>
                <c:pt idx="930">
                  <c:v>628</c:v>
                </c:pt>
                <c:pt idx="931">
                  <c:v>622</c:v>
                </c:pt>
                <c:pt idx="932">
                  <c:v>611</c:v>
                </c:pt>
                <c:pt idx="933">
                  <c:v>590</c:v>
                </c:pt>
                <c:pt idx="934">
                  <c:v>625</c:v>
                </c:pt>
                <c:pt idx="935">
                  <c:v>640</c:v>
                </c:pt>
                <c:pt idx="936">
                  <c:v>624</c:v>
                </c:pt>
                <c:pt idx="937">
                  <c:v>620</c:v>
                </c:pt>
                <c:pt idx="938">
                  <c:v>620</c:v>
                </c:pt>
                <c:pt idx="939">
                  <c:v>613</c:v>
                </c:pt>
                <c:pt idx="940">
                  <c:v>577</c:v>
                </c:pt>
                <c:pt idx="941">
                  <c:v>599</c:v>
                </c:pt>
                <c:pt idx="942">
                  <c:v>634</c:v>
                </c:pt>
                <c:pt idx="943">
                  <c:v>620</c:v>
                </c:pt>
                <c:pt idx="944">
                  <c:v>631</c:v>
                </c:pt>
                <c:pt idx="945">
                  <c:v>629</c:v>
                </c:pt>
                <c:pt idx="946">
                  <c:v>594</c:v>
                </c:pt>
                <c:pt idx="947">
                  <c:v>589</c:v>
                </c:pt>
                <c:pt idx="948">
                  <c:v>602</c:v>
                </c:pt>
                <c:pt idx="949">
                  <c:v>585</c:v>
                </c:pt>
                <c:pt idx="950">
                  <c:v>586</c:v>
                </c:pt>
                <c:pt idx="951">
                  <c:v>595</c:v>
                </c:pt>
                <c:pt idx="952">
                  <c:v>608</c:v>
                </c:pt>
                <c:pt idx="953">
                  <c:v>625</c:v>
                </c:pt>
                <c:pt idx="954">
                  <c:v>604</c:v>
                </c:pt>
                <c:pt idx="955">
                  <c:v>577</c:v>
                </c:pt>
                <c:pt idx="956">
                  <c:v>595</c:v>
                </c:pt>
                <c:pt idx="957">
                  <c:v>612</c:v>
                </c:pt>
                <c:pt idx="958">
                  <c:v>620</c:v>
                </c:pt>
                <c:pt idx="959">
                  <c:v>623</c:v>
                </c:pt>
                <c:pt idx="960">
                  <c:v>594</c:v>
                </c:pt>
                <c:pt idx="961">
                  <c:v>591</c:v>
                </c:pt>
                <c:pt idx="962">
                  <c:v>594</c:v>
                </c:pt>
                <c:pt idx="963">
                  <c:v>568</c:v>
                </c:pt>
                <c:pt idx="964">
                  <c:v>586</c:v>
                </c:pt>
                <c:pt idx="965">
                  <c:v>584</c:v>
                </c:pt>
                <c:pt idx="966">
                  <c:v>583</c:v>
                </c:pt>
                <c:pt idx="967">
                  <c:v>586</c:v>
                </c:pt>
                <c:pt idx="968">
                  <c:v>592</c:v>
                </c:pt>
                <c:pt idx="969">
                  <c:v>589</c:v>
                </c:pt>
                <c:pt idx="970">
                  <c:v>595</c:v>
                </c:pt>
                <c:pt idx="971">
                  <c:v>601</c:v>
                </c:pt>
                <c:pt idx="972">
                  <c:v>571</c:v>
                </c:pt>
                <c:pt idx="973">
                  <c:v>567</c:v>
                </c:pt>
                <c:pt idx="974">
                  <c:v>599</c:v>
                </c:pt>
                <c:pt idx="975">
                  <c:v>608</c:v>
                </c:pt>
                <c:pt idx="976">
                  <c:v>602</c:v>
                </c:pt>
                <c:pt idx="977">
                  <c:v>586</c:v>
                </c:pt>
                <c:pt idx="978">
                  <c:v>559</c:v>
                </c:pt>
                <c:pt idx="979">
                  <c:v>563</c:v>
                </c:pt>
                <c:pt idx="980">
                  <c:v>613</c:v>
                </c:pt>
                <c:pt idx="981">
                  <c:v>605</c:v>
                </c:pt>
                <c:pt idx="982">
                  <c:v>552</c:v>
                </c:pt>
                <c:pt idx="983">
                  <c:v>586</c:v>
                </c:pt>
                <c:pt idx="984">
                  <c:v>616</c:v>
                </c:pt>
                <c:pt idx="985">
                  <c:v>595</c:v>
                </c:pt>
                <c:pt idx="986">
                  <c:v>563</c:v>
                </c:pt>
                <c:pt idx="987">
                  <c:v>575</c:v>
                </c:pt>
                <c:pt idx="988">
                  <c:v>589</c:v>
                </c:pt>
                <c:pt idx="989">
                  <c:v>582</c:v>
                </c:pt>
                <c:pt idx="990">
                  <c:v>575</c:v>
                </c:pt>
                <c:pt idx="991">
                  <c:v>574</c:v>
                </c:pt>
                <c:pt idx="992">
                  <c:v>555</c:v>
                </c:pt>
                <c:pt idx="993">
                  <c:v>569</c:v>
                </c:pt>
                <c:pt idx="994">
                  <c:v>562</c:v>
                </c:pt>
                <c:pt idx="995">
                  <c:v>558</c:v>
                </c:pt>
                <c:pt idx="996">
                  <c:v>605</c:v>
                </c:pt>
                <c:pt idx="997">
                  <c:v>605</c:v>
                </c:pt>
                <c:pt idx="998">
                  <c:v>579</c:v>
                </c:pt>
                <c:pt idx="999">
                  <c:v>577</c:v>
                </c:pt>
                <c:pt idx="1000">
                  <c:v>588</c:v>
                </c:pt>
                <c:pt idx="1001">
                  <c:v>606</c:v>
                </c:pt>
                <c:pt idx="1002">
                  <c:v>570</c:v>
                </c:pt>
                <c:pt idx="1003">
                  <c:v>568</c:v>
                </c:pt>
                <c:pt idx="1004">
                  <c:v>574</c:v>
                </c:pt>
                <c:pt idx="1005">
                  <c:v>595</c:v>
                </c:pt>
                <c:pt idx="1006">
                  <c:v>559</c:v>
                </c:pt>
                <c:pt idx="1007">
                  <c:v>559</c:v>
                </c:pt>
                <c:pt idx="1008">
                  <c:v>585</c:v>
                </c:pt>
                <c:pt idx="1009">
                  <c:v>607</c:v>
                </c:pt>
                <c:pt idx="1010">
                  <c:v>610</c:v>
                </c:pt>
                <c:pt idx="1011">
                  <c:v>594</c:v>
                </c:pt>
                <c:pt idx="1012">
                  <c:v>570</c:v>
                </c:pt>
                <c:pt idx="1013">
                  <c:v>609</c:v>
                </c:pt>
                <c:pt idx="1014">
                  <c:v>579</c:v>
                </c:pt>
                <c:pt idx="1015">
                  <c:v>575</c:v>
                </c:pt>
                <c:pt idx="1016">
                  <c:v>591</c:v>
                </c:pt>
                <c:pt idx="1017">
                  <c:v>588</c:v>
                </c:pt>
                <c:pt idx="1018">
                  <c:v>566</c:v>
                </c:pt>
                <c:pt idx="1019">
                  <c:v>554</c:v>
                </c:pt>
                <c:pt idx="1020">
                  <c:v>551</c:v>
                </c:pt>
                <c:pt idx="1021">
                  <c:v>561</c:v>
                </c:pt>
                <c:pt idx="1022">
                  <c:v>581</c:v>
                </c:pt>
                <c:pt idx="1023">
                  <c:v>547</c:v>
                </c:pt>
                <c:pt idx="1024">
                  <c:v>575</c:v>
                </c:pt>
                <c:pt idx="1025">
                  <c:v>601</c:v>
                </c:pt>
                <c:pt idx="1026">
                  <c:v>598</c:v>
                </c:pt>
                <c:pt idx="1027">
                  <c:v>595</c:v>
                </c:pt>
                <c:pt idx="1028">
                  <c:v>566</c:v>
                </c:pt>
                <c:pt idx="1029">
                  <c:v>571</c:v>
                </c:pt>
                <c:pt idx="1030">
                  <c:v>560</c:v>
                </c:pt>
                <c:pt idx="1031">
                  <c:v>564</c:v>
                </c:pt>
                <c:pt idx="1032">
                  <c:v>592</c:v>
                </c:pt>
                <c:pt idx="1033">
                  <c:v>595</c:v>
                </c:pt>
                <c:pt idx="1034">
                  <c:v>587</c:v>
                </c:pt>
                <c:pt idx="1035">
                  <c:v>574</c:v>
                </c:pt>
                <c:pt idx="1036">
                  <c:v>570</c:v>
                </c:pt>
                <c:pt idx="1037">
                  <c:v>548</c:v>
                </c:pt>
                <c:pt idx="1038">
                  <c:v>539</c:v>
                </c:pt>
                <c:pt idx="1039">
                  <c:v>594</c:v>
                </c:pt>
                <c:pt idx="1040">
                  <c:v>577</c:v>
                </c:pt>
                <c:pt idx="1041">
                  <c:v>556</c:v>
                </c:pt>
                <c:pt idx="1042">
                  <c:v>549</c:v>
                </c:pt>
                <c:pt idx="1043">
                  <c:v>557</c:v>
                </c:pt>
                <c:pt idx="1044">
                  <c:v>556</c:v>
                </c:pt>
                <c:pt idx="1045">
                  <c:v>550</c:v>
                </c:pt>
                <c:pt idx="1046">
                  <c:v>559</c:v>
                </c:pt>
                <c:pt idx="1047">
                  <c:v>538</c:v>
                </c:pt>
                <c:pt idx="1048">
                  <c:v>536</c:v>
                </c:pt>
                <c:pt idx="1049">
                  <c:v>575</c:v>
                </c:pt>
                <c:pt idx="1050">
                  <c:v>549</c:v>
                </c:pt>
                <c:pt idx="1051">
                  <c:v>508</c:v>
                </c:pt>
                <c:pt idx="1052">
                  <c:v>527</c:v>
                </c:pt>
                <c:pt idx="1053">
                  <c:v>544</c:v>
                </c:pt>
                <c:pt idx="1054">
                  <c:v>545</c:v>
                </c:pt>
                <c:pt idx="1055">
                  <c:v>550</c:v>
                </c:pt>
                <c:pt idx="1056">
                  <c:v>532</c:v>
                </c:pt>
                <c:pt idx="1057">
                  <c:v>567</c:v>
                </c:pt>
                <c:pt idx="1058">
                  <c:v>523</c:v>
                </c:pt>
                <c:pt idx="1059">
                  <c:v>554</c:v>
                </c:pt>
                <c:pt idx="1060">
                  <c:v>526</c:v>
                </c:pt>
                <c:pt idx="1061">
                  <c:v>544</c:v>
                </c:pt>
                <c:pt idx="1062">
                  <c:v>565</c:v>
                </c:pt>
                <c:pt idx="1063">
                  <c:v>536</c:v>
                </c:pt>
                <c:pt idx="1064">
                  <c:v>545</c:v>
                </c:pt>
                <c:pt idx="1065">
                  <c:v>545</c:v>
                </c:pt>
                <c:pt idx="1066">
                  <c:v>564</c:v>
                </c:pt>
                <c:pt idx="1067">
                  <c:v>561</c:v>
                </c:pt>
                <c:pt idx="1068">
                  <c:v>572</c:v>
                </c:pt>
                <c:pt idx="1069">
                  <c:v>548</c:v>
                </c:pt>
                <c:pt idx="1070">
                  <c:v>531</c:v>
                </c:pt>
                <c:pt idx="1071">
                  <c:v>561</c:v>
                </c:pt>
                <c:pt idx="1072">
                  <c:v>515</c:v>
                </c:pt>
                <c:pt idx="1073">
                  <c:v>546</c:v>
                </c:pt>
                <c:pt idx="1074">
                  <c:v>546</c:v>
                </c:pt>
                <c:pt idx="1075">
                  <c:v>543</c:v>
                </c:pt>
                <c:pt idx="1076">
                  <c:v>549</c:v>
                </c:pt>
                <c:pt idx="1077">
                  <c:v>534</c:v>
                </c:pt>
                <c:pt idx="1078">
                  <c:v>504</c:v>
                </c:pt>
                <c:pt idx="1079">
                  <c:v>537</c:v>
                </c:pt>
                <c:pt idx="1080">
                  <c:v>505</c:v>
                </c:pt>
                <c:pt idx="1081">
                  <c:v>498</c:v>
                </c:pt>
                <c:pt idx="1082">
                  <c:v>512</c:v>
                </c:pt>
                <c:pt idx="1083">
                  <c:v>540</c:v>
                </c:pt>
                <c:pt idx="1084">
                  <c:v>528</c:v>
                </c:pt>
                <c:pt idx="1085">
                  <c:v>530</c:v>
                </c:pt>
                <c:pt idx="1086">
                  <c:v>519</c:v>
                </c:pt>
                <c:pt idx="1087">
                  <c:v>512</c:v>
                </c:pt>
                <c:pt idx="1088">
                  <c:v>553</c:v>
                </c:pt>
                <c:pt idx="1089">
                  <c:v>548</c:v>
                </c:pt>
                <c:pt idx="1090">
                  <c:v>545</c:v>
                </c:pt>
                <c:pt idx="1091">
                  <c:v>545</c:v>
                </c:pt>
                <c:pt idx="1092">
                  <c:v>525</c:v>
                </c:pt>
                <c:pt idx="1093">
                  <c:v>534</c:v>
                </c:pt>
                <c:pt idx="1094">
                  <c:v>510</c:v>
                </c:pt>
                <c:pt idx="1095">
                  <c:v>524</c:v>
                </c:pt>
                <c:pt idx="1096">
                  <c:v>508</c:v>
                </c:pt>
                <c:pt idx="1097">
                  <c:v>538</c:v>
                </c:pt>
                <c:pt idx="1098">
                  <c:v>525</c:v>
                </c:pt>
                <c:pt idx="1099">
                  <c:v>545</c:v>
                </c:pt>
                <c:pt idx="1100">
                  <c:v>494</c:v>
                </c:pt>
                <c:pt idx="1101">
                  <c:v>520</c:v>
                </c:pt>
                <c:pt idx="1102">
                  <c:v>535</c:v>
                </c:pt>
                <c:pt idx="1103">
                  <c:v>498</c:v>
                </c:pt>
                <c:pt idx="1104">
                  <c:v>518</c:v>
                </c:pt>
                <c:pt idx="1105">
                  <c:v>503</c:v>
                </c:pt>
                <c:pt idx="1106">
                  <c:v>508</c:v>
                </c:pt>
                <c:pt idx="1107">
                  <c:v>508</c:v>
                </c:pt>
                <c:pt idx="1108">
                  <c:v>499</c:v>
                </c:pt>
                <c:pt idx="1109">
                  <c:v>537</c:v>
                </c:pt>
                <c:pt idx="1110">
                  <c:v>508</c:v>
                </c:pt>
                <c:pt idx="1111">
                  <c:v>474</c:v>
                </c:pt>
                <c:pt idx="1112">
                  <c:v>502</c:v>
                </c:pt>
                <c:pt idx="1113">
                  <c:v>521</c:v>
                </c:pt>
                <c:pt idx="1114">
                  <c:v>534</c:v>
                </c:pt>
                <c:pt idx="1115">
                  <c:v>503</c:v>
                </c:pt>
                <c:pt idx="1116">
                  <c:v>530</c:v>
                </c:pt>
                <c:pt idx="1117">
                  <c:v>484</c:v>
                </c:pt>
                <c:pt idx="1118">
                  <c:v>495</c:v>
                </c:pt>
                <c:pt idx="1119">
                  <c:v>493</c:v>
                </c:pt>
                <c:pt idx="1120">
                  <c:v>486</c:v>
                </c:pt>
                <c:pt idx="1121">
                  <c:v>519</c:v>
                </c:pt>
                <c:pt idx="1122">
                  <c:v>521</c:v>
                </c:pt>
                <c:pt idx="1123">
                  <c:v>507</c:v>
                </c:pt>
                <c:pt idx="1124">
                  <c:v>511</c:v>
                </c:pt>
                <c:pt idx="1125">
                  <c:v>530</c:v>
                </c:pt>
                <c:pt idx="1126">
                  <c:v>515</c:v>
                </c:pt>
                <c:pt idx="1127">
                  <c:v>443</c:v>
                </c:pt>
                <c:pt idx="1128">
                  <c:v>501</c:v>
                </c:pt>
                <c:pt idx="1129">
                  <c:v>501</c:v>
                </c:pt>
                <c:pt idx="1130">
                  <c:v>536</c:v>
                </c:pt>
                <c:pt idx="1131">
                  <c:v>524</c:v>
                </c:pt>
                <c:pt idx="1132">
                  <c:v>461</c:v>
                </c:pt>
                <c:pt idx="1133">
                  <c:v>521</c:v>
                </c:pt>
                <c:pt idx="1134">
                  <c:v>533</c:v>
                </c:pt>
                <c:pt idx="1135">
                  <c:v>538</c:v>
                </c:pt>
                <c:pt idx="1136">
                  <c:v>464</c:v>
                </c:pt>
                <c:pt idx="1137">
                  <c:v>502</c:v>
                </c:pt>
                <c:pt idx="1138">
                  <c:v>501</c:v>
                </c:pt>
                <c:pt idx="1139">
                  <c:v>486</c:v>
                </c:pt>
                <c:pt idx="1140">
                  <c:v>498</c:v>
                </c:pt>
                <c:pt idx="1141">
                  <c:v>521</c:v>
                </c:pt>
                <c:pt idx="1142">
                  <c:v>507</c:v>
                </c:pt>
                <c:pt idx="1143">
                  <c:v>490</c:v>
                </c:pt>
                <c:pt idx="1144">
                  <c:v>452</c:v>
                </c:pt>
                <c:pt idx="1145">
                  <c:v>461</c:v>
                </c:pt>
                <c:pt idx="1146">
                  <c:v>512</c:v>
                </c:pt>
                <c:pt idx="1147">
                  <c:v>538</c:v>
                </c:pt>
                <c:pt idx="1148">
                  <c:v>499</c:v>
                </c:pt>
                <c:pt idx="1149">
                  <c:v>510</c:v>
                </c:pt>
                <c:pt idx="1150">
                  <c:v>556</c:v>
                </c:pt>
                <c:pt idx="1151">
                  <c:v>507</c:v>
                </c:pt>
                <c:pt idx="1152">
                  <c:v>504</c:v>
                </c:pt>
                <c:pt idx="1153">
                  <c:v>507</c:v>
                </c:pt>
                <c:pt idx="1154">
                  <c:v>494</c:v>
                </c:pt>
                <c:pt idx="1155">
                  <c:v>478</c:v>
                </c:pt>
                <c:pt idx="1156">
                  <c:v>502</c:v>
                </c:pt>
                <c:pt idx="1157">
                  <c:v>485</c:v>
                </c:pt>
                <c:pt idx="1158">
                  <c:v>504</c:v>
                </c:pt>
                <c:pt idx="1159">
                  <c:v>490</c:v>
                </c:pt>
                <c:pt idx="1160">
                  <c:v>503</c:v>
                </c:pt>
                <c:pt idx="1161">
                  <c:v>495</c:v>
                </c:pt>
                <c:pt idx="1162">
                  <c:v>476</c:v>
                </c:pt>
                <c:pt idx="1163">
                  <c:v>534</c:v>
                </c:pt>
                <c:pt idx="1164">
                  <c:v>490</c:v>
                </c:pt>
                <c:pt idx="1165">
                  <c:v>471</c:v>
                </c:pt>
                <c:pt idx="1166">
                  <c:v>462</c:v>
                </c:pt>
                <c:pt idx="1167">
                  <c:v>467</c:v>
                </c:pt>
                <c:pt idx="1168">
                  <c:v>486</c:v>
                </c:pt>
                <c:pt idx="1169">
                  <c:v>445</c:v>
                </c:pt>
                <c:pt idx="1170">
                  <c:v>499</c:v>
                </c:pt>
                <c:pt idx="1171">
                  <c:v>476</c:v>
                </c:pt>
                <c:pt idx="1172">
                  <c:v>476</c:v>
                </c:pt>
                <c:pt idx="1173">
                  <c:v>488</c:v>
                </c:pt>
                <c:pt idx="1174">
                  <c:v>468</c:v>
                </c:pt>
                <c:pt idx="1175">
                  <c:v>477</c:v>
                </c:pt>
                <c:pt idx="1176">
                  <c:v>491</c:v>
                </c:pt>
                <c:pt idx="1177">
                  <c:v>476</c:v>
                </c:pt>
                <c:pt idx="1178">
                  <c:v>452</c:v>
                </c:pt>
                <c:pt idx="1179">
                  <c:v>437</c:v>
                </c:pt>
                <c:pt idx="1180">
                  <c:v>442</c:v>
                </c:pt>
                <c:pt idx="1181">
                  <c:v>473</c:v>
                </c:pt>
                <c:pt idx="1182">
                  <c:v>465</c:v>
                </c:pt>
                <c:pt idx="1183">
                  <c:v>484</c:v>
                </c:pt>
                <c:pt idx="1184">
                  <c:v>450</c:v>
                </c:pt>
                <c:pt idx="1185">
                  <c:v>474</c:v>
                </c:pt>
                <c:pt idx="1186">
                  <c:v>462</c:v>
                </c:pt>
                <c:pt idx="1187">
                  <c:v>451</c:v>
                </c:pt>
                <c:pt idx="1188">
                  <c:v>442</c:v>
                </c:pt>
                <c:pt idx="1189">
                  <c:v>464</c:v>
                </c:pt>
                <c:pt idx="1190">
                  <c:v>420</c:v>
                </c:pt>
                <c:pt idx="1191">
                  <c:v>467</c:v>
                </c:pt>
                <c:pt idx="1192">
                  <c:v>485</c:v>
                </c:pt>
                <c:pt idx="1193">
                  <c:v>475</c:v>
                </c:pt>
                <c:pt idx="1194">
                  <c:v>471</c:v>
                </c:pt>
                <c:pt idx="1195">
                  <c:v>432</c:v>
                </c:pt>
                <c:pt idx="1196">
                  <c:v>444</c:v>
                </c:pt>
                <c:pt idx="1197">
                  <c:v>466</c:v>
                </c:pt>
                <c:pt idx="1198">
                  <c:v>464</c:v>
                </c:pt>
                <c:pt idx="1199">
                  <c:v>441</c:v>
                </c:pt>
                <c:pt idx="1200">
                  <c:v>478</c:v>
                </c:pt>
                <c:pt idx="1201">
                  <c:v>435</c:v>
                </c:pt>
                <c:pt idx="1202">
                  <c:v>473</c:v>
                </c:pt>
                <c:pt idx="1203">
                  <c:v>424</c:v>
                </c:pt>
                <c:pt idx="1204">
                  <c:v>478</c:v>
                </c:pt>
                <c:pt idx="1205">
                  <c:v>455</c:v>
                </c:pt>
                <c:pt idx="1206">
                  <c:v>469</c:v>
                </c:pt>
                <c:pt idx="1207">
                  <c:v>445</c:v>
                </c:pt>
                <c:pt idx="1208">
                  <c:v>460</c:v>
                </c:pt>
                <c:pt idx="1209">
                  <c:v>450</c:v>
                </c:pt>
                <c:pt idx="1210">
                  <c:v>465</c:v>
                </c:pt>
                <c:pt idx="1211">
                  <c:v>472</c:v>
                </c:pt>
                <c:pt idx="1212">
                  <c:v>415</c:v>
                </c:pt>
                <c:pt idx="1213">
                  <c:v>455</c:v>
                </c:pt>
                <c:pt idx="1214">
                  <c:v>460</c:v>
                </c:pt>
                <c:pt idx="1215">
                  <c:v>442</c:v>
                </c:pt>
                <c:pt idx="1216">
                  <c:v>438</c:v>
                </c:pt>
                <c:pt idx="1217">
                  <c:v>456</c:v>
                </c:pt>
                <c:pt idx="1218">
                  <c:v>435</c:v>
                </c:pt>
                <c:pt idx="1219">
                  <c:v>424</c:v>
                </c:pt>
                <c:pt idx="1220">
                  <c:v>427</c:v>
                </c:pt>
                <c:pt idx="1221">
                  <c:v>417</c:v>
                </c:pt>
                <c:pt idx="1222">
                  <c:v>415</c:v>
                </c:pt>
                <c:pt idx="1223">
                  <c:v>428</c:v>
                </c:pt>
                <c:pt idx="1224">
                  <c:v>422</c:v>
                </c:pt>
                <c:pt idx="1225">
                  <c:v>457</c:v>
                </c:pt>
                <c:pt idx="1226">
                  <c:v>421</c:v>
                </c:pt>
                <c:pt idx="1227">
                  <c:v>433</c:v>
                </c:pt>
                <c:pt idx="1228">
                  <c:v>431</c:v>
                </c:pt>
                <c:pt idx="1229">
                  <c:v>420</c:v>
                </c:pt>
                <c:pt idx="1230">
                  <c:v>431</c:v>
                </c:pt>
                <c:pt idx="1231">
                  <c:v>439</c:v>
                </c:pt>
                <c:pt idx="1232">
                  <c:v>447</c:v>
                </c:pt>
                <c:pt idx="1233">
                  <c:v>442</c:v>
                </c:pt>
                <c:pt idx="1234">
                  <c:v>421</c:v>
                </c:pt>
                <c:pt idx="1235">
                  <c:v>425</c:v>
                </c:pt>
                <c:pt idx="1236">
                  <c:v>413</c:v>
                </c:pt>
                <c:pt idx="1237">
                  <c:v>407</c:v>
                </c:pt>
                <c:pt idx="1238">
                  <c:v>440</c:v>
                </c:pt>
                <c:pt idx="1239">
                  <c:v>399</c:v>
                </c:pt>
                <c:pt idx="1240">
                  <c:v>413</c:v>
                </c:pt>
                <c:pt idx="1241">
                  <c:v>417</c:v>
                </c:pt>
                <c:pt idx="1242">
                  <c:v>413</c:v>
                </c:pt>
                <c:pt idx="1243">
                  <c:v>386</c:v>
                </c:pt>
                <c:pt idx="1244">
                  <c:v>429</c:v>
                </c:pt>
                <c:pt idx="1245">
                  <c:v>386</c:v>
                </c:pt>
                <c:pt idx="1246">
                  <c:v>407</c:v>
                </c:pt>
                <c:pt idx="1247">
                  <c:v>375</c:v>
                </c:pt>
                <c:pt idx="1248">
                  <c:v>439</c:v>
                </c:pt>
                <c:pt idx="1249">
                  <c:v>410</c:v>
                </c:pt>
                <c:pt idx="1250">
                  <c:v>401</c:v>
                </c:pt>
                <c:pt idx="1251">
                  <c:v>396</c:v>
                </c:pt>
                <c:pt idx="1252">
                  <c:v>381</c:v>
                </c:pt>
                <c:pt idx="1253">
                  <c:v>379</c:v>
                </c:pt>
                <c:pt idx="1254">
                  <c:v>424</c:v>
                </c:pt>
                <c:pt idx="1255">
                  <c:v>400</c:v>
                </c:pt>
                <c:pt idx="1256">
                  <c:v>423</c:v>
                </c:pt>
                <c:pt idx="1257">
                  <c:v>420</c:v>
                </c:pt>
                <c:pt idx="1258">
                  <c:v>423</c:v>
                </c:pt>
                <c:pt idx="1259">
                  <c:v>427</c:v>
                </c:pt>
                <c:pt idx="1260">
                  <c:v>388</c:v>
                </c:pt>
                <c:pt idx="1261">
                  <c:v>396</c:v>
                </c:pt>
                <c:pt idx="1262">
                  <c:v>400</c:v>
                </c:pt>
                <c:pt idx="1263">
                  <c:v>419</c:v>
                </c:pt>
                <c:pt idx="1264">
                  <c:v>401</c:v>
                </c:pt>
                <c:pt idx="1265">
                  <c:v>378</c:v>
                </c:pt>
                <c:pt idx="1266">
                  <c:v>411</c:v>
                </c:pt>
                <c:pt idx="1267">
                  <c:v>382</c:v>
                </c:pt>
                <c:pt idx="1268">
                  <c:v>389</c:v>
                </c:pt>
                <c:pt idx="1269">
                  <c:v>397</c:v>
                </c:pt>
                <c:pt idx="1270">
                  <c:v>385</c:v>
                </c:pt>
                <c:pt idx="1271">
                  <c:v>386</c:v>
                </c:pt>
                <c:pt idx="1272">
                  <c:v>368</c:v>
                </c:pt>
                <c:pt idx="1273">
                  <c:v>394</c:v>
                </c:pt>
                <c:pt idx="1274">
                  <c:v>391</c:v>
                </c:pt>
                <c:pt idx="1275">
                  <c:v>405</c:v>
                </c:pt>
                <c:pt idx="1276">
                  <c:v>385</c:v>
                </c:pt>
                <c:pt idx="1277">
                  <c:v>406</c:v>
                </c:pt>
                <c:pt idx="1278">
                  <c:v>411</c:v>
                </c:pt>
                <c:pt idx="1279">
                  <c:v>410</c:v>
                </c:pt>
                <c:pt idx="1280">
                  <c:v>415</c:v>
                </c:pt>
                <c:pt idx="1281">
                  <c:v>385</c:v>
                </c:pt>
                <c:pt idx="1282">
                  <c:v>367</c:v>
                </c:pt>
                <c:pt idx="1283">
                  <c:v>380</c:v>
                </c:pt>
                <c:pt idx="1284">
                  <c:v>386</c:v>
                </c:pt>
                <c:pt idx="1285">
                  <c:v>387</c:v>
                </c:pt>
                <c:pt idx="1286">
                  <c:v>417</c:v>
                </c:pt>
                <c:pt idx="1287">
                  <c:v>379</c:v>
                </c:pt>
                <c:pt idx="1288">
                  <c:v>373</c:v>
                </c:pt>
                <c:pt idx="1289">
                  <c:v>409</c:v>
                </c:pt>
                <c:pt idx="1290">
                  <c:v>428</c:v>
                </c:pt>
                <c:pt idx="1291">
                  <c:v>407</c:v>
                </c:pt>
                <c:pt idx="1292">
                  <c:v>380</c:v>
                </c:pt>
                <c:pt idx="1293">
                  <c:v>350</c:v>
                </c:pt>
                <c:pt idx="1294">
                  <c:v>364</c:v>
                </c:pt>
                <c:pt idx="1295">
                  <c:v>389</c:v>
                </c:pt>
                <c:pt idx="1296">
                  <c:v>390</c:v>
                </c:pt>
                <c:pt idx="1297">
                  <c:v>388</c:v>
                </c:pt>
                <c:pt idx="1298">
                  <c:v>377</c:v>
                </c:pt>
                <c:pt idx="1299">
                  <c:v>388</c:v>
                </c:pt>
                <c:pt idx="1300">
                  <c:v>382</c:v>
                </c:pt>
                <c:pt idx="1301">
                  <c:v>388</c:v>
                </c:pt>
                <c:pt idx="1302">
                  <c:v>391</c:v>
                </c:pt>
                <c:pt idx="1303">
                  <c:v>369</c:v>
                </c:pt>
                <c:pt idx="1304">
                  <c:v>380</c:v>
                </c:pt>
                <c:pt idx="1305">
                  <c:v>387</c:v>
                </c:pt>
                <c:pt idx="1306">
                  <c:v>377</c:v>
                </c:pt>
                <c:pt idx="1307">
                  <c:v>356</c:v>
                </c:pt>
                <c:pt idx="1308">
                  <c:v>342</c:v>
                </c:pt>
                <c:pt idx="1309">
                  <c:v>343</c:v>
                </c:pt>
                <c:pt idx="1310">
                  <c:v>364</c:v>
                </c:pt>
                <c:pt idx="1311">
                  <c:v>387</c:v>
                </c:pt>
                <c:pt idx="1312">
                  <c:v>376</c:v>
                </c:pt>
                <c:pt idx="1313">
                  <c:v>387</c:v>
                </c:pt>
                <c:pt idx="1314">
                  <c:v>377</c:v>
                </c:pt>
                <c:pt idx="1315">
                  <c:v>373</c:v>
                </c:pt>
                <c:pt idx="1316">
                  <c:v>365</c:v>
                </c:pt>
                <c:pt idx="1317">
                  <c:v>375</c:v>
                </c:pt>
                <c:pt idx="1318">
                  <c:v>363</c:v>
                </c:pt>
                <c:pt idx="1319">
                  <c:v>332</c:v>
                </c:pt>
                <c:pt idx="1320">
                  <c:v>337</c:v>
                </c:pt>
                <c:pt idx="1321">
                  <c:v>371</c:v>
                </c:pt>
                <c:pt idx="1322">
                  <c:v>377</c:v>
                </c:pt>
                <c:pt idx="1323">
                  <c:v>359</c:v>
                </c:pt>
                <c:pt idx="1324">
                  <c:v>373</c:v>
                </c:pt>
                <c:pt idx="1325">
                  <c:v>365</c:v>
                </c:pt>
                <c:pt idx="1326">
                  <c:v>349</c:v>
                </c:pt>
                <c:pt idx="1327">
                  <c:v>351</c:v>
                </c:pt>
                <c:pt idx="1328">
                  <c:v>386</c:v>
                </c:pt>
                <c:pt idx="1329">
                  <c:v>351</c:v>
                </c:pt>
                <c:pt idx="1330">
                  <c:v>328</c:v>
                </c:pt>
                <c:pt idx="1331">
                  <c:v>356</c:v>
                </c:pt>
                <c:pt idx="1332">
                  <c:v>373</c:v>
                </c:pt>
                <c:pt idx="1333">
                  <c:v>354</c:v>
                </c:pt>
                <c:pt idx="1334">
                  <c:v>335</c:v>
                </c:pt>
                <c:pt idx="1335">
                  <c:v>349</c:v>
                </c:pt>
                <c:pt idx="1336">
                  <c:v>357</c:v>
                </c:pt>
                <c:pt idx="1337">
                  <c:v>357</c:v>
                </c:pt>
                <c:pt idx="1338">
                  <c:v>366</c:v>
                </c:pt>
                <c:pt idx="1339">
                  <c:v>351</c:v>
                </c:pt>
                <c:pt idx="1340">
                  <c:v>361</c:v>
                </c:pt>
                <c:pt idx="1341">
                  <c:v>387</c:v>
                </c:pt>
                <c:pt idx="1342">
                  <c:v>347</c:v>
                </c:pt>
                <c:pt idx="1343">
                  <c:v>363</c:v>
                </c:pt>
                <c:pt idx="1344">
                  <c:v>375</c:v>
                </c:pt>
                <c:pt idx="1345">
                  <c:v>359</c:v>
                </c:pt>
                <c:pt idx="1346">
                  <c:v>343</c:v>
                </c:pt>
                <c:pt idx="1347">
                  <c:v>336</c:v>
                </c:pt>
                <c:pt idx="1348">
                  <c:v>356</c:v>
                </c:pt>
                <c:pt idx="1349">
                  <c:v>364</c:v>
                </c:pt>
                <c:pt idx="1350">
                  <c:v>367</c:v>
                </c:pt>
                <c:pt idx="1351">
                  <c:v>355</c:v>
                </c:pt>
                <c:pt idx="1352">
                  <c:v>349</c:v>
                </c:pt>
                <c:pt idx="1353">
                  <c:v>345</c:v>
                </c:pt>
                <c:pt idx="1354">
                  <c:v>329</c:v>
                </c:pt>
                <c:pt idx="1355">
                  <c:v>333</c:v>
                </c:pt>
                <c:pt idx="1356">
                  <c:v>352</c:v>
                </c:pt>
                <c:pt idx="1357">
                  <c:v>354</c:v>
                </c:pt>
                <c:pt idx="1358">
                  <c:v>330</c:v>
                </c:pt>
                <c:pt idx="1359">
                  <c:v>322</c:v>
                </c:pt>
                <c:pt idx="1360">
                  <c:v>322</c:v>
                </c:pt>
                <c:pt idx="1361">
                  <c:v>329</c:v>
                </c:pt>
                <c:pt idx="1362">
                  <c:v>333</c:v>
                </c:pt>
                <c:pt idx="1363">
                  <c:v>350</c:v>
                </c:pt>
                <c:pt idx="1364">
                  <c:v>349</c:v>
                </c:pt>
                <c:pt idx="1365">
                  <c:v>333</c:v>
                </c:pt>
                <c:pt idx="1366">
                  <c:v>313</c:v>
                </c:pt>
                <c:pt idx="1367">
                  <c:v>304</c:v>
                </c:pt>
                <c:pt idx="1368">
                  <c:v>336</c:v>
                </c:pt>
                <c:pt idx="1369">
                  <c:v>365</c:v>
                </c:pt>
                <c:pt idx="1370">
                  <c:v>332</c:v>
                </c:pt>
                <c:pt idx="1371">
                  <c:v>299</c:v>
                </c:pt>
                <c:pt idx="1372">
                  <c:v>313</c:v>
                </c:pt>
                <c:pt idx="1373">
                  <c:v>324</c:v>
                </c:pt>
                <c:pt idx="1374">
                  <c:v>315</c:v>
                </c:pt>
                <c:pt idx="1375">
                  <c:v>324</c:v>
                </c:pt>
                <c:pt idx="1376">
                  <c:v>324</c:v>
                </c:pt>
                <c:pt idx="1377">
                  <c:v>315</c:v>
                </c:pt>
                <c:pt idx="1378">
                  <c:v>321</c:v>
                </c:pt>
                <c:pt idx="1379">
                  <c:v>326</c:v>
                </c:pt>
                <c:pt idx="1380">
                  <c:v>325</c:v>
                </c:pt>
                <c:pt idx="1381">
                  <c:v>330</c:v>
                </c:pt>
                <c:pt idx="1382">
                  <c:v>326</c:v>
                </c:pt>
                <c:pt idx="1383">
                  <c:v>331</c:v>
                </c:pt>
                <c:pt idx="1384">
                  <c:v>341</c:v>
                </c:pt>
                <c:pt idx="1385">
                  <c:v>336</c:v>
                </c:pt>
                <c:pt idx="1386">
                  <c:v>332</c:v>
                </c:pt>
                <c:pt idx="1387">
                  <c:v>315</c:v>
                </c:pt>
                <c:pt idx="1388">
                  <c:v>340</c:v>
                </c:pt>
                <c:pt idx="1389">
                  <c:v>359</c:v>
                </c:pt>
                <c:pt idx="1390">
                  <c:v>334</c:v>
                </c:pt>
                <c:pt idx="1391">
                  <c:v>311</c:v>
                </c:pt>
                <c:pt idx="1392">
                  <c:v>316</c:v>
                </c:pt>
                <c:pt idx="1393">
                  <c:v>337</c:v>
                </c:pt>
                <c:pt idx="1394">
                  <c:v>318</c:v>
                </c:pt>
                <c:pt idx="1395">
                  <c:v>327</c:v>
                </c:pt>
                <c:pt idx="1396">
                  <c:v>346</c:v>
                </c:pt>
                <c:pt idx="1397">
                  <c:v>341</c:v>
                </c:pt>
                <c:pt idx="1398">
                  <c:v>321</c:v>
                </c:pt>
                <c:pt idx="1399">
                  <c:v>317</c:v>
                </c:pt>
                <c:pt idx="1400">
                  <c:v>317</c:v>
                </c:pt>
                <c:pt idx="1401">
                  <c:v>299</c:v>
                </c:pt>
                <c:pt idx="1402">
                  <c:v>304</c:v>
                </c:pt>
                <c:pt idx="1403">
                  <c:v>333</c:v>
                </c:pt>
                <c:pt idx="1404">
                  <c:v>330</c:v>
                </c:pt>
                <c:pt idx="1405">
                  <c:v>315</c:v>
                </c:pt>
                <c:pt idx="1406">
                  <c:v>318</c:v>
                </c:pt>
                <c:pt idx="1407">
                  <c:v>312</c:v>
                </c:pt>
                <c:pt idx="1408">
                  <c:v>298</c:v>
                </c:pt>
                <c:pt idx="1409">
                  <c:v>315</c:v>
                </c:pt>
                <c:pt idx="1410">
                  <c:v>324</c:v>
                </c:pt>
                <c:pt idx="1411">
                  <c:v>309</c:v>
                </c:pt>
                <c:pt idx="1412">
                  <c:v>306</c:v>
                </c:pt>
                <c:pt idx="1413">
                  <c:v>297</c:v>
                </c:pt>
                <c:pt idx="1414">
                  <c:v>305</c:v>
                </c:pt>
                <c:pt idx="1415">
                  <c:v>320</c:v>
                </c:pt>
                <c:pt idx="1416">
                  <c:v>319</c:v>
                </c:pt>
                <c:pt idx="1417">
                  <c:v>299</c:v>
                </c:pt>
                <c:pt idx="1418">
                  <c:v>295</c:v>
                </c:pt>
                <c:pt idx="1419">
                  <c:v>302</c:v>
                </c:pt>
                <c:pt idx="1420">
                  <c:v>304</c:v>
                </c:pt>
                <c:pt idx="1421">
                  <c:v>307</c:v>
                </c:pt>
                <c:pt idx="1422">
                  <c:v>319</c:v>
                </c:pt>
                <c:pt idx="1423">
                  <c:v>298</c:v>
                </c:pt>
                <c:pt idx="1424">
                  <c:v>305</c:v>
                </c:pt>
                <c:pt idx="1425">
                  <c:v>320</c:v>
                </c:pt>
                <c:pt idx="1426">
                  <c:v>295</c:v>
                </c:pt>
                <c:pt idx="1427">
                  <c:v>295</c:v>
                </c:pt>
                <c:pt idx="1428">
                  <c:v>321</c:v>
                </c:pt>
                <c:pt idx="1429">
                  <c:v>309</c:v>
                </c:pt>
                <c:pt idx="1430">
                  <c:v>301</c:v>
                </c:pt>
                <c:pt idx="1431">
                  <c:v>312</c:v>
                </c:pt>
                <c:pt idx="1432">
                  <c:v>311</c:v>
                </c:pt>
                <c:pt idx="1433">
                  <c:v>299</c:v>
                </c:pt>
                <c:pt idx="1434">
                  <c:v>297</c:v>
                </c:pt>
                <c:pt idx="1435">
                  <c:v>311</c:v>
                </c:pt>
                <c:pt idx="1436">
                  <c:v>318</c:v>
                </c:pt>
                <c:pt idx="1437">
                  <c:v>309</c:v>
                </c:pt>
                <c:pt idx="1438">
                  <c:v>292</c:v>
                </c:pt>
                <c:pt idx="1439">
                  <c:v>276</c:v>
                </c:pt>
                <c:pt idx="1440">
                  <c:v>279</c:v>
                </c:pt>
                <c:pt idx="1441">
                  <c:v>322</c:v>
                </c:pt>
                <c:pt idx="1442">
                  <c:v>301</c:v>
                </c:pt>
                <c:pt idx="1443">
                  <c:v>274</c:v>
                </c:pt>
                <c:pt idx="1444">
                  <c:v>293</c:v>
                </c:pt>
                <c:pt idx="1445">
                  <c:v>314</c:v>
                </c:pt>
                <c:pt idx="1446">
                  <c:v>299</c:v>
                </c:pt>
                <c:pt idx="1447">
                  <c:v>287</c:v>
                </c:pt>
                <c:pt idx="1448">
                  <c:v>291</c:v>
                </c:pt>
                <c:pt idx="1449">
                  <c:v>294</c:v>
                </c:pt>
                <c:pt idx="1450">
                  <c:v>287</c:v>
                </c:pt>
                <c:pt idx="1451">
                  <c:v>281</c:v>
                </c:pt>
                <c:pt idx="1452">
                  <c:v>293</c:v>
                </c:pt>
                <c:pt idx="1453">
                  <c:v>305</c:v>
                </c:pt>
                <c:pt idx="1454">
                  <c:v>303</c:v>
                </c:pt>
                <c:pt idx="1455">
                  <c:v>295</c:v>
                </c:pt>
                <c:pt idx="1456">
                  <c:v>284</c:v>
                </c:pt>
                <c:pt idx="1457">
                  <c:v>282</c:v>
                </c:pt>
                <c:pt idx="1458">
                  <c:v>290</c:v>
                </c:pt>
                <c:pt idx="1459">
                  <c:v>296</c:v>
                </c:pt>
                <c:pt idx="1460">
                  <c:v>308</c:v>
                </c:pt>
                <c:pt idx="1461">
                  <c:v>302</c:v>
                </c:pt>
                <c:pt idx="1462">
                  <c:v>309</c:v>
                </c:pt>
                <c:pt idx="1463">
                  <c:v>310</c:v>
                </c:pt>
                <c:pt idx="1464">
                  <c:v>307</c:v>
                </c:pt>
                <c:pt idx="1465">
                  <c:v>291</c:v>
                </c:pt>
                <c:pt idx="1466">
                  <c:v>298</c:v>
                </c:pt>
                <c:pt idx="1467">
                  <c:v>283</c:v>
                </c:pt>
                <c:pt idx="1468">
                  <c:v>276</c:v>
                </c:pt>
                <c:pt idx="1469">
                  <c:v>283</c:v>
                </c:pt>
                <c:pt idx="1470">
                  <c:v>309</c:v>
                </c:pt>
                <c:pt idx="1471">
                  <c:v>305</c:v>
                </c:pt>
                <c:pt idx="1472">
                  <c:v>296</c:v>
                </c:pt>
                <c:pt idx="1473">
                  <c:v>280</c:v>
                </c:pt>
                <c:pt idx="1474">
                  <c:v>295</c:v>
                </c:pt>
                <c:pt idx="1475">
                  <c:v>283</c:v>
                </c:pt>
                <c:pt idx="1476">
                  <c:v>305</c:v>
                </c:pt>
                <c:pt idx="1477">
                  <c:v>290</c:v>
                </c:pt>
                <c:pt idx="1478">
                  <c:v>264</c:v>
                </c:pt>
                <c:pt idx="1479">
                  <c:v>273</c:v>
                </c:pt>
                <c:pt idx="1480">
                  <c:v>273</c:v>
                </c:pt>
                <c:pt idx="1481">
                  <c:v>271</c:v>
                </c:pt>
                <c:pt idx="1482">
                  <c:v>278</c:v>
                </c:pt>
                <c:pt idx="1483">
                  <c:v>294</c:v>
                </c:pt>
                <c:pt idx="1484">
                  <c:v>270</c:v>
                </c:pt>
                <c:pt idx="1485">
                  <c:v>281</c:v>
                </c:pt>
                <c:pt idx="1486">
                  <c:v>273</c:v>
                </c:pt>
                <c:pt idx="1487">
                  <c:v>265</c:v>
                </c:pt>
                <c:pt idx="1488">
                  <c:v>269</c:v>
                </c:pt>
                <c:pt idx="1489">
                  <c:v>280</c:v>
                </c:pt>
                <c:pt idx="1490">
                  <c:v>274</c:v>
                </c:pt>
                <c:pt idx="1491">
                  <c:v>255</c:v>
                </c:pt>
                <c:pt idx="1492">
                  <c:v>268</c:v>
                </c:pt>
                <c:pt idx="1493">
                  <c:v>289</c:v>
                </c:pt>
                <c:pt idx="1494">
                  <c:v>265</c:v>
                </c:pt>
                <c:pt idx="1495">
                  <c:v>252</c:v>
                </c:pt>
                <c:pt idx="1496">
                  <c:v>273</c:v>
                </c:pt>
                <c:pt idx="1497">
                  <c:v>288</c:v>
                </c:pt>
                <c:pt idx="1498">
                  <c:v>261</c:v>
                </c:pt>
                <c:pt idx="1499">
                  <c:v>256</c:v>
                </c:pt>
                <c:pt idx="1500">
                  <c:v>265</c:v>
                </c:pt>
                <c:pt idx="1501">
                  <c:v>277</c:v>
                </c:pt>
                <c:pt idx="1502">
                  <c:v>269</c:v>
                </c:pt>
                <c:pt idx="1503">
                  <c:v>259</c:v>
                </c:pt>
                <c:pt idx="1504">
                  <c:v>271</c:v>
                </c:pt>
                <c:pt idx="1505">
                  <c:v>267</c:v>
                </c:pt>
                <c:pt idx="1506">
                  <c:v>265</c:v>
                </c:pt>
                <c:pt idx="1507">
                  <c:v>267</c:v>
                </c:pt>
                <c:pt idx="1508">
                  <c:v>292</c:v>
                </c:pt>
                <c:pt idx="1509">
                  <c:v>261</c:v>
                </c:pt>
                <c:pt idx="1510">
                  <c:v>262</c:v>
                </c:pt>
                <c:pt idx="1511">
                  <c:v>267</c:v>
                </c:pt>
                <c:pt idx="1512">
                  <c:v>279</c:v>
                </c:pt>
                <c:pt idx="1513">
                  <c:v>282</c:v>
                </c:pt>
                <c:pt idx="1514">
                  <c:v>267</c:v>
                </c:pt>
                <c:pt idx="1515">
                  <c:v>275</c:v>
                </c:pt>
                <c:pt idx="1516">
                  <c:v>269</c:v>
                </c:pt>
                <c:pt idx="1517">
                  <c:v>279</c:v>
                </c:pt>
                <c:pt idx="1518">
                  <c:v>265</c:v>
                </c:pt>
                <c:pt idx="1519">
                  <c:v>244</c:v>
                </c:pt>
                <c:pt idx="1520">
                  <c:v>254</c:v>
                </c:pt>
                <c:pt idx="1521">
                  <c:v>262</c:v>
                </c:pt>
                <c:pt idx="1522">
                  <c:v>265</c:v>
                </c:pt>
                <c:pt idx="1523">
                  <c:v>234</c:v>
                </c:pt>
                <c:pt idx="1524">
                  <c:v>255</c:v>
                </c:pt>
                <c:pt idx="1525">
                  <c:v>275</c:v>
                </c:pt>
                <c:pt idx="1526">
                  <c:v>253</c:v>
                </c:pt>
                <c:pt idx="1527">
                  <c:v>248</c:v>
                </c:pt>
                <c:pt idx="1528">
                  <c:v>278</c:v>
                </c:pt>
                <c:pt idx="1529">
                  <c:v>253</c:v>
                </c:pt>
                <c:pt idx="1530">
                  <c:v>214</c:v>
                </c:pt>
                <c:pt idx="1531">
                  <c:v>246</c:v>
                </c:pt>
                <c:pt idx="1532">
                  <c:v>270</c:v>
                </c:pt>
                <c:pt idx="1533">
                  <c:v>252</c:v>
                </c:pt>
                <c:pt idx="1534">
                  <c:v>255</c:v>
                </c:pt>
                <c:pt idx="1535">
                  <c:v>247</c:v>
                </c:pt>
                <c:pt idx="1536">
                  <c:v>254</c:v>
                </c:pt>
                <c:pt idx="1537">
                  <c:v>246</c:v>
                </c:pt>
                <c:pt idx="1538">
                  <c:v>263</c:v>
                </c:pt>
                <c:pt idx="1539">
                  <c:v>267</c:v>
                </c:pt>
                <c:pt idx="1540">
                  <c:v>256</c:v>
                </c:pt>
                <c:pt idx="1541">
                  <c:v>259</c:v>
                </c:pt>
                <c:pt idx="1542">
                  <c:v>258</c:v>
                </c:pt>
                <c:pt idx="1543">
                  <c:v>244</c:v>
                </c:pt>
                <c:pt idx="1544">
                  <c:v>263</c:v>
                </c:pt>
                <c:pt idx="1545">
                  <c:v>249</c:v>
                </c:pt>
                <c:pt idx="1546">
                  <c:v>247</c:v>
                </c:pt>
                <c:pt idx="1547">
                  <c:v>263</c:v>
                </c:pt>
                <c:pt idx="1548">
                  <c:v>269</c:v>
                </c:pt>
                <c:pt idx="1549">
                  <c:v>236</c:v>
                </c:pt>
                <c:pt idx="1550">
                  <c:v>254</c:v>
                </c:pt>
                <c:pt idx="1551">
                  <c:v>243</c:v>
                </c:pt>
                <c:pt idx="1552">
                  <c:v>235</c:v>
                </c:pt>
                <c:pt idx="1553">
                  <c:v>257</c:v>
                </c:pt>
                <c:pt idx="1554">
                  <c:v>272</c:v>
                </c:pt>
                <c:pt idx="1555">
                  <c:v>255</c:v>
                </c:pt>
                <c:pt idx="1556">
                  <c:v>261</c:v>
                </c:pt>
                <c:pt idx="1557">
                  <c:v>252</c:v>
                </c:pt>
                <c:pt idx="1558">
                  <c:v>248</c:v>
                </c:pt>
                <c:pt idx="1559">
                  <c:v>235</c:v>
                </c:pt>
                <c:pt idx="1560">
                  <c:v>267</c:v>
                </c:pt>
                <c:pt idx="1561">
                  <c:v>227</c:v>
                </c:pt>
                <c:pt idx="1562">
                  <c:v>252</c:v>
                </c:pt>
                <c:pt idx="1563">
                  <c:v>260</c:v>
                </c:pt>
                <c:pt idx="1564">
                  <c:v>275</c:v>
                </c:pt>
                <c:pt idx="1565">
                  <c:v>236</c:v>
                </c:pt>
                <c:pt idx="1566">
                  <c:v>238</c:v>
                </c:pt>
                <c:pt idx="1567">
                  <c:v>257</c:v>
                </c:pt>
                <c:pt idx="1568">
                  <c:v>249</c:v>
                </c:pt>
                <c:pt idx="1569">
                  <c:v>246</c:v>
                </c:pt>
                <c:pt idx="1570">
                  <c:v>260</c:v>
                </c:pt>
                <c:pt idx="1571">
                  <c:v>245</c:v>
                </c:pt>
                <c:pt idx="1572">
                  <c:v>252</c:v>
                </c:pt>
                <c:pt idx="1573">
                  <c:v>256</c:v>
                </c:pt>
                <c:pt idx="1574">
                  <c:v>262</c:v>
                </c:pt>
                <c:pt idx="1575">
                  <c:v>263</c:v>
                </c:pt>
                <c:pt idx="1576">
                  <c:v>248</c:v>
                </c:pt>
                <c:pt idx="1577">
                  <c:v>245</c:v>
                </c:pt>
                <c:pt idx="1578">
                  <c:v>239</c:v>
                </c:pt>
                <c:pt idx="1579">
                  <c:v>232</c:v>
                </c:pt>
                <c:pt idx="1580">
                  <c:v>247</c:v>
                </c:pt>
                <c:pt idx="1581">
                  <c:v>250</c:v>
                </c:pt>
                <c:pt idx="1582">
                  <c:v>239</c:v>
                </c:pt>
                <c:pt idx="1583">
                  <c:v>242</c:v>
                </c:pt>
                <c:pt idx="1584">
                  <c:v>255</c:v>
                </c:pt>
                <c:pt idx="1585">
                  <c:v>239</c:v>
                </c:pt>
                <c:pt idx="1586">
                  <c:v>241</c:v>
                </c:pt>
                <c:pt idx="1587">
                  <c:v>244</c:v>
                </c:pt>
                <c:pt idx="1588">
                  <c:v>244</c:v>
                </c:pt>
                <c:pt idx="1589">
                  <c:v>250</c:v>
                </c:pt>
                <c:pt idx="1590">
                  <c:v>235</c:v>
                </c:pt>
                <c:pt idx="1591">
                  <c:v>263</c:v>
                </c:pt>
                <c:pt idx="1592">
                  <c:v>255</c:v>
                </c:pt>
                <c:pt idx="1593">
                  <c:v>236</c:v>
                </c:pt>
                <c:pt idx="1594">
                  <c:v>251</c:v>
                </c:pt>
                <c:pt idx="1595">
                  <c:v>214</c:v>
                </c:pt>
                <c:pt idx="1596">
                  <c:v>259</c:v>
                </c:pt>
                <c:pt idx="1597">
                  <c:v>250</c:v>
                </c:pt>
                <c:pt idx="1598">
                  <c:v>267</c:v>
                </c:pt>
                <c:pt idx="1599">
                  <c:v>233</c:v>
                </c:pt>
                <c:pt idx="1600">
                  <c:v>224</c:v>
                </c:pt>
                <c:pt idx="1601">
                  <c:v>243</c:v>
                </c:pt>
                <c:pt idx="1602">
                  <c:v>225</c:v>
                </c:pt>
                <c:pt idx="1603">
                  <c:v>237</c:v>
                </c:pt>
                <c:pt idx="1604">
                  <c:v>238</c:v>
                </c:pt>
                <c:pt idx="1605">
                  <c:v>214</c:v>
                </c:pt>
                <c:pt idx="1606">
                  <c:v>237</c:v>
                </c:pt>
                <c:pt idx="1607">
                  <c:v>241</c:v>
                </c:pt>
                <c:pt idx="1608">
                  <c:v>231</c:v>
                </c:pt>
                <c:pt idx="1609">
                  <c:v>233</c:v>
                </c:pt>
                <c:pt idx="1610">
                  <c:v>237</c:v>
                </c:pt>
                <c:pt idx="1611">
                  <c:v>222</c:v>
                </c:pt>
                <c:pt idx="1612">
                  <c:v>254</c:v>
                </c:pt>
                <c:pt idx="1613">
                  <c:v>214</c:v>
                </c:pt>
                <c:pt idx="1614">
                  <c:v>221</c:v>
                </c:pt>
                <c:pt idx="1615">
                  <c:v>246</c:v>
                </c:pt>
                <c:pt idx="1616">
                  <c:v>247</c:v>
                </c:pt>
                <c:pt idx="1617">
                  <c:v>243</c:v>
                </c:pt>
                <c:pt idx="1618">
                  <c:v>205</c:v>
                </c:pt>
                <c:pt idx="1619">
                  <c:v>233</c:v>
                </c:pt>
                <c:pt idx="1620">
                  <c:v>260</c:v>
                </c:pt>
                <c:pt idx="1621">
                  <c:v>239</c:v>
                </c:pt>
                <c:pt idx="1622">
                  <c:v>239</c:v>
                </c:pt>
                <c:pt idx="1623">
                  <c:v>248</c:v>
                </c:pt>
                <c:pt idx="1624">
                  <c:v>247</c:v>
                </c:pt>
                <c:pt idx="1625">
                  <c:v>240</c:v>
                </c:pt>
                <c:pt idx="1626">
                  <c:v>238</c:v>
                </c:pt>
                <c:pt idx="1627">
                  <c:v>208</c:v>
                </c:pt>
                <c:pt idx="1628">
                  <c:v>257</c:v>
                </c:pt>
                <c:pt idx="1629">
                  <c:v>224</c:v>
                </c:pt>
                <c:pt idx="1630">
                  <c:v>236</c:v>
                </c:pt>
                <c:pt idx="1631">
                  <c:v>233</c:v>
                </c:pt>
                <c:pt idx="1632">
                  <c:v>249</c:v>
                </c:pt>
                <c:pt idx="1633">
                  <c:v>214</c:v>
                </c:pt>
                <c:pt idx="1634">
                  <c:v>252</c:v>
                </c:pt>
                <c:pt idx="1635">
                  <c:v>238</c:v>
                </c:pt>
                <c:pt idx="1636">
                  <c:v>242</c:v>
                </c:pt>
                <c:pt idx="1637">
                  <c:v>226</c:v>
                </c:pt>
                <c:pt idx="1638">
                  <c:v>236</c:v>
                </c:pt>
                <c:pt idx="1639">
                  <c:v>203</c:v>
                </c:pt>
                <c:pt idx="1640">
                  <c:v>211</c:v>
                </c:pt>
                <c:pt idx="1641">
                  <c:v>208</c:v>
                </c:pt>
                <c:pt idx="1642">
                  <c:v>232</c:v>
                </c:pt>
                <c:pt idx="1643">
                  <c:v>219</c:v>
                </c:pt>
                <c:pt idx="1644">
                  <c:v>236</c:v>
                </c:pt>
                <c:pt idx="1645">
                  <c:v>223</c:v>
                </c:pt>
                <c:pt idx="1646">
                  <c:v>198</c:v>
                </c:pt>
                <c:pt idx="1647">
                  <c:v>222</c:v>
                </c:pt>
                <c:pt idx="1648">
                  <c:v>248</c:v>
                </c:pt>
                <c:pt idx="1649">
                  <c:v>203</c:v>
                </c:pt>
                <c:pt idx="1650">
                  <c:v>223</c:v>
                </c:pt>
                <c:pt idx="1651">
                  <c:v>210</c:v>
                </c:pt>
                <c:pt idx="1652">
                  <c:v>228</c:v>
                </c:pt>
                <c:pt idx="1653">
                  <c:v>219</c:v>
                </c:pt>
                <c:pt idx="1654">
                  <c:v>234</c:v>
                </c:pt>
                <c:pt idx="1655">
                  <c:v>238</c:v>
                </c:pt>
                <c:pt idx="1656">
                  <c:v>250</c:v>
                </c:pt>
                <c:pt idx="1657">
                  <c:v>223</c:v>
                </c:pt>
                <c:pt idx="1658">
                  <c:v>233</c:v>
                </c:pt>
                <c:pt idx="1659">
                  <c:v>222</c:v>
                </c:pt>
                <c:pt idx="1660">
                  <c:v>242</c:v>
                </c:pt>
                <c:pt idx="1661">
                  <c:v>212</c:v>
                </c:pt>
                <c:pt idx="1662">
                  <c:v>230</c:v>
                </c:pt>
                <c:pt idx="1663">
                  <c:v>209</c:v>
                </c:pt>
                <c:pt idx="1664">
                  <c:v>229</c:v>
                </c:pt>
                <c:pt idx="1665">
                  <c:v>221</c:v>
                </c:pt>
                <c:pt idx="1666">
                  <c:v>218</c:v>
                </c:pt>
                <c:pt idx="1667">
                  <c:v>227</c:v>
                </c:pt>
                <c:pt idx="1668">
                  <c:v>224</c:v>
                </c:pt>
                <c:pt idx="1669">
                  <c:v>210</c:v>
                </c:pt>
                <c:pt idx="1670">
                  <c:v>226</c:v>
                </c:pt>
                <c:pt idx="1671">
                  <c:v>217</c:v>
                </c:pt>
                <c:pt idx="1672">
                  <c:v>245</c:v>
                </c:pt>
                <c:pt idx="1673">
                  <c:v>224</c:v>
                </c:pt>
                <c:pt idx="1674">
                  <c:v>223</c:v>
                </c:pt>
                <c:pt idx="1675">
                  <c:v>193</c:v>
                </c:pt>
                <c:pt idx="1676">
                  <c:v>222</c:v>
                </c:pt>
                <c:pt idx="1677">
                  <c:v>206</c:v>
                </c:pt>
                <c:pt idx="1678">
                  <c:v>237</c:v>
                </c:pt>
                <c:pt idx="1679">
                  <c:v>213</c:v>
                </c:pt>
                <c:pt idx="1680">
                  <c:v>237</c:v>
                </c:pt>
                <c:pt idx="1681">
                  <c:v>222</c:v>
                </c:pt>
                <c:pt idx="1682">
                  <c:v>206</c:v>
                </c:pt>
                <c:pt idx="1683">
                  <c:v>191</c:v>
                </c:pt>
                <c:pt idx="1684">
                  <c:v>206</c:v>
                </c:pt>
                <c:pt idx="1685">
                  <c:v>207</c:v>
                </c:pt>
                <c:pt idx="1686">
                  <c:v>210</c:v>
                </c:pt>
                <c:pt idx="1687">
                  <c:v>228</c:v>
                </c:pt>
                <c:pt idx="1688">
                  <c:v>236</c:v>
                </c:pt>
                <c:pt idx="1689">
                  <c:v>216</c:v>
                </c:pt>
                <c:pt idx="1690">
                  <c:v>227</c:v>
                </c:pt>
                <c:pt idx="1691">
                  <c:v>222</c:v>
                </c:pt>
                <c:pt idx="1692">
                  <c:v>234</c:v>
                </c:pt>
                <c:pt idx="1693">
                  <c:v>264</c:v>
                </c:pt>
                <c:pt idx="1694">
                  <c:v>205</c:v>
                </c:pt>
                <c:pt idx="1695">
                  <c:v>215</c:v>
                </c:pt>
                <c:pt idx="1696">
                  <c:v>218</c:v>
                </c:pt>
                <c:pt idx="1697">
                  <c:v>220</c:v>
                </c:pt>
                <c:pt idx="1698">
                  <c:v>234</c:v>
                </c:pt>
                <c:pt idx="1699">
                  <c:v>225</c:v>
                </c:pt>
                <c:pt idx="1700">
                  <c:v>229</c:v>
                </c:pt>
                <c:pt idx="1701">
                  <c:v>205</c:v>
                </c:pt>
                <c:pt idx="1702">
                  <c:v>227</c:v>
                </c:pt>
                <c:pt idx="1703">
                  <c:v>219</c:v>
                </c:pt>
                <c:pt idx="1704">
                  <c:v>230</c:v>
                </c:pt>
                <c:pt idx="1705">
                  <c:v>203</c:v>
                </c:pt>
                <c:pt idx="1706">
                  <c:v>214</c:v>
                </c:pt>
                <c:pt idx="1707">
                  <c:v>209</c:v>
                </c:pt>
                <c:pt idx="1708">
                  <c:v>198</c:v>
                </c:pt>
                <c:pt idx="1709">
                  <c:v>216</c:v>
                </c:pt>
                <c:pt idx="1710">
                  <c:v>228</c:v>
                </c:pt>
                <c:pt idx="1711">
                  <c:v>221</c:v>
                </c:pt>
                <c:pt idx="1712">
                  <c:v>203</c:v>
                </c:pt>
                <c:pt idx="1713">
                  <c:v>211</c:v>
                </c:pt>
                <c:pt idx="1714">
                  <c:v>206</c:v>
                </c:pt>
                <c:pt idx="1715">
                  <c:v>222</c:v>
                </c:pt>
                <c:pt idx="1716">
                  <c:v>240</c:v>
                </c:pt>
                <c:pt idx="1717">
                  <c:v>216</c:v>
                </c:pt>
                <c:pt idx="1718">
                  <c:v>207</c:v>
                </c:pt>
                <c:pt idx="1719">
                  <c:v>208</c:v>
                </c:pt>
                <c:pt idx="1720">
                  <c:v>221</c:v>
                </c:pt>
                <c:pt idx="1721">
                  <c:v>210</c:v>
                </c:pt>
                <c:pt idx="1722">
                  <c:v>210</c:v>
                </c:pt>
                <c:pt idx="1723">
                  <c:v>205</c:v>
                </c:pt>
                <c:pt idx="1724">
                  <c:v>207</c:v>
                </c:pt>
                <c:pt idx="1725">
                  <c:v>192</c:v>
                </c:pt>
                <c:pt idx="1726">
                  <c:v>196</c:v>
                </c:pt>
                <c:pt idx="1727">
                  <c:v>211</c:v>
                </c:pt>
                <c:pt idx="1728">
                  <c:v>205</c:v>
                </c:pt>
                <c:pt idx="1729">
                  <c:v>207</c:v>
                </c:pt>
                <c:pt idx="1730">
                  <c:v>200</c:v>
                </c:pt>
                <c:pt idx="1731">
                  <c:v>186</c:v>
                </c:pt>
                <c:pt idx="1732">
                  <c:v>199</c:v>
                </c:pt>
                <c:pt idx="1733">
                  <c:v>201</c:v>
                </c:pt>
                <c:pt idx="1734">
                  <c:v>216</c:v>
                </c:pt>
                <c:pt idx="1735">
                  <c:v>223</c:v>
                </c:pt>
                <c:pt idx="1736">
                  <c:v>236</c:v>
                </c:pt>
                <c:pt idx="1737">
                  <c:v>222</c:v>
                </c:pt>
                <c:pt idx="1738">
                  <c:v>201</c:v>
                </c:pt>
                <c:pt idx="1739">
                  <c:v>190</c:v>
                </c:pt>
                <c:pt idx="1740">
                  <c:v>196</c:v>
                </c:pt>
                <c:pt idx="1741">
                  <c:v>225</c:v>
                </c:pt>
                <c:pt idx="1742">
                  <c:v>218</c:v>
                </c:pt>
                <c:pt idx="1743">
                  <c:v>204</c:v>
                </c:pt>
                <c:pt idx="1744">
                  <c:v>212</c:v>
                </c:pt>
                <c:pt idx="1745">
                  <c:v>213</c:v>
                </c:pt>
                <c:pt idx="1746">
                  <c:v>202</c:v>
                </c:pt>
                <c:pt idx="1747">
                  <c:v>202</c:v>
                </c:pt>
                <c:pt idx="1748">
                  <c:v>202</c:v>
                </c:pt>
                <c:pt idx="1749">
                  <c:v>202</c:v>
                </c:pt>
                <c:pt idx="1750">
                  <c:v>202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233-4F0D-9F9D-52F9E0A39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2915167"/>
        <c:axId val="1662900287"/>
      </c:scatterChart>
      <c:valAx>
        <c:axId val="1662915167"/>
        <c:scaling>
          <c:orientation val="minMax"/>
          <c:max val="40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 theta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A"/>
          </a:p>
        </c:txPr>
        <c:crossAx val="1662900287"/>
        <c:crosses val="autoZero"/>
        <c:crossBetween val="midCat"/>
      </c:valAx>
      <c:valAx>
        <c:axId val="166290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Intensity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A"/>
          </a:p>
        </c:txPr>
        <c:crossAx val="16629151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2C23C-B5B7-43DA-ADE1-481D9F41C1D6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BD23D-E33A-43B3-88F7-3EE529866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9066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350693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1pPr>
    <a:lvl2pPr marL="1753466" algn="l" defTabSz="350693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2pPr>
    <a:lvl3pPr marL="3506933" algn="l" defTabSz="350693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3pPr>
    <a:lvl4pPr marL="5260400" algn="l" defTabSz="350693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4pPr>
    <a:lvl5pPr marL="7013867" algn="l" defTabSz="350693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5pPr>
    <a:lvl6pPr marL="8767333" algn="l" defTabSz="350693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6pPr>
    <a:lvl7pPr marL="10520799" algn="l" defTabSz="350693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7pPr>
    <a:lvl8pPr marL="12274266" algn="l" defTabSz="350693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8pPr>
    <a:lvl9pPr marL="14027733" algn="l" defTabSz="350693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BD23D-E33A-43B3-88F7-3EE529866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4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568" y="4953467"/>
            <a:ext cx="36375102" cy="10537496"/>
          </a:xfrm>
        </p:spPr>
        <p:txBody>
          <a:bodyPr anchor="b"/>
          <a:lstStyle>
            <a:lvl1pPr algn="ctr">
              <a:defRPr sz="264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280" y="15897329"/>
            <a:ext cx="32095679" cy="7307583"/>
          </a:xfrm>
        </p:spPr>
        <p:txBody>
          <a:bodyPr/>
          <a:lstStyle>
            <a:lvl1pPr marL="0" indent="0" algn="ctr">
              <a:buNone/>
              <a:defRPr sz="10592"/>
            </a:lvl1pPr>
            <a:lvl2pPr marL="2017764" indent="0" algn="ctr">
              <a:buNone/>
              <a:defRPr sz="8827"/>
            </a:lvl2pPr>
            <a:lvl3pPr marL="4035529" indent="0" algn="ctr">
              <a:buNone/>
              <a:defRPr sz="7944"/>
            </a:lvl3pPr>
            <a:lvl4pPr marL="6053293" indent="0" algn="ctr">
              <a:buNone/>
              <a:defRPr sz="7061"/>
            </a:lvl4pPr>
            <a:lvl5pPr marL="8071058" indent="0" algn="ctr">
              <a:buNone/>
              <a:defRPr sz="7061"/>
            </a:lvl5pPr>
            <a:lvl6pPr marL="10088822" indent="0" algn="ctr">
              <a:buNone/>
              <a:defRPr sz="7061"/>
            </a:lvl6pPr>
            <a:lvl7pPr marL="12106587" indent="0" algn="ctr">
              <a:buNone/>
              <a:defRPr sz="7061"/>
            </a:lvl7pPr>
            <a:lvl8pPr marL="14124351" indent="0" algn="ctr">
              <a:buNone/>
              <a:defRPr sz="7061"/>
            </a:lvl8pPr>
            <a:lvl9pPr marL="16142117" indent="0" algn="ctr">
              <a:buNone/>
              <a:defRPr sz="706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681-7A3E-4164-B7C4-CFB38B101ADD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88DD-0ACE-45D6-BD0C-B1D02B77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681-7A3E-4164-B7C4-CFB38B101ADD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88DD-0ACE-45D6-BD0C-B1D02B77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24629" y="1611453"/>
            <a:ext cx="9227508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107" y="1611453"/>
            <a:ext cx="27147595" cy="25650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681-7A3E-4164-B7C4-CFB38B101ADD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88DD-0ACE-45D6-BD0C-B1D02B77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6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681-7A3E-4164-B7C4-CFB38B101ADD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88DD-0ACE-45D6-BD0C-B1D02B77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8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818" y="7545810"/>
            <a:ext cx="36910030" cy="12590343"/>
          </a:xfrm>
        </p:spPr>
        <p:txBody>
          <a:bodyPr anchor="b"/>
          <a:lstStyle>
            <a:lvl1pPr>
              <a:defRPr sz="264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9818" y="20255262"/>
            <a:ext cx="36910030" cy="6620964"/>
          </a:xfrm>
        </p:spPr>
        <p:txBody>
          <a:bodyPr/>
          <a:lstStyle>
            <a:lvl1pPr marL="0" indent="0">
              <a:buNone/>
              <a:defRPr sz="10592">
                <a:solidFill>
                  <a:schemeClr val="tx1"/>
                </a:solidFill>
              </a:defRPr>
            </a:lvl1pPr>
            <a:lvl2pPr marL="2017764" indent="0">
              <a:buNone/>
              <a:defRPr sz="8827">
                <a:solidFill>
                  <a:schemeClr val="tx1">
                    <a:tint val="75000"/>
                  </a:schemeClr>
                </a:solidFill>
              </a:defRPr>
            </a:lvl2pPr>
            <a:lvl3pPr marL="4035529" indent="0">
              <a:buNone/>
              <a:defRPr sz="7944">
                <a:solidFill>
                  <a:schemeClr val="tx1">
                    <a:tint val="75000"/>
                  </a:schemeClr>
                </a:solidFill>
              </a:defRPr>
            </a:lvl3pPr>
            <a:lvl4pPr marL="6053293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4pPr>
            <a:lvl5pPr marL="8071058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5pPr>
            <a:lvl6pPr marL="10088822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6pPr>
            <a:lvl7pPr marL="12106587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7pPr>
            <a:lvl8pPr marL="14124351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8pPr>
            <a:lvl9pPr marL="16142117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681-7A3E-4164-B7C4-CFB38B101ADD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88DD-0ACE-45D6-BD0C-B1D02B77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4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106" y="8057261"/>
            <a:ext cx="18187551" cy="192043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4585" y="8057261"/>
            <a:ext cx="18187551" cy="192043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681-7A3E-4164-B7C4-CFB38B101ADD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88DD-0ACE-45D6-BD0C-B1D02B77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9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1611459"/>
            <a:ext cx="36910030" cy="5850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682" y="7419688"/>
            <a:ext cx="18103966" cy="3636275"/>
          </a:xfrm>
        </p:spPr>
        <p:txBody>
          <a:bodyPr anchor="b"/>
          <a:lstStyle>
            <a:lvl1pPr marL="0" indent="0">
              <a:buNone/>
              <a:defRPr sz="10592" b="1"/>
            </a:lvl1pPr>
            <a:lvl2pPr marL="2017764" indent="0">
              <a:buNone/>
              <a:defRPr sz="8827" b="1"/>
            </a:lvl2pPr>
            <a:lvl3pPr marL="4035529" indent="0">
              <a:buNone/>
              <a:defRPr sz="7944" b="1"/>
            </a:lvl3pPr>
            <a:lvl4pPr marL="6053293" indent="0">
              <a:buNone/>
              <a:defRPr sz="7061" b="1"/>
            </a:lvl4pPr>
            <a:lvl5pPr marL="8071058" indent="0">
              <a:buNone/>
              <a:defRPr sz="7061" b="1"/>
            </a:lvl5pPr>
            <a:lvl6pPr marL="10088822" indent="0">
              <a:buNone/>
              <a:defRPr sz="7061" b="1"/>
            </a:lvl6pPr>
            <a:lvl7pPr marL="12106587" indent="0">
              <a:buNone/>
              <a:defRPr sz="7061" b="1"/>
            </a:lvl7pPr>
            <a:lvl8pPr marL="14124351" indent="0">
              <a:buNone/>
              <a:defRPr sz="7061" b="1"/>
            </a:lvl8pPr>
            <a:lvl9pPr marL="16142117" indent="0">
              <a:buNone/>
              <a:defRPr sz="706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7682" y="11055963"/>
            <a:ext cx="18103966" cy="162616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4587" y="7419688"/>
            <a:ext cx="18193125" cy="3636275"/>
          </a:xfrm>
        </p:spPr>
        <p:txBody>
          <a:bodyPr anchor="b"/>
          <a:lstStyle>
            <a:lvl1pPr marL="0" indent="0">
              <a:buNone/>
              <a:defRPr sz="10592" b="1"/>
            </a:lvl1pPr>
            <a:lvl2pPr marL="2017764" indent="0">
              <a:buNone/>
              <a:defRPr sz="8827" b="1"/>
            </a:lvl2pPr>
            <a:lvl3pPr marL="4035529" indent="0">
              <a:buNone/>
              <a:defRPr sz="7944" b="1"/>
            </a:lvl3pPr>
            <a:lvl4pPr marL="6053293" indent="0">
              <a:buNone/>
              <a:defRPr sz="7061" b="1"/>
            </a:lvl4pPr>
            <a:lvl5pPr marL="8071058" indent="0">
              <a:buNone/>
              <a:defRPr sz="7061" b="1"/>
            </a:lvl5pPr>
            <a:lvl6pPr marL="10088822" indent="0">
              <a:buNone/>
              <a:defRPr sz="7061" b="1"/>
            </a:lvl6pPr>
            <a:lvl7pPr marL="12106587" indent="0">
              <a:buNone/>
              <a:defRPr sz="7061" b="1"/>
            </a:lvl7pPr>
            <a:lvl8pPr marL="14124351" indent="0">
              <a:buNone/>
              <a:defRPr sz="7061" b="1"/>
            </a:lvl8pPr>
            <a:lvl9pPr marL="16142117" indent="0">
              <a:buNone/>
              <a:defRPr sz="706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4587" y="11055963"/>
            <a:ext cx="18193125" cy="162616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681-7A3E-4164-B7C4-CFB38B101ADD}" type="datetimeFigureOut">
              <a:rPr lang="en-US" smtClean="0"/>
              <a:t>5/9/24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88DD-0ACE-45D6-BD0C-B1D02B77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5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681-7A3E-4164-B7C4-CFB38B101ADD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88DD-0ACE-45D6-BD0C-B1D02B77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9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681-7A3E-4164-B7C4-CFB38B101ADD}" type="datetimeFigureOut">
              <a:rPr lang="en-US" smtClean="0"/>
              <a:t>5/9/24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88DD-0ACE-45D6-BD0C-B1D02B77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1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2017818"/>
            <a:ext cx="13802256" cy="7062364"/>
          </a:xfrm>
        </p:spPr>
        <p:txBody>
          <a:bodyPr anchor="b"/>
          <a:lstStyle>
            <a:lvl1pPr>
              <a:defRPr sz="141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3127" y="4357935"/>
            <a:ext cx="21664583" cy="21509383"/>
          </a:xfrm>
        </p:spPr>
        <p:txBody>
          <a:bodyPr/>
          <a:lstStyle>
            <a:lvl1pPr>
              <a:defRPr sz="14123"/>
            </a:lvl1pPr>
            <a:lvl2pPr>
              <a:defRPr sz="12358"/>
            </a:lvl2pPr>
            <a:lvl3pPr>
              <a:defRPr sz="10592"/>
            </a:lvl3pPr>
            <a:lvl4pPr>
              <a:defRPr sz="8827"/>
            </a:lvl4pPr>
            <a:lvl5pPr>
              <a:defRPr sz="8827"/>
            </a:lvl5pPr>
            <a:lvl6pPr>
              <a:defRPr sz="8827"/>
            </a:lvl6pPr>
            <a:lvl7pPr>
              <a:defRPr sz="8827"/>
            </a:lvl7pPr>
            <a:lvl8pPr>
              <a:defRPr sz="8827"/>
            </a:lvl8pPr>
            <a:lvl9pPr>
              <a:defRPr sz="8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7678" y="9080184"/>
            <a:ext cx="13802256" cy="16822161"/>
          </a:xfrm>
        </p:spPr>
        <p:txBody>
          <a:bodyPr/>
          <a:lstStyle>
            <a:lvl1pPr marL="0" indent="0">
              <a:buNone/>
              <a:defRPr sz="7061"/>
            </a:lvl1pPr>
            <a:lvl2pPr marL="2017764" indent="0">
              <a:buNone/>
              <a:defRPr sz="6179"/>
            </a:lvl2pPr>
            <a:lvl3pPr marL="4035529" indent="0">
              <a:buNone/>
              <a:defRPr sz="5296"/>
            </a:lvl3pPr>
            <a:lvl4pPr marL="6053293" indent="0">
              <a:buNone/>
              <a:defRPr sz="4413"/>
            </a:lvl4pPr>
            <a:lvl5pPr marL="8071058" indent="0">
              <a:buNone/>
              <a:defRPr sz="4413"/>
            </a:lvl5pPr>
            <a:lvl6pPr marL="10088822" indent="0">
              <a:buNone/>
              <a:defRPr sz="4413"/>
            </a:lvl6pPr>
            <a:lvl7pPr marL="12106587" indent="0">
              <a:buNone/>
              <a:defRPr sz="4413"/>
            </a:lvl7pPr>
            <a:lvl8pPr marL="14124351" indent="0">
              <a:buNone/>
              <a:defRPr sz="4413"/>
            </a:lvl8pPr>
            <a:lvl9pPr marL="16142117" indent="0">
              <a:buNone/>
              <a:defRPr sz="44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681-7A3E-4164-B7C4-CFB38B101ADD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88DD-0ACE-45D6-BD0C-B1D02B77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8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2017818"/>
            <a:ext cx="13802256" cy="7062364"/>
          </a:xfrm>
        </p:spPr>
        <p:txBody>
          <a:bodyPr anchor="b"/>
          <a:lstStyle>
            <a:lvl1pPr>
              <a:defRPr sz="141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3127" y="4357935"/>
            <a:ext cx="21664583" cy="21509383"/>
          </a:xfrm>
        </p:spPr>
        <p:txBody>
          <a:bodyPr anchor="t"/>
          <a:lstStyle>
            <a:lvl1pPr marL="0" indent="0">
              <a:buNone/>
              <a:defRPr sz="14123"/>
            </a:lvl1pPr>
            <a:lvl2pPr marL="2017764" indent="0">
              <a:buNone/>
              <a:defRPr sz="12358"/>
            </a:lvl2pPr>
            <a:lvl3pPr marL="4035529" indent="0">
              <a:buNone/>
              <a:defRPr sz="10592"/>
            </a:lvl3pPr>
            <a:lvl4pPr marL="6053293" indent="0">
              <a:buNone/>
              <a:defRPr sz="8827"/>
            </a:lvl4pPr>
            <a:lvl5pPr marL="8071058" indent="0">
              <a:buNone/>
              <a:defRPr sz="8827"/>
            </a:lvl5pPr>
            <a:lvl6pPr marL="10088822" indent="0">
              <a:buNone/>
              <a:defRPr sz="8827"/>
            </a:lvl6pPr>
            <a:lvl7pPr marL="12106587" indent="0">
              <a:buNone/>
              <a:defRPr sz="8827"/>
            </a:lvl7pPr>
            <a:lvl8pPr marL="14124351" indent="0">
              <a:buNone/>
              <a:defRPr sz="8827"/>
            </a:lvl8pPr>
            <a:lvl9pPr marL="16142117" indent="0">
              <a:buNone/>
              <a:defRPr sz="882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7678" y="9080184"/>
            <a:ext cx="13802256" cy="16822161"/>
          </a:xfrm>
        </p:spPr>
        <p:txBody>
          <a:bodyPr/>
          <a:lstStyle>
            <a:lvl1pPr marL="0" indent="0">
              <a:buNone/>
              <a:defRPr sz="7061"/>
            </a:lvl1pPr>
            <a:lvl2pPr marL="2017764" indent="0">
              <a:buNone/>
              <a:defRPr sz="6179"/>
            </a:lvl2pPr>
            <a:lvl3pPr marL="4035529" indent="0">
              <a:buNone/>
              <a:defRPr sz="5296"/>
            </a:lvl3pPr>
            <a:lvl4pPr marL="6053293" indent="0">
              <a:buNone/>
              <a:defRPr sz="4413"/>
            </a:lvl4pPr>
            <a:lvl5pPr marL="8071058" indent="0">
              <a:buNone/>
              <a:defRPr sz="4413"/>
            </a:lvl5pPr>
            <a:lvl6pPr marL="10088822" indent="0">
              <a:buNone/>
              <a:defRPr sz="4413"/>
            </a:lvl6pPr>
            <a:lvl7pPr marL="12106587" indent="0">
              <a:buNone/>
              <a:defRPr sz="4413"/>
            </a:lvl7pPr>
            <a:lvl8pPr marL="14124351" indent="0">
              <a:buNone/>
              <a:defRPr sz="4413"/>
            </a:lvl8pPr>
            <a:lvl9pPr marL="16142117" indent="0">
              <a:buNone/>
              <a:defRPr sz="44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681-7A3E-4164-B7C4-CFB38B101ADD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88DD-0ACE-45D6-BD0C-B1D02B77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5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104" y="1611459"/>
            <a:ext cx="369100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104" y="8057261"/>
            <a:ext cx="369100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104" y="28053288"/>
            <a:ext cx="962870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6681-7A3E-4164-B7C4-CFB38B101ADD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5592" y="28053288"/>
            <a:ext cx="14443055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23430" y="28053288"/>
            <a:ext cx="962870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A88DD-0ACE-45D6-BD0C-B1D02B77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5529" rtl="0" eaLnBrk="1" latinLnBrk="0" hangingPunct="1">
        <a:lnSpc>
          <a:spcPct val="90000"/>
        </a:lnSpc>
        <a:spcBef>
          <a:spcPct val="0"/>
        </a:spcBef>
        <a:buNone/>
        <a:defRPr sz="19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8882" indent="-1008882" algn="l" defTabSz="4035529" rtl="0" eaLnBrk="1" latinLnBrk="0" hangingPunct="1">
        <a:lnSpc>
          <a:spcPct val="90000"/>
        </a:lnSpc>
        <a:spcBef>
          <a:spcPts val="4413"/>
        </a:spcBef>
        <a:buFont typeface="Arial" panose="020B0604020202020204" pitchFamily="34" charset="0"/>
        <a:buChar char="•"/>
        <a:defRPr sz="12358" kern="1200">
          <a:solidFill>
            <a:schemeClr val="tx1"/>
          </a:solidFill>
          <a:latin typeface="+mn-lt"/>
          <a:ea typeface="+mn-ea"/>
          <a:cs typeface="+mn-cs"/>
        </a:defRPr>
      </a:lvl1pPr>
      <a:lvl2pPr marL="3026648" indent="-1008882" algn="l" defTabSz="4035529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2" kern="1200">
          <a:solidFill>
            <a:schemeClr val="tx1"/>
          </a:solidFill>
          <a:latin typeface="+mn-lt"/>
          <a:ea typeface="+mn-ea"/>
          <a:cs typeface="+mn-cs"/>
        </a:defRPr>
      </a:lvl2pPr>
      <a:lvl3pPr marL="5044411" indent="-1008882" algn="l" defTabSz="4035529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7" kern="1200">
          <a:solidFill>
            <a:schemeClr val="tx1"/>
          </a:solidFill>
          <a:latin typeface="+mn-lt"/>
          <a:ea typeface="+mn-ea"/>
          <a:cs typeface="+mn-cs"/>
        </a:defRPr>
      </a:lvl3pPr>
      <a:lvl4pPr marL="7062176" indent="-1008882" algn="l" defTabSz="4035529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4pPr>
      <a:lvl5pPr marL="9079941" indent="-1008882" algn="l" defTabSz="4035529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5pPr>
      <a:lvl6pPr marL="11097705" indent="-1008882" algn="l" defTabSz="4035529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6pPr>
      <a:lvl7pPr marL="13115469" indent="-1008882" algn="l" defTabSz="4035529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7pPr>
      <a:lvl8pPr marL="15133235" indent="-1008882" algn="l" defTabSz="4035529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8pPr>
      <a:lvl9pPr marL="17150998" indent="-1008882" algn="l" defTabSz="4035529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5529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1pPr>
      <a:lvl2pPr marL="2017764" algn="l" defTabSz="4035529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4035529" algn="l" defTabSz="4035529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3pPr>
      <a:lvl4pPr marL="6053293" algn="l" defTabSz="4035529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4pPr>
      <a:lvl5pPr marL="8071058" algn="l" defTabSz="4035529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5pPr>
      <a:lvl6pPr marL="10088822" algn="l" defTabSz="4035529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6pPr>
      <a:lvl7pPr marL="12106587" algn="l" defTabSz="4035529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7pPr>
      <a:lvl8pPr marL="14124351" algn="l" defTabSz="4035529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8pPr>
      <a:lvl9pPr marL="16142117" algn="l" defTabSz="4035529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32" Type="http://schemas.openxmlformats.org/officeDocument/2006/relationships/chart" Target="../charts/chart3.xml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jp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31" Type="http://schemas.openxmlformats.org/officeDocument/2006/relationships/chart" Target="../charts/chart2.xml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Relationship Id="rId30" Type="http://schemas.openxmlformats.org/officeDocument/2006/relationships/image" Target="../media/image27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1">
            <a:extLst>
              <a:ext uri="{FF2B5EF4-FFF2-40B4-BE49-F238E27FC236}">
                <a16:creationId xmlns:a16="http://schemas.microsoft.com/office/drawing/2014/main" id="{EA956C22-F903-4F55-B59C-1E98F4640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3" y="-21231"/>
            <a:ext cx="42794238" cy="6404657"/>
          </a:xfrm>
          <a:prstGeom prst="snip2DiagRect">
            <a:avLst/>
          </a:prstGeom>
          <a:solidFill>
            <a:schemeClr val="accent6"/>
          </a:solidFill>
          <a:ln w="25400">
            <a:noFill/>
            <a:miter lim="800000"/>
          </a:ln>
        </p:spPr>
        <p:txBody>
          <a:bodyPr lIns="61173" tIns="30583" rIns="61173" bIns="30583" anchor="ctr"/>
          <a:lstStyle>
            <a:defPPr>
              <a:defRPr kern="1200"/>
            </a:defPPr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zh-CN" sz="4197" b="1" i="1" u="sng" dirty="0">
              <a:solidFill>
                <a:schemeClr val="bg1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C1AE06B-E94C-431E-B5FD-FC637E3FF413}"/>
              </a:ext>
            </a:extLst>
          </p:cNvPr>
          <p:cNvSpPr txBox="1"/>
          <p:nvPr/>
        </p:nvSpPr>
        <p:spPr>
          <a:xfrm>
            <a:off x="7889357" y="1271452"/>
            <a:ext cx="28422603" cy="29374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58979">
              <a:spcBef>
                <a:spcPct val="20000"/>
              </a:spcBef>
              <a:defRPr/>
            </a:pPr>
            <a:r>
              <a:rPr lang="en-US" sz="8800" b="1" dirty="0">
                <a:solidFill>
                  <a:schemeClr val="bg1"/>
                </a:solidFill>
                <a:latin typeface="+mj-lt"/>
              </a:rPr>
              <a:t>Capturing carbon: Innovative solid </a:t>
            </a:r>
            <a:r>
              <a:rPr lang="en-US" sz="8800" b="1">
                <a:solidFill>
                  <a:schemeClr val="bg1"/>
                </a:solidFill>
                <a:latin typeface="+mj-lt"/>
              </a:rPr>
              <a:t>adsorbent TVS </a:t>
            </a:r>
            <a:r>
              <a:rPr lang="en-US" sz="8800" b="1" dirty="0">
                <a:solidFill>
                  <a:schemeClr val="bg1"/>
                </a:solidFill>
                <a:latin typeface="+mj-lt"/>
              </a:rPr>
              <a:t>system for sustainable environmental solutions</a:t>
            </a:r>
          </a:p>
          <a:p>
            <a:pPr algn="ctr" defTabSz="3758979">
              <a:spcBef>
                <a:spcPct val="20000"/>
              </a:spcBef>
              <a:defRPr/>
            </a:pPr>
            <a:endParaRPr lang="en-US" sz="8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7FCB604-F4F5-4699-81A8-88049574A6F5}"/>
              </a:ext>
            </a:extLst>
          </p:cNvPr>
          <p:cNvSpPr txBox="1"/>
          <p:nvPr/>
        </p:nvSpPr>
        <p:spPr>
          <a:xfrm>
            <a:off x="7889357" y="4256953"/>
            <a:ext cx="2881992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Team: Nawaf Alharbi, Ahmed Alghamdi, Nahar </a:t>
            </a:r>
            <a:r>
              <a:rPr lang="en-US">
                <a:solidFill>
                  <a:schemeClr val="bg1"/>
                </a:solidFill>
                <a:latin typeface="+mj-lt"/>
                <a:cs typeface="Arial" pitchFamily="34" charset="0"/>
              </a:rPr>
              <a:t>Alfehaid</a:t>
            </a: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, Nawaf Alissa, Abdullah </a:t>
            </a:r>
            <a:r>
              <a:rPr lang="en-US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alsayari</a:t>
            </a: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, Abdullah </a:t>
            </a:r>
            <a:r>
              <a:rPr lang="en-US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alnuzha</a:t>
            </a: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5FC08-AF17-4B24-9D3E-8A467B247BE9}"/>
              </a:ext>
            </a:extLst>
          </p:cNvPr>
          <p:cNvSpPr/>
          <p:nvPr/>
        </p:nvSpPr>
        <p:spPr>
          <a:xfrm>
            <a:off x="355680" y="7238997"/>
            <a:ext cx="10058400" cy="22763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1942169-C784-4A65-B805-92291FE73E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3926" y="6691838"/>
            <a:ext cx="10080152" cy="98312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accent6"/>
          </a:solidFill>
          <a:ln w="12700">
            <a:noFill/>
            <a:miter lim="800000"/>
          </a:ln>
        </p:spPr>
        <p:txBody>
          <a:bodyPr wrap="none" lIns="274320" tIns="73152" rIns="274320" bIns="68565" anchor="ctr" anchorCtr="0"/>
          <a:lstStyle>
            <a:defPPr>
              <a:defRPr kern="1200"/>
            </a:defPPr>
          </a:lstStyle>
          <a:p>
            <a:pPr algn="ctr" defTabSz="4699963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Introduction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E51692-BF2E-4BD7-9CC9-8A16E3642BDF}"/>
              </a:ext>
            </a:extLst>
          </p:cNvPr>
          <p:cNvSpPr/>
          <p:nvPr/>
        </p:nvSpPr>
        <p:spPr>
          <a:xfrm>
            <a:off x="10902153" y="7639139"/>
            <a:ext cx="21033680" cy="598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86D3971-919B-4C4A-8E74-32B7AFFEA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2153" y="6691838"/>
            <a:ext cx="21030558" cy="983120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</a:ln>
        </p:spPr>
        <p:txBody>
          <a:bodyPr wrap="none" lIns="274320" tIns="73152" rIns="274320" bIns="68565" anchor="ctr" anchorCtr="0"/>
          <a:lstStyle>
            <a:defPPr>
              <a:defRPr kern="1200"/>
            </a:defPPr>
          </a:lstStyle>
          <a:p>
            <a:pPr algn="ctr" defTabSz="4699963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Prototype Design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F2F28-7455-417C-9D1B-2C612A0C8745}"/>
              </a:ext>
            </a:extLst>
          </p:cNvPr>
          <p:cNvSpPr/>
          <p:nvPr/>
        </p:nvSpPr>
        <p:spPr>
          <a:xfrm>
            <a:off x="32351289" y="7560487"/>
            <a:ext cx="10058400" cy="15352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10914C2-97A3-4725-8D8E-7017A1EF0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4842" y="6688519"/>
            <a:ext cx="10058400" cy="871969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accent6"/>
          </a:solidFill>
          <a:ln w="12700">
            <a:noFill/>
            <a:miter lim="800000"/>
          </a:ln>
        </p:spPr>
        <p:txBody>
          <a:bodyPr wrap="none" lIns="274320" tIns="73152" rIns="274320" bIns="68565" anchor="ctr" anchorCtr="0"/>
          <a:lstStyle>
            <a:defPPr>
              <a:defRPr kern="1200"/>
            </a:defPPr>
          </a:lstStyle>
          <a:p>
            <a:pPr algn="ctr" defTabSz="4699963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Results &amp; Discussion</a:t>
            </a:r>
          </a:p>
        </p:txBody>
      </p:sp>
      <p:pic>
        <p:nvPicPr>
          <p:cNvPr id="23" name="Picture 22" descr="A green logo with white text&#10;&#10;Description automatically generated">
            <a:extLst>
              <a:ext uri="{FF2B5EF4-FFF2-40B4-BE49-F238E27FC236}">
                <a16:creationId xmlns:a16="http://schemas.microsoft.com/office/drawing/2014/main" id="{28F56272-3468-4BFC-95CE-9861999753E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912" y="370820"/>
            <a:ext cx="6051282" cy="57327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A902527-39F0-479F-A2A0-436CF3F1526B}"/>
              </a:ext>
            </a:extLst>
          </p:cNvPr>
          <p:cNvSpPr/>
          <p:nvPr/>
        </p:nvSpPr>
        <p:spPr>
          <a:xfrm>
            <a:off x="32267184" y="23727187"/>
            <a:ext cx="10133716" cy="6322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This project marks a significant step forward in carbon capture technology using a solid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adased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TVS system</a:t>
            </a:r>
            <a:r>
              <a:rPr lang="ar-SA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SA" sz="1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It demonstrates a scalable, cost-effective solution to reduce industrial CO2 emissions, aligning with global sustainability efforts</a:t>
            </a:r>
            <a:r>
              <a:rPr lang="ar-SA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SA" sz="1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Highlights the integration of solar energy to power the system, showcasing a commitment to renewable energy and environmental sustainability. This project marks a significant step forward in carbon capture technology using a solid adsorbent-based TVS system.</a:t>
            </a:r>
          </a:p>
          <a:p>
            <a:pPr marL="34290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It demonstrates a scalable, cost-effective solution to reduce industrial CO2 emissions, aligning with global sustainability efforts.</a:t>
            </a:r>
          </a:p>
          <a:p>
            <a:pPr marL="34290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Highlights the integration of solar energy to power the system, showcasing a commitment to renewable energy and environmental sustainability.</a:t>
            </a:r>
          </a:p>
          <a:p>
            <a:pPr marL="342900" indent="-342900">
              <a:lnSpc>
                <a:spcPct val="150000"/>
              </a:lnSpc>
              <a:buFont typeface="Symbol" pitchFamily="2" charset="2"/>
              <a:buChar char=""/>
            </a:pPr>
            <a:endParaRPr lang="en-SA" sz="1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3B7967-2713-4C1B-966B-376B2E70A0CD}"/>
              </a:ext>
            </a:extLst>
          </p:cNvPr>
          <p:cNvSpPr/>
          <p:nvPr/>
        </p:nvSpPr>
        <p:spPr>
          <a:xfrm>
            <a:off x="10902153" y="13478064"/>
            <a:ext cx="21030558" cy="4651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C6BA8B-22E3-6C8D-F46E-545AA4C035F4}"/>
              </a:ext>
            </a:extLst>
          </p:cNvPr>
          <p:cNvSpPr txBox="1"/>
          <p:nvPr/>
        </p:nvSpPr>
        <p:spPr>
          <a:xfrm>
            <a:off x="12466856" y="13700911"/>
            <a:ext cx="949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C2FE70-7A35-F84E-E38E-75484426D51E}"/>
              </a:ext>
            </a:extLst>
          </p:cNvPr>
          <p:cNvSpPr txBox="1"/>
          <p:nvPr/>
        </p:nvSpPr>
        <p:spPr>
          <a:xfrm>
            <a:off x="19607774" y="13698762"/>
            <a:ext cx="949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F0EEE2-DD3E-36BB-5330-FDEC8CD22C8B}"/>
              </a:ext>
            </a:extLst>
          </p:cNvPr>
          <p:cNvSpPr txBox="1"/>
          <p:nvPr/>
        </p:nvSpPr>
        <p:spPr>
          <a:xfrm>
            <a:off x="26674209" y="13774593"/>
            <a:ext cx="949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A2A4EBC-F29C-1F75-5F0D-91828BBAB8BD}"/>
              </a:ext>
            </a:extLst>
          </p:cNvPr>
          <p:cNvSpPr txBox="1"/>
          <p:nvPr/>
        </p:nvSpPr>
        <p:spPr>
          <a:xfrm>
            <a:off x="30129769" y="2372718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19">
                <a:extLst>
                  <a:ext uri="{FF2B5EF4-FFF2-40B4-BE49-F238E27FC236}">
                    <a16:creationId xmlns:a16="http://schemas.microsoft.com/office/drawing/2014/main" id="{4D7FE811-63BB-6EB2-782C-AE900CD19A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896" y="7132780"/>
                <a:ext cx="9888269" cy="24132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9" tIns="45710" rIns="91419" bIns="45710">
                <a:spAutoFit/>
              </a:bodyPr>
              <a:lstStyle>
                <a:defPPr>
                  <a:defRPr kern="1200"/>
                </a:defPPr>
                <a:lvl1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1pPr>
                <a:lvl2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9pPr>
              </a:lstStyle>
              <a:p>
                <a:pPr algn="just">
                  <a:lnSpc>
                    <a:spcPct val="110000"/>
                  </a:lnSpc>
                </a:pP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en-US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statement</a:t>
                </a:r>
              </a:p>
              <a:p>
                <a:pPr marL="342710" indent="-342710" algn="just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Saudi Arabia faces a critical challenge with escalating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emissions primarily from fossil fuel combustion, leading to environmental harm and climate change. According to Figure 1 the amount of CO2 emissions in the region has been on a concerning rise. </a:t>
                </a:r>
              </a:p>
              <a:p>
                <a:pPr algn="just">
                  <a:lnSpc>
                    <a:spcPct val="110000"/>
                  </a:lnSpc>
                </a:pP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710" indent="-342710" algn="just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CO2 capturing technologies have notable disadvantages, including high energy consumption and limited efficiency.</a:t>
                </a:r>
              </a:p>
              <a:p>
                <a:pPr marL="342710" indent="-342710" algn="just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710" indent="-342710" algn="just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710" indent="-342710" algn="just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710" indent="-342710" algn="just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710" indent="-342710" algn="just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710" indent="-342710" algn="just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710" indent="-342710" algn="just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en-US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</a:pPr>
                <a:endParaRPr lang="en-US" sz="2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endParaRPr lang="en-US" sz="2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en-US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Objectives</a:t>
                </a:r>
              </a:p>
              <a:p>
                <a:pPr marL="342710" indent="-342710" algn="just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address this pressing issue, our senior design project focuses on developing a fixed-bed system utilizing solid adsorbents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capture. This innovative approach aims to overcome the shortcomings of existing technologies, offering improved efficiency and sustainability in reducing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emissions from industrial processes.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Constraints</a:t>
                </a:r>
              </a:p>
              <a:p>
                <a:pPr marL="342710" indent="-342710" algn="just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project faces several constraints that necessitate careful consideration. Firstly, the fixed-bed system and chosen adsorbent material must be compatible with a range of industrial processes, ensuring versatility and applicability. </a:t>
                </a:r>
              </a:p>
              <a:p>
                <a:pPr algn="just">
                  <a:lnSpc>
                    <a:spcPct val="110000"/>
                  </a:lnSpc>
                </a:pP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710" indent="-342710" algn="just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prototype design must be inherently scalable to accommodate different operational scales effectively. </a:t>
                </a:r>
              </a:p>
              <a:p>
                <a:pPr algn="just">
                  <a:lnSpc>
                    <a:spcPct val="110000"/>
                  </a:lnSpc>
                </a:pP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710" indent="-342710" algn="just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tight timeframe of three months and a budget constraint of 6000 SAR, efficient resource allocation and streamlined development processes are imperative to meet project objectives within these limitations.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Specifications</a:t>
                </a: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200000"/>
                  </a:lnSpc>
                  <a:buFont typeface="Wingdings" panose="05000000000000000000" pitchFamily="2" charset="2"/>
                  <a:buChar char="v"/>
                </a:pP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Uptake Capacity: 35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/g	          </a:t>
                </a:r>
              </a:p>
              <a:p>
                <a:pPr marL="285750" indent="-285750" algn="just">
                  <a:lnSpc>
                    <a:spcPct val="200000"/>
                  </a:lnSpc>
                  <a:buFont typeface="Wingdings" panose="05000000000000000000" pitchFamily="2" charset="2"/>
                  <a:buChar char="v"/>
                </a:pP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Selectivity:249-141 ​(30 cycle) (273K-298K) </a:t>
                </a:r>
              </a:p>
              <a:p>
                <a:pPr marL="285750" indent="-285750" algn="just">
                  <a:lnSpc>
                    <a:spcPct val="200000"/>
                  </a:lnSpc>
                  <a:buFont typeface="Wingdings" panose="05000000000000000000" pitchFamily="2" charset="2"/>
                  <a:buChar char="v"/>
                </a:pP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Material's Surface Area:​ 250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/g​   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❖ Material Capacity &amp; packing type:​ 1.5 g-random packing​</a:t>
                </a:r>
              </a:p>
              <a:p>
                <a:pPr marL="285750" indent="-285750" algn="just">
                  <a:lnSpc>
                    <a:spcPct val="200000"/>
                  </a:lnSpc>
                  <a:buFont typeface="Wingdings" panose="05000000000000000000" pitchFamily="2" charset="2"/>
                  <a:buChar char="v"/>
                </a:pP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Operating Conditions:​ P= 1–2 atm​ ,T= 25–75 C​     ❖ Relative Humidity:​ 91%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Project Impact</a:t>
                </a:r>
                <a:endParaRPr lang="en-SA" sz="2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l" rtl="0">
                  <a:lnSpc>
                    <a:spcPct val="150000"/>
                  </a:lnSpc>
                  <a:spcAft>
                    <a:spcPts val="0"/>
                  </a:spcAft>
                  <a:buFont typeface="Wingdings" pitchFamily="2" charset="2"/>
                  <a:buChar char="v"/>
                </a:pPr>
                <a:r>
                  <a:rPr lang="en-US" sz="2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Carbon Emissions Reduction: 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Significantly lowers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emissions from industrial sources, reducing climate change.</a:t>
                </a:r>
                <a:endParaRPr lang="en-SA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l" rtl="0">
                  <a:lnSpc>
                    <a:spcPct val="150000"/>
                  </a:lnSpc>
                  <a:spcAft>
                    <a:spcPts val="0"/>
                  </a:spcAft>
                  <a:buFont typeface="Wingdings" pitchFamily="2" charset="2"/>
                  <a:buChar char="v"/>
                </a:pPr>
                <a:r>
                  <a:rPr lang="en-US" sz="2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Technological Innovation: 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Introduces a novel Temperature Vacuum Swing (TVS) carbon capture system, enhancing scalability and efficiency.</a:t>
                </a:r>
                <a:endParaRPr lang="en-SA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l" rtl="0">
                  <a:lnSpc>
                    <a:spcPct val="150000"/>
                  </a:lnSpc>
                  <a:spcAft>
                    <a:spcPts val="0"/>
                  </a:spcAft>
                  <a:buFont typeface="Wingdings" pitchFamily="2" charset="2"/>
                  <a:buChar char="v"/>
                </a:pPr>
                <a:r>
                  <a:rPr lang="en-US" sz="2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Solar Energy Utilization: 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Employs solar energy to power system operations, reducing reliance on non-renewable energy sources and enhancing environmental sustainability.</a:t>
                </a:r>
                <a:endParaRPr lang="en-SA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19">
                <a:extLst>
                  <a:ext uri="{FF2B5EF4-FFF2-40B4-BE49-F238E27FC236}">
                    <a16:creationId xmlns:a16="http://schemas.microsoft.com/office/drawing/2014/main" id="{4D7FE811-63BB-6EB2-782C-AE900CD1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896" y="7132780"/>
                <a:ext cx="9888269" cy="24132227"/>
              </a:xfrm>
              <a:prstGeom prst="rect">
                <a:avLst/>
              </a:prstGeom>
              <a:blipFill>
                <a:blip r:embed="rId4"/>
                <a:stretch>
                  <a:fillRect l="-925" r="-8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6663B8DE-3FD3-131E-62F6-EFF322434025}"/>
              </a:ext>
            </a:extLst>
          </p:cNvPr>
          <p:cNvSpPr/>
          <p:nvPr/>
        </p:nvSpPr>
        <p:spPr>
          <a:xfrm>
            <a:off x="29553408" y="9503664"/>
            <a:ext cx="922005" cy="547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7221F41-EF77-41D0-19E5-9616B352DDA7}"/>
              </a:ext>
            </a:extLst>
          </p:cNvPr>
          <p:cNvSpPr/>
          <p:nvPr/>
        </p:nvSpPr>
        <p:spPr>
          <a:xfrm rot="21408239">
            <a:off x="29184032" y="8690355"/>
            <a:ext cx="1205704" cy="306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13B0A8A-5A9B-DCD5-1E91-933DAA68DCE4}"/>
              </a:ext>
            </a:extLst>
          </p:cNvPr>
          <p:cNvSpPr/>
          <p:nvPr/>
        </p:nvSpPr>
        <p:spPr>
          <a:xfrm>
            <a:off x="10648635" y="19155404"/>
            <a:ext cx="21476851" cy="10893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r>
              <a:rPr lang="en-US" sz="9600" dirty="0">
                <a:latin typeface="+mj-lt"/>
              </a:rPr>
              <a:t>P</a:t>
            </a:r>
          </a:p>
        </p:txBody>
      </p:sp>
      <p:sp>
        <p:nvSpPr>
          <p:cNvPr id="122" name="Rectangle 10">
            <a:extLst>
              <a:ext uri="{FF2B5EF4-FFF2-40B4-BE49-F238E27FC236}">
                <a16:creationId xmlns:a16="http://schemas.microsoft.com/office/drawing/2014/main" id="{5B204243-1777-0DA9-4D47-2B9017E28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1633" y="18245340"/>
            <a:ext cx="7060244" cy="910063"/>
          </a:xfrm>
          <a:prstGeom prst="snipRoundRect">
            <a:avLst>
              <a:gd name="adj1" fmla="val 0"/>
              <a:gd name="adj2" fmla="val 46622"/>
            </a:avLst>
          </a:prstGeom>
          <a:solidFill>
            <a:schemeClr val="accent6"/>
          </a:solidFill>
          <a:ln w="12700">
            <a:noFill/>
            <a:miter lim="800000"/>
          </a:ln>
        </p:spPr>
        <p:txBody>
          <a:bodyPr wrap="none" lIns="274320" tIns="73152" rIns="274320" bIns="68565" anchor="ctr" anchorCtr="0"/>
          <a:lstStyle>
            <a:defPPr>
              <a:defRPr kern="1200"/>
            </a:defPPr>
          </a:lstStyle>
          <a:p>
            <a:pPr algn="ctr" defTabSz="4699963">
              <a:defRPr/>
            </a:pP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3" name="Rectangle 10">
            <a:extLst>
              <a:ext uri="{FF2B5EF4-FFF2-40B4-BE49-F238E27FC236}">
                <a16:creationId xmlns:a16="http://schemas.microsoft.com/office/drawing/2014/main" id="{DBFCD1A0-ADBD-0D9A-D0C6-1467E5ACDC2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48635" y="18256411"/>
            <a:ext cx="7084485" cy="855807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accent6"/>
          </a:solidFill>
          <a:ln w="12700">
            <a:noFill/>
            <a:miter lim="800000"/>
          </a:ln>
        </p:spPr>
        <p:txBody>
          <a:bodyPr wrap="none" lIns="274320" tIns="73152" rIns="274320" bIns="68565" anchor="ctr" anchorCtr="0"/>
          <a:lstStyle>
            <a:defPPr>
              <a:defRPr kern="1200"/>
            </a:defPPr>
          </a:lstStyle>
          <a:p>
            <a:pPr algn="ctr" defTabSz="4699963">
              <a:defRPr/>
            </a:pP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B82DFC9F-B9FF-B000-0C10-D463C8560796}"/>
              </a:ext>
            </a:extLst>
          </p:cNvPr>
          <p:cNvSpPr/>
          <p:nvPr/>
        </p:nvSpPr>
        <p:spPr bwMode="auto">
          <a:xfrm>
            <a:off x="32270816" y="23028264"/>
            <a:ext cx="10092425" cy="780101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rgbClr val="368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8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Conclusion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 descr="Point Source Carbon Capture | netl.doe.gov">
            <a:extLst>
              <a:ext uri="{FF2B5EF4-FFF2-40B4-BE49-F238E27FC236}">
                <a16:creationId xmlns:a16="http://schemas.microsoft.com/office/drawing/2014/main" id="{9A75C883-BDF5-79B5-B238-A55FB491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6" y="382114"/>
            <a:ext cx="6572739" cy="571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graph showing the growth of the company's stock market&#10;&#10;Description automatically generated">
            <a:extLst>
              <a:ext uri="{FF2B5EF4-FFF2-40B4-BE49-F238E27FC236}">
                <a16:creationId xmlns:a16="http://schemas.microsoft.com/office/drawing/2014/main" id="{6E0CED9E-F0FC-95CD-DD32-D0C294DE6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71" y="11438427"/>
            <a:ext cx="5368044" cy="3696281"/>
          </a:xfrm>
          <a:prstGeom prst="rect">
            <a:avLst/>
          </a:prstGeom>
        </p:spPr>
      </p:pic>
      <p:pic>
        <p:nvPicPr>
          <p:cNvPr id="14" name="Picture 13" descr="A diagram of a plant&#10;&#10;Description automatically generated">
            <a:extLst>
              <a:ext uri="{FF2B5EF4-FFF2-40B4-BE49-F238E27FC236}">
                <a16:creationId xmlns:a16="http://schemas.microsoft.com/office/drawing/2014/main" id="{3D7E852B-F1D2-F9D2-ECFF-5F356AF581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2" r="16317"/>
          <a:stretch/>
        </p:blipFill>
        <p:spPr>
          <a:xfrm>
            <a:off x="15959457" y="8262329"/>
            <a:ext cx="14874458" cy="862163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F8030F7-F851-A7BC-E8B2-B03CB4CF5C7A}"/>
              </a:ext>
            </a:extLst>
          </p:cNvPr>
          <p:cNvSpPr txBox="1"/>
          <p:nvPr/>
        </p:nvSpPr>
        <p:spPr>
          <a:xfrm>
            <a:off x="11235683" y="8262329"/>
            <a:ext cx="4999753" cy="9791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Panel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Inverter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Battery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Pump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Inlet Tanks, CO2 and N2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Mixer with 8 loops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Adsorption Columns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CO2 Outlet Analyzer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tank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Humidifier</a:t>
            </a:r>
          </a:p>
        </p:txBody>
      </p:sp>
      <p:pic>
        <p:nvPicPr>
          <p:cNvPr id="58" name="Graphic 57" descr="Badge 1 with solid fill">
            <a:extLst>
              <a:ext uri="{FF2B5EF4-FFF2-40B4-BE49-F238E27FC236}">
                <a16:creationId xmlns:a16="http://schemas.microsoft.com/office/drawing/2014/main" id="{04A41ACC-A995-7322-BA51-34B1FC98F2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505281" y="9882322"/>
            <a:ext cx="914400" cy="914400"/>
          </a:xfrm>
          <a:prstGeom prst="rect">
            <a:avLst/>
          </a:prstGeom>
        </p:spPr>
      </p:pic>
      <p:pic>
        <p:nvPicPr>
          <p:cNvPr id="60" name="Graphic 59" descr="Badge with solid fill">
            <a:extLst>
              <a:ext uri="{FF2B5EF4-FFF2-40B4-BE49-F238E27FC236}">
                <a16:creationId xmlns:a16="http://schemas.microsoft.com/office/drawing/2014/main" id="{8603FA97-EFCD-9571-76A9-C8ED921BED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505281" y="16687283"/>
            <a:ext cx="914400" cy="914400"/>
          </a:xfrm>
          <a:prstGeom prst="rect">
            <a:avLst/>
          </a:prstGeom>
        </p:spPr>
      </p:pic>
      <p:pic>
        <p:nvPicPr>
          <p:cNvPr id="62" name="Graphic 61" descr="Badge 3 with solid fill">
            <a:extLst>
              <a:ext uri="{FF2B5EF4-FFF2-40B4-BE49-F238E27FC236}">
                <a16:creationId xmlns:a16="http://schemas.microsoft.com/office/drawing/2014/main" id="{2F4AEE69-75D9-8C34-49A4-825E61E549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42765" y="16725552"/>
            <a:ext cx="914400" cy="914400"/>
          </a:xfrm>
          <a:prstGeom prst="rect">
            <a:avLst/>
          </a:prstGeom>
        </p:spPr>
      </p:pic>
      <p:pic>
        <p:nvPicPr>
          <p:cNvPr id="64" name="Graphic 63" descr="Badge 4 with solid fill">
            <a:extLst>
              <a:ext uri="{FF2B5EF4-FFF2-40B4-BE49-F238E27FC236}">
                <a16:creationId xmlns:a16="http://schemas.microsoft.com/office/drawing/2014/main" id="{BC7F0C2C-802B-E52C-06DC-B0640BC9ED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991451" y="16687283"/>
            <a:ext cx="914400" cy="914400"/>
          </a:xfrm>
          <a:prstGeom prst="rect">
            <a:avLst/>
          </a:prstGeom>
        </p:spPr>
      </p:pic>
      <p:pic>
        <p:nvPicPr>
          <p:cNvPr id="67" name="Graphic 66" descr="Badge 5 with solid fill">
            <a:extLst>
              <a:ext uri="{FF2B5EF4-FFF2-40B4-BE49-F238E27FC236}">
                <a16:creationId xmlns:a16="http://schemas.microsoft.com/office/drawing/2014/main" id="{5F6883E3-D074-5E23-57B1-3F9D4086C7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477838" y="9895606"/>
            <a:ext cx="914400" cy="914400"/>
          </a:xfrm>
          <a:prstGeom prst="rect">
            <a:avLst/>
          </a:prstGeom>
        </p:spPr>
      </p:pic>
      <p:pic>
        <p:nvPicPr>
          <p:cNvPr id="69" name="Graphic 68" descr="Badge 6 with solid fill">
            <a:extLst>
              <a:ext uri="{FF2B5EF4-FFF2-40B4-BE49-F238E27FC236}">
                <a16:creationId xmlns:a16="http://schemas.microsoft.com/office/drawing/2014/main" id="{88B34B12-0568-5303-28D8-B41C8DD64B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05510" y="9438406"/>
            <a:ext cx="914400" cy="914400"/>
          </a:xfrm>
          <a:prstGeom prst="rect">
            <a:avLst/>
          </a:prstGeom>
        </p:spPr>
      </p:pic>
      <p:pic>
        <p:nvPicPr>
          <p:cNvPr id="71" name="Graphic 70" descr="Badge 7 with solid fill">
            <a:extLst>
              <a:ext uri="{FF2B5EF4-FFF2-40B4-BE49-F238E27FC236}">
                <a16:creationId xmlns:a16="http://schemas.microsoft.com/office/drawing/2014/main" id="{96F668CF-E134-DAE1-1CA6-D7CFE60B42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7623707" y="10404947"/>
            <a:ext cx="914400" cy="914400"/>
          </a:xfrm>
          <a:prstGeom prst="rect">
            <a:avLst/>
          </a:prstGeom>
        </p:spPr>
      </p:pic>
      <p:pic>
        <p:nvPicPr>
          <p:cNvPr id="73" name="Graphic 72" descr="Badge 8 with solid fill">
            <a:extLst>
              <a:ext uri="{FF2B5EF4-FFF2-40B4-BE49-F238E27FC236}">
                <a16:creationId xmlns:a16="http://schemas.microsoft.com/office/drawing/2014/main" id="{25D8743D-59DE-156A-5EA2-900DC40317F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2293061" y="13165731"/>
            <a:ext cx="914400" cy="914400"/>
          </a:xfrm>
          <a:prstGeom prst="rect">
            <a:avLst/>
          </a:prstGeom>
        </p:spPr>
      </p:pic>
      <p:pic>
        <p:nvPicPr>
          <p:cNvPr id="75" name="Graphic 74" descr="Badge 9 with solid fill">
            <a:extLst>
              <a:ext uri="{FF2B5EF4-FFF2-40B4-BE49-F238E27FC236}">
                <a16:creationId xmlns:a16="http://schemas.microsoft.com/office/drawing/2014/main" id="{214E75B7-66FC-8A2F-BA62-6A2CAB1B63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0581593" y="14124603"/>
            <a:ext cx="914400" cy="914400"/>
          </a:xfrm>
          <a:prstGeom prst="rect">
            <a:avLst/>
          </a:prstGeom>
        </p:spPr>
      </p:pic>
      <p:pic>
        <p:nvPicPr>
          <p:cNvPr id="77" name="Graphic 76" descr="Badge 10 with solid fill">
            <a:extLst>
              <a:ext uri="{FF2B5EF4-FFF2-40B4-BE49-F238E27FC236}">
                <a16:creationId xmlns:a16="http://schemas.microsoft.com/office/drawing/2014/main" id="{885A84DD-70A1-1829-A6B5-A1BFEBB2217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0581593" y="11342722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CDE97B-589F-00EC-B632-0E646DA7713D}"/>
              </a:ext>
            </a:extLst>
          </p:cNvPr>
          <p:cNvSpPr txBox="1"/>
          <p:nvPr/>
        </p:nvSpPr>
        <p:spPr>
          <a:xfrm>
            <a:off x="32276881" y="24038575"/>
            <a:ext cx="1005200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marks an important milestone in our search for sustainable industrial solutions due to its creative integration of innovative carbon capture technology with solar energy</a:t>
            </a:r>
            <a:endParaRPr lang="en-US" sz="2500" dirty="0">
              <a:latin typeface="Times New Roman" panose="02020603050405020304" pitchFamily="18" charset="0"/>
              <a:ea typeface="ＭＳ Ｐゴシック" pitchFamily="-106" charset="-128"/>
              <a:cs typeface="Times New Roman" panose="02020603050405020304" pitchFamily="18" charset="0"/>
            </a:endParaRPr>
          </a:p>
          <a:p>
            <a:pPr algn="just"/>
            <a:endParaRPr lang="en-US" sz="2500" dirty="0">
              <a:latin typeface="Times New Roman" panose="02020603050405020304" pitchFamily="18" charset="0"/>
              <a:ea typeface="ＭＳ Ｐゴシック" pitchFamily="-106" charset="-128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500" b="1" dirty="0"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Innovative Carbon Capture: </a:t>
            </a:r>
            <a:r>
              <a:rPr lang="en-US" sz="2500" dirty="0"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This project pioneers a significant advancement in carbon capture technology, utilizing a solid adsorbent-based Temperature Vacuum Swing (TVS) system.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en-US" sz="2500" dirty="0">
              <a:latin typeface="Times New Roman" panose="02020603050405020304" pitchFamily="18" charset="0"/>
              <a:ea typeface="ＭＳ Ｐゴシック" pitchFamily="-106" charset="-128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500" b="1" dirty="0"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Scalable and Cost-Effective: </a:t>
            </a:r>
            <a:r>
              <a:rPr lang="en-US" sz="2500" dirty="0"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Demonstrates a scalable, economically viable solution that significantly reduces industrial CO2 emissions, supporting global efforts towards a sustainable future.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en-US" sz="2500" dirty="0">
              <a:latin typeface="Times New Roman" panose="02020603050405020304" pitchFamily="18" charset="0"/>
              <a:ea typeface="ＭＳ Ｐゴシック" pitchFamily="-106" charset="-128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500" b="1" dirty="0"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Renewable Energy Integration: </a:t>
            </a:r>
            <a:r>
              <a:rPr lang="en-US" sz="2500" dirty="0"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Showcases successful integration of solar energy, underscoring the project’s commitment to renewable energy sources and reducing environmental footprints.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en-US" sz="2500" dirty="0">
              <a:latin typeface="Times New Roman" panose="02020603050405020304" pitchFamily="18" charset="0"/>
              <a:ea typeface="ＭＳ Ｐゴシック" pitchFamily="-106" charset="-128"/>
              <a:cs typeface="Times New Roman" panose="02020603050405020304" pitchFamily="18" charset="0"/>
            </a:endParaRPr>
          </a:p>
        </p:txBody>
      </p:sp>
      <p:pic>
        <p:nvPicPr>
          <p:cNvPr id="2" name="Picture 1" descr="A close-up of a cloud&#10;&#10;Description automatically generated">
            <a:extLst>
              <a:ext uri="{FF2B5EF4-FFF2-40B4-BE49-F238E27FC236}">
                <a16:creationId xmlns:a16="http://schemas.microsoft.com/office/drawing/2014/main" id="{99D7D47E-EFE2-C085-1AAB-7169AEECF88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189" y="8712874"/>
            <a:ext cx="4365278" cy="3273959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B9AA48E-E6A4-1344-3469-5A24B580B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628821"/>
              </p:ext>
            </p:extLst>
          </p:nvPr>
        </p:nvGraphicFramePr>
        <p:xfrm>
          <a:off x="37480959" y="13808511"/>
          <a:ext cx="4613678" cy="356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584C34B7-ACF6-5F48-332F-0FB379F272B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469467" y="13870959"/>
            <a:ext cx="4683994" cy="3075452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FEC593B6-9662-F381-96B7-D1800E6A2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359745"/>
              </p:ext>
            </p:extLst>
          </p:nvPr>
        </p:nvGraphicFramePr>
        <p:xfrm>
          <a:off x="34929872" y="19092168"/>
          <a:ext cx="4683994" cy="344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2701CC3-B56F-A705-2973-1702FEF94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054678"/>
              </p:ext>
            </p:extLst>
          </p:nvPr>
        </p:nvGraphicFramePr>
        <p:xfrm>
          <a:off x="32241284" y="8602875"/>
          <a:ext cx="5338989" cy="335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57D54A4A-1B0A-0976-9AC0-1734688EB217}"/>
              </a:ext>
            </a:extLst>
          </p:cNvPr>
          <p:cNvSpPr txBox="1"/>
          <p:nvPr/>
        </p:nvSpPr>
        <p:spPr>
          <a:xfrm>
            <a:off x="32469467" y="12914491"/>
            <a:ext cx="4613678" cy="100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TGA test shows the thermal stability under the operating temperature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DF14BFC-50FF-A246-CBFB-760E6D3276A8}"/>
              </a:ext>
            </a:extLst>
          </p:cNvPr>
          <p:cNvSpPr/>
          <p:nvPr/>
        </p:nvSpPr>
        <p:spPr bwMode="auto">
          <a:xfrm>
            <a:off x="16800866" y="18245339"/>
            <a:ext cx="10463467" cy="870417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rgbClr val="70AD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699963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Prototype Design (Synthesis of the materials )</a:t>
            </a:r>
          </a:p>
        </p:txBody>
      </p:sp>
      <p:pic>
        <p:nvPicPr>
          <p:cNvPr id="24" name="Picture 23" descr="A screenshot of a video game&#10;&#10;Description automatically generated">
            <a:extLst>
              <a:ext uri="{FF2B5EF4-FFF2-40B4-BE49-F238E27FC236}">
                <a16:creationId xmlns:a16="http://schemas.microsoft.com/office/drawing/2014/main" id="{D1B729C3-D49C-0795-BC75-9886909A73B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804" y="18256411"/>
            <a:ext cx="21217207" cy="116049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DB529FE-1DAE-0DF8-374A-6436AD5D0D0E}"/>
              </a:ext>
            </a:extLst>
          </p:cNvPr>
          <p:cNvSpPr txBox="1"/>
          <p:nvPr/>
        </p:nvSpPr>
        <p:spPr>
          <a:xfrm>
            <a:off x="37749563" y="12914491"/>
            <a:ext cx="4613678" cy="100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 test shows the surface are of the materials which is 250 m^2/g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FE3B34-576C-02D8-2357-E56FD9E85B2B}"/>
              </a:ext>
            </a:extLst>
          </p:cNvPr>
          <p:cNvSpPr txBox="1"/>
          <p:nvPr/>
        </p:nvSpPr>
        <p:spPr>
          <a:xfrm>
            <a:off x="35010189" y="18053471"/>
            <a:ext cx="4613678" cy="100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Uptake capacity test shows a capacity of 35 cm^3/g for the adsorption and prove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BF4B53-0ADD-FD9F-F0E4-C91C9C2507BA}"/>
              </a:ext>
            </a:extLst>
          </p:cNvPr>
          <p:cNvSpPr txBox="1"/>
          <p:nvPr/>
        </p:nvSpPr>
        <p:spPr>
          <a:xfrm>
            <a:off x="32623033" y="7631644"/>
            <a:ext cx="4613678" cy="100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XRD test prove that the materials has amorphous structure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9A83CB-D2EB-013E-AE66-E34CB33DC6E9}"/>
              </a:ext>
            </a:extLst>
          </p:cNvPr>
          <p:cNvSpPr txBox="1"/>
          <p:nvPr/>
        </p:nvSpPr>
        <p:spPr>
          <a:xfrm>
            <a:off x="37709989" y="7629811"/>
            <a:ext cx="4613678" cy="100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shows and proves the porous structure of the materials</a:t>
            </a:r>
          </a:p>
        </p:txBody>
      </p:sp>
    </p:spTree>
    <p:extLst>
      <p:ext uri="{BB962C8B-B14F-4D97-AF65-F5344CB8AC3E}">
        <p14:creationId xmlns:p14="http://schemas.microsoft.com/office/powerpoint/2010/main" val="3890611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
</file>

<file path=customXml/itemProps1.xml><?xml version="1.0" encoding="utf-8"?>
<ds:datastoreItem xmlns:ds="http://schemas.openxmlformats.org/officeDocument/2006/customXml" ds:itemID="{823D570E-E7BD-41DD-B513-3CD2CBD9D2F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693</Words>
  <Application>Microsoft Macintosh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Usman</dc:creator>
  <cp:lastModifiedBy>AHMED ALI ALGHAMDI</cp:lastModifiedBy>
  <cp:revision>99</cp:revision>
  <dcterms:created xsi:type="dcterms:W3CDTF">2023-08-01T23:42:53Z</dcterms:created>
  <dcterms:modified xsi:type="dcterms:W3CDTF">2024-05-09T20:27:37Z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44d81db0-0a58-4d1b-911f-5b9092015226</vt:lpwstr>
  </property>
  <property fmtid="{D5CDD505-2E9C-101B-9397-08002B2CF9AE}" pid="3" name="bjClsUserRVM">
    <vt:lpwstr>[]</vt:lpwstr>
  </property>
  <property fmtid="{D5CDD505-2E9C-101B-9397-08002B2CF9AE}" pid="4" name="bjSaver">
    <vt:lpwstr>C+s/S4/MYWzMuFASSkQJLYJe4Xlse+RH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policy="f9677ce1-080b-4051-a037-2610debe14cb" origin="userSelected" xmlns="http://www.boldonj</vt:lpwstr>
  </property>
  <property fmtid="{D5CDD505-2E9C-101B-9397-08002B2CF9AE}" pid="6" name="bjDocumentLabelXML-0">
    <vt:lpwstr>ames.com/2008/01/sie/internal/label"&gt;&lt;element uid="id_classification_generalbusiness" value="" /&gt;&lt;/sisl&gt;</vt:lpwstr>
  </property>
  <property fmtid="{D5CDD505-2E9C-101B-9397-08002B2CF9AE}" pid="7" name="bjDocumentSecurityLabel">
    <vt:lpwstr>Internal</vt:lpwstr>
  </property>
</Properties>
</file>