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56" r:id="rId5"/>
  </p:sldIdLst>
  <p:sldSz cx="30175200" cy="21031200"/>
  <p:notesSz cx="9144000" cy="6858000"/>
  <p:embeddedFontLst>
    <p:embeddedFont>
      <p:font typeface="Amaranth" panose="020B0604020202020204" charset="0"/>
      <p:regular r:id="rId6"/>
    </p:embeddedFont>
    <p:embeddedFont>
      <p:font typeface="Titillium Web" panose="00000500000000000000" pitchFamily="2" charset="0"/>
      <p:regular r:id="rId7"/>
      <p:bold r:id="rId8"/>
      <p:italic r:id="rId9"/>
      <p:boldItalic r:id="rId10"/>
    </p:embeddedFont>
  </p:embeddedFontLst>
  <p:custDataLst>
    <p:tags r:id="rId11"/>
  </p:custDataLst>
  <p:defaultTex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304752" algn="l" rtl="0" fontAlgn="base">
      <a:spcBef>
        <a:spcPct val="0"/>
      </a:spcBef>
      <a:spcAft>
        <a:spcPct val="0"/>
      </a:spcAft>
      <a:defRPr sz="3000" kern="1200">
        <a:solidFill>
          <a:schemeClr val="tx1"/>
        </a:solidFill>
        <a:latin typeface="Arial"/>
        <a:ea typeface="+mn-ea"/>
        <a:cs typeface="+mn-cs"/>
      </a:defRPr>
    </a:lvl2pPr>
    <a:lvl3pPr marL="609505" algn="l" rtl="0" fontAlgn="base">
      <a:spcBef>
        <a:spcPct val="0"/>
      </a:spcBef>
      <a:spcAft>
        <a:spcPct val="0"/>
      </a:spcAft>
      <a:defRPr sz="3000" kern="1200">
        <a:solidFill>
          <a:schemeClr val="tx1"/>
        </a:solidFill>
        <a:latin typeface="Arial"/>
        <a:ea typeface="+mn-ea"/>
        <a:cs typeface="+mn-cs"/>
      </a:defRPr>
    </a:lvl3pPr>
    <a:lvl4pPr marL="914258" algn="l" rtl="0" fontAlgn="base">
      <a:spcBef>
        <a:spcPct val="0"/>
      </a:spcBef>
      <a:spcAft>
        <a:spcPct val="0"/>
      </a:spcAft>
      <a:defRPr sz="3000" kern="1200">
        <a:solidFill>
          <a:schemeClr val="tx1"/>
        </a:solidFill>
        <a:latin typeface="Arial"/>
        <a:ea typeface="+mn-ea"/>
        <a:cs typeface="+mn-cs"/>
      </a:defRPr>
    </a:lvl4pPr>
    <a:lvl5pPr marL="1219010" algn="l" rtl="0" fontAlgn="base">
      <a:spcBef>
        <a:spcPct val="0"/>
      </a:spcBef>
      <a:spcAft>
        <a:spcPct val="0"/>
      </a:spcAft>
      <a:defRPr sz="3000" kern="1200">
        <a:solidFill>
          <a:schemeClr val="tx1"/>
        </a:solidFill>
        <a:latin typeface="Arial"/>
        <a:ea typeface="+mn-ea"/>
        <a:cs typeface="+mn-cs"/>
      </a:defRPr>
    </a:lvl5pPr>
    <a:lvl6pPr marL="1523763" algn="l" defTabSz="609505" rtl="0" eaLnBrk="1" latinLnBrk="0" hangingPunct="1">
      <a:defRPr sz="3000" kern="1200">
        <a:solidFill>
          <a:schemeClr val="tx1"/>
        </a:solidFill>
        <a:latin typeface="Arial"/>
        <a:ea typeface="+mn-ea"/>
        <a:cs typeface="+mn-cs"/>
      </a:defRPr>
    </a:lvl6pPr>
    <a:lvl7pPr marL="1828515" algn="l" defTabSz="609505" rtl="0" eaLnBrk="1" latinLnBrk="0" hangingPunct="1">
      <a:defRPr sz="3000" kern="1200">
        <a:solidFill>
          <a:schemeClr val="tx1"/>
        </a:solidFill>
        <a:latin typeface="Arial"/>
        <a:ea typeface="+mn-ea"/>
        <a:cs typeface="+mn-cs"/>
      </a:defRPr>
    </a:lvl7pPr>
    <a:lvl8pPr marL="2133268" algn="l" defTabSz="609505" rtl="0" eaLnBrk="1" latinLnBrk="0" hangingPunct="1">
      <a:defRPr sz="3000" kern="1200">
        <a:solidFill>
          <a:schemeClr val="tx1"/>
        </a:solidFill>
        <a:latin typeface="Arial"/>
        <a:ea typeface="+mn-ea"/>
        <a:cs typeface="+mn-cs"/>
      </a:defRPr>
    </a:lvl8pPr>
    <a:lvl9pPr marL="2438020" algn="l" defTabSz="609505" rtl="0" eaLnBrk="1" latinLnBrk="0" hangingPunct="1">
      <a:defRPr sz="30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6624" userDrawn="1">
          <p15:clr>
            <a:srgbClr val="A4A3A4"/>
          </p15:clr>
        </p15:guide>
        <p15:guide id="2" pos="95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C81A4-BD20-4DCB-8DE8-C59C640A6D36}" v="9" dt="2024-05-09T12:05:40.726"/>
    <p1510:client id="{2EE61ED9-DCF5-45EC-A36E-BFD47761BA10}" v="27" dt="2024-05-09T13:10:26.907"/>
    <p1510:client id="{3AD1B79A-98D9-4E9C-87C1-E88876D144E7}" v="412" dt="2024-05-09T13:25:29.162"/>
    <p1510:client id="{A4F2A905-D76C-4F5E-ABB2-148F1B1B6548}" v="49" dt="2024-05-09T07:57:24.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7" d="100"/>
          <a:sy n="27" d="100"/>
        </p:scale>
        <p:origin x="1291" y="14"/>
      </p:cViewPr>
      <p:guideLst>
        <p:guide orient="horz" pos="6624"/>
        <p:guide pos="950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SULIMAN ALJANAHI" userId="S::s201854900@kfupm.edu.sa::c36f852c-dc2a-49de-a07e-2fe1dd61f47f" providerId="AD" clId="Web-{A4F2A905-D76C-4F5E-ABB2-148F1B1B6548}"/>
    <pc:docChg chg="modSld">
      <pc:chgData name="ALI SULIMAN ALJANAHI" userId="S::s201854900@kfupm.edu.sa::c36f852c-dc2a-49de-a07e-2fe1dd61f47f" providerId="AD" clId="Web-{A4F2A905-D76C-4F5E-ABB2-148F1B1B6548}" dt="2024-05-09T07:57:24.912" v="33"/>
      <pc:docMkLst>
        <pc:docMk/>
      </pc:docMkLst>
      <pc:sldChg chg="addSp delSp modSp">
        <pc:chgData name="ALI SULIMAN ALJANAHI" userId="S::s201854900@kfupm.edu.sa::c36f852c-dc2a-49de-a07e-2fe1dd61f47f" providerId="AD" clId="Web-{A4F2A905-D76C-4F5E-ABB2-148F1B1B6548}" dt="2024-05-09T07:57:24.912" v="33"/>
        <pc:sldMkLst>
          <pc:docMk/>
          <pc:sldMk cId="0" sldId="256"/>
        </pc:sldMkLst>
        <pc:spChg chg="add del mod">
          <ac:chgData name="ALI SULIMAN ALJANAHI" userId="S::s201854900@kfupm.edu.sa::c36f852c-dc2a-49de-a07e-2fe1dd61f47f" providerId="AD" clId="Web-{A4F2A905-D76C-4F5E-ABB2-148F1B1B6548}" dt="2024-05-09T07:57:24.912" v="33"/>
          <ac:spMkLst>
            <pc:docMk/>
            <pc:sldMk cId="0" sldId="256"/>
            <ac:spMk id="2" creationId="{D55FF58A-CE25-A90A-9F9F-A52C8EE0A968}"/>
          </ac:spMkLst>
        </pc:spChg>
        <pc:spChg chg="mod">
          <ac:chgData name="ALI SULIMAN ALJANAHI" userId="S::s201854900@kfupm.edu.sa::c36f852c-dc2a-49de-a07e-2fe1dd61f47f" providerId="AD" clId="Web-{A4F2A905-D76C-4F5E-ABB2-148F1B1B6548}" dt="2024-05-09T07:51:07.619" v="3" actId="20577"/>
          <ac:spMkLst>
            <pc:docMk/>
            <pc:sldMk cId="0" sldId="256"/>
            <ac:spMk id="38" creationId="{9A18A5CA-EAF8-4A0C-91E3-652892D85424}"/>
          </ac:spMkLst>
        </pc:spChg>
      </pc:sldChg>
    </pc:docChg>
  </pc:docChgLst>
  <pc:docChgLst>
    <pc:chgData name="WISAM SAEED ALAMRI" userId="0ef26803-8254-4b1d-9065-133aaa0d135d" providerId="ADAL" clId="{2EE61ED9-DCF5-45EC-A36E-BFD47761BA10}"/>
    <pc:docChg chg="undo redo custSel modSld">
      <pc:chgData name="WISAM SAEED ALAMRI" userId="0ef26803-8254-4b1d-9065-133aaa0d135d" providerId="ADAL" clId="{2EE61ED9-DCF5-45EC-A36E-BFD47761BA10}" dt="2024-05-09T13:10:26.907" v="26" actId="208"/>
      <pc:docMkLst>
        <pc:docMk/>
      </pc:docMkLst>
      <pc:sldChg chg="addSp delSp modSp mod">
        <pc:chgData name="WISAM SAEED ALAMRI" userId="0ef26803-8254-4b1d-9065-133aaa0d135d" providerId="ADAL" clId="{2EE61ED9-DCF5-45EC-A36E-BFD47761BA10}" dt="2024-05-09T13:10:26.907" v="26" actId="208"/>
        <pc:sldMkLst>
          <pc:docMk/>
          <pc:sldMk cId="0" sldId="256"/>
        </pc:sldMkLst>
        <pc:spChg chg="add mod">
          <ac:chgData name="WISAM SAEED ALAMRI" userId="0ef26803-8254-4b1d-9065-133aaa0d135d" providerId="ADAL" clId="{2EE61ED9-DCF5-45EC-A36E-BFD47761BA10}" dt="2024-05-09T12:47:10.912" v="9" actId="207"/>
          <ac:spMkLst>
            <pc:docMk/>
            <pc:sldMk cId="0" sldId="256"/>
            <ac:spMk id="2" creationId="{1F5165E1-AFEA-5BB8-A107-0F454D8B7A2C}"/>
          </ac:spMkLst>
        </pc:spChg>
        <pc:spChg chg="mod">
          <ac:chgData name="WISAM SAEED ALAMRI" userId="0ef26803-8254-4b1d-9065-133aaa0d135d" providerId="ADAL" clId="{2EE61ED9-DCF5-45EC-A36E-BFD47761BA10}" dt="2024-05-09T13:08:11.744" v="17" actId="1076"/>
          <ac:spMkLst>
            <pc:docMk/>
            <pc:sldMk cId="0" sldId="256"/>
            <ac:spMk id="16" creationId="{80496130-5AB8-C9AD-C08F-FDBEA6B2AFCF}"/>
          </ac:spMkLst>
        </pc:spChg>
        <pc:spChg chg="mod">
          <ac:chgData name="WISAM SAEED ALAMRI" userId="0ef26803-8254-4b1d-9065-133aaa0d135d" providerId="ADAL" clId="{2EE61ED9-DCF5-45EC-A36E-BFD47761BA10}" dt="2024-05-09T12:48:45.682" v="14" actId="1076"/>
          <ac:spMkLst>
            <pc:docMk/>
            <pc:sldMk cId="0" sldId="256"/>
            <ac:spMk id="17" creationId="{4264D35B-B8F4-4A85-9FEE-EA091C5FF1BF}"/>
          </ac:spMkLst>
        </pc:spChg>
        <pc:spChg chg="mod">
          <ac:chgData name="WISAM SAEED ALAMRI" userId="0ef26803-8254-4b1d-9065-133aaa0d135d" providerId="ADAL" clId="{2EE61ED9-DCF5-45EC-A36E-BFD47761BA10}" dt="2024-05-09T12:48:49.427" v="15" actId="14100"/>
          <ac:spMkLst>
            <pc:docMk/>
            <pc:sldMk cId="0" sldId="256"/>
            <ac:spMk id="18" creationId="{ED235A1B-42BF-4F24-80BC-47A0B3B251F1}"/>
          </ac:spMkLst>
        </pc:spChg>
        <pc:spChg chg="del">
          <ac:chgData name="WISAM SAEED ALAMRI" userId="0ef26803-8254-4b1d-9065-133aaa0d135d" providerId="ADAL" clId="{2EE61ED9-DCF5-45EC-A36E-BFD47761BA10}" dt="2024-05-09T13:07:55.765" v="16" actId="478"/>
          <ac:spMkLst>
            <pc:docMk/>
            <pc:sldMk cId="0" sldId="256"/>
            <ac:spMk id="19" creationId="{1F5165E1-AFEA-5BB8-A107-0F454D8B7A2C}"/>
          </ac:spMkLst>
        </pc:spChg>
        <pc:spChg chg="mod">
          <ac:chgData name="WISAM SAEED ALAMRI" userId="0ef26803-8254-4b1d-9065-133aaa0d135d" providerId="ADAL" clId="{2EE61ED9-DCF5-45EC-A36E-BFD47761BA10}" dt="2024-05-09T12:02:24.351" v="5" actId="14100"/>
          <ac:spMkLst>
            <pc:docMk/>
            <pc:sldMk cId="0" sldId="256"/>
            <ac:spMk id="26" creationId="{C2540629-E07F-4524-B7B0-8AD50B9CA383}"/>
          </ac:spMkLst>
        </pc:spChg>
        <pc:spChg chg="mod">
          <ac:chgData name="WISAM SAEED ALAMRI" userId="0ef26803-8254-4b1d-9065-133aaa0d135d" providerId="ADAL" clId="{2EE61ED9-DCF5-45EC-A36E-BFD47761BA10}" dt="2024-05-09T12:02:24.351" v="5" actId="14100"/>
          <ac:spMkLst>
            <pc:docMk/>
            <pc:sldMk cId="0" sldId="256"/>
            <ac:spMk id="36" creationId="{F9744332-409D-4E13-8004-F1FC2BA8831D}"/>
          </ac:spMkLst>
        </pc:spChg>
        <pc:spChg chg="mod">
          <ac:chgData name="WISAM SAEED ALAMRI" userId="0ef26803-8254-4b1d-9065-133aaa0d135d" providerId="ADAL" clId="{2EE61ED9-DCF5-45EC-A36E-BFD47761BA10}" dt="2024-05-09T13:09:47.464" v="24" actId="207"/>
          <ac:spMkLst>
            <pc:docMk/>
            <pc:sldMk cId="0" sldId="256"/>
            <ac:spMk id="42" creationId="{02D5CCB3-DF80-9176-6492-9394201D0122}"/>
          </ac:spMkLst>
        </pc:spChg>
        <pc:spChg chg="mod">
          <ac:chgData name="WISAM SAEED ALAMRI" userId="0ef26803-8254-4b1d-9065-133aaa0d135d" providerId="ADAL" clId="{2EE61ED9-DCF5-45EC-A36E-BFD47761BA10}" dt="2024-05-09T13:10:26.907" v="26" actId="208"/>
          <ac:spMkLst>
            <pc:docMk/>
            <pc:sldMk cId="0" sldId="256"/>
            <ac:spMk id="43" creationId="{DB570E2C-A5EE-2277-AA97-00812CBC6334}"/>
          </ac:spMkLst>
        </pc:spChg>
        <pc:spChg chg="mod">
          <ac:chgData name="WISAM SAEED ALAMRI" userId="0ef26803-8254-4b1d-9065-133aaa0d135d" providerId="ADAL" clId="{2EE61ED9-DCF5-45EC-A36E-BFD47761BA10}" dt="2024-05-09T12:48:49.427" v="15" actId="14100"/>
          <ac:spMkLst>
            <pc:docMk/>
            <pc:sldMk cId="0" sldId="256"/>
            <ac:spMk id="2050" creationId="{00000000-0000-0000-0000-000000000000}"/>
          </ac:spMkLst>
        </pc:spChg>
        <pc:grpChg chg="mod">
          <ac:chgData name="WISAM SAEED ALAMRI" userId="0ef26803-8254-4b1d-9065-133aaa0d135d" providerId="ADAL" clId="{2EE61ED9-DCF5-45EC-A36E-BFD47761BA10}" dt="2024-05-09T12:02:24.351" v="5" actId="14100"/>
          <ac:grpSpMkLst>
            <pc:docMk/>
            <pc:sldMk cId="0" sldId="256"/>
            <ac:grpSpMk id="5" creationId="{628E0EA1-F584-4FE4-81F7-2DFD4FB88DA2}"/>
          </ac:grpSpMkLst>
        </pc:grpChg>
        <pc:grpChg chg="mod">
          <ac:chgData name="WISAM SAEED ALAMRI" userId="0ef26803-8254-4b1d-9065-133aaa0d135d" providerId="ADAL" clId="{2EE61ED9-DCF5-45EC-A36E-BFD47761BA10}" dt="2024-05-09T13:08:28.367" v="19" actId="1076"/>
          <ac:grpSpMkLst>
            <pc:docMk/>
            <pc:sldMk cId="0" sldId="256"/>
            <ac:grpSpMk id="11" creationId="{85ADAC0F-D9F5-B749-09E7-455242FCBF45}"/>
          </ac:grpSpMkLst>
        </pc:grpChg>
        <pc:picChg chg="mod">
          <ac:chgData name="WISAM SAEED ALAMRI" userId="0ef26803-8254-4b1d-9065-133aaa0d135d" providerId="ADAL" clId="{2EE61ED9-DCF5-45EC-A36E-BFD47761BA10}" dt="2024-05-09T12:02:24.351" v="5" actId="14100"/>
          <ac:picMkLst>
            <pc:docMk/>
            <pc:sldMk cId="0" sldId="256"/>
            <ac:picMk id="1042" creationId="{E775F865-22A9-C388-0375-FF56365CC335}"/>
          </ac:picMkLst>
        </pc:picChg>
        <pc:picChg chg="mod">
          <ac:chgData name="WISAM SAEED ALAMRI" userId="0ef26803-8254-4b1d-9065-133aaa0d135d" providerId="ADAL" clId="{2EE61ED9-DCF5-45EC-A36E-BFD47761BA10}" dt="2024-05-09T12:02:24.351" v="5" actId="14100"/>
          <ac:picMkLst>
            <pc:docMk/>
            <pc:sldMk cId="0" sldId="256"/>
            <ac:picMk id="1054" creationId="{54998447-B27F-2CF1-AE41-651E7A29E5B6}"/>
          </ac:picMkLst>
        </pc:picChg>
        <pc:picChg chg="mod">
          <ac:chgData name="WISAM SAEED ALAMRI" userId="0ef26803-8254-4b1d-9065-133aaa0d135d" providerId="ADAL" clId="{2EE61ED9-DCF5-45EC-A36E-BFD47761BA10}" dt="2024-05-09T12:48:34.718" v="13" actId="1076"/>
          <ac:picMkLst>
            <pc:docMk/>
            <pc:sldMk cId="0" sldId="256"/>
            <ac:picMk id="1056" creationId="{FC244107-BCEC-DAA6-CA53-9C49C65D5B50}"/>
          </ac:picMkLst>
        </pc:picChg>
      </pc:sldChg>
    </pc:docChg>
  </pc:docChgLst>
  <pc:docChgLst>
    <pc:chgData name="FAISAL AHMED ALZHRANI" userId="dd683489-1568-419a-8d2c-2768e4c82f93" providerId="ADAL" clId="{3AD1B79A-98D9-4E9C-87C1-E88876D144E7}"/>
    <pc:docChg chg="undo custSel modSld">
      <pc:chgData name="FAISAL AHMED ALZHRANI" userId="dd683489-1568-419a-8d2c-2768e4c82f93" providerId="ADAL" clId="{3AD1B79A-98D9-4E9C-87C1-E88876D144E7}" dt="2024-05-09T20:03:29.019" v="722" actId="20577"/>
      <pc:docMkLst>
        <pc:docMk/>
      </pc:docMkLst>
      <pc:sldChg chg="addSp delSp modSp mod">
        <pc:chgData name="FAISAL AHMED ALZHRANI" userId="dd683489-1568-419a-8d2c-2768e4c82f93" providerId="ADAL" clId="{3AD1B79A-98D9-4E9C-87C1-E88876D144E7}" dt="2024-05-09T20:03:29.019" v="722" actId="20577"/>
        <pc:sldMkLst>
          <pc:docMk/>
          <pc:sldMk cId="0" sldId="256"/>
        </pc:sldMkLst>
        <pc:spChg chg="add del">
          <ac:chgData name="FAISAL AHMED ALZHRANI" userId="dd683489-1568-419a-8d2c-2768e4c82f93" providerId="ADAL" clId="{3AD1B79A-98D9-4E9C-87C1-E88876D144E7}" dt="2024-05-09T13:08:23.295" v="401" actId="22"/>
          <ac:spMkLst>
            <pc:docMk/>
            <pc:sldMk cId="0" sldId="256"/>
            <ac:spMk id="6" creationId="{16FEDF92-53E2-E7A5-B4D5-EA8304FFAA3E}"/>
          </ac:spMkLst>
        </pc:spChg>
        <pc:spChg chg="mod">
          <ac:chgData name="FAISAL AHMED ALZHRANI" userId="dd683489-1568-419a-8d2c-2768e4c82f93" providerId="ADAL" clId="{3AD1B79A-98D9-4E9C-87C1-E88876D144E7}" dt="2024-05-09T12:36:15.600" v="180" actId="207"/>
          <ac:spMkLst>
            <pc:docMk/>
            <pc:sldMk cId="0" sldId="256"/>
            <ac:spMk id="12" creationId="{6623C776-C196-AB01-DE1D-A22253E37128}"/>
          </ac:spMkLst>
        </pc:spChg>
        <pc:spChg chg="mod">
          <ac:chgData name="FAISAL AHMED ALZHRANI" userId="dd683489-1568-419a-8d2c-2768e4c82f93" providerId="ADAL" clId="{3AD1B79A-98D9-4E9C-87C1-E88876D144E7}" dt="2024-05-09T13:37:53.521" v="687" actId="14100"/>
          <ac:spMkLst>
            <pc:docMk/>
            <pc:sldMk cId="0" sldId="256"/>
            <ac:spMk id="13" creationId="{50C4F17A-98FF-52D4-9C52-DBD33DC9C2FF}"/>
          </ac:spMkLst>
        </pc:spChg>
        <pc:spChg chg="mod">
          <ac:chgData name="FAISAL AHMED ALZHRANI" userId="dd683489-1568-419a-8d2c-2768e4c82f93" providerId="ADAL" clId="{3AD1B79A-98D9-4E9C-87C1-E88876D144E7}" dt="2024-05-09T20:03:29.019" v="722" actId="20577"/>
          <ac:spMkLst>
            <pc:docMk/>
            <pc:sldMk cId="0" sldId="256"/>
            <ac:spMk id="14" creationId="{B9040211-9F4D-778F-0D12-C505241D2547}"/>
          </ac:spMkLst>
        </pc:spChg>
        <pc:spChg chg="mod">
          <ac:chgData name="FAISAL AHMED ALZHRANI" userId="dd683489-1568-419a-8d2c-2768e4c82f93" providerId="ADAL" clId="{3AD1B79A-98D9-4E9C-87C1-E88876D144E7}" dt="2024-05-09T12:36:26.353" v="181" actId="207"/>
          <ac:spMkLst>
            <pc:docMk/>
            <pc:sldMk cId="0" sldId="256"/>
            <ac:spMk id="15" creationId="{8A4AC6DB-F0B2-5423-35D3-8865842F0CEB}"/>
          </ac:spMkLst>
        </pc:spChg>
        <pc:spChg chg="add mod">
          <ac:chgData name="FAISAL AHMED ALZHRANI" userId="dd683489-1568-419a-8d2c-2768e4c82f93" providerId="ADAL" clId="{3AD1B79A-98D9-4E9C-87C1-E88876D144E7}" dt="2024-05-09T12:51:28.837" v="277" actId="313"/>
          <ac:spMkLst>
            <pc:docMk/>
            <pc:sldMk cId="0" sldId="256"/>
            <ac:spMk id="16" creationId="{80496130-5AB8-C9AD-C08F-FDBEA6B2AFCF}"/>
          </ac:spMkLst>
        </pc:spChg>
        <pc:spChg chg="mod">
          <ac:chgData name="FAISAL AHMED ALZHRANI" userId="dd683489-1568-419a-8d2c-2768e4c82f93" providerId="ADAL" clId="{3AD1B79A-98D9-4E9C-87C1-E88876D144E7}" dt="2024-05-09T13:10:38.928" v="500" actId="1076"/>
          <ac:spMkLst>
            <pc:docMk/>
            <pc:sldMk cId="0" sldId="256"/>
            <ac:spMk id="17" creationId="{4264D35B-B8F4-4A85-9FEE-EA091C5FF1BF}"/>
          </ac:spMkLst>
        </pc:spChg>
        <pc:spChg chg="mod">
          <ac:chgData name="FAISAL AHMED ALZHRANI" userId="dd683489-1568-419a-8d2c-2768e4c82f93" providerId="ADAL" clId="{3AD1B79A-98D9-4E9C-87C1-E88876D144E7}" dt="2024-05-09T13:12:34.338" v="524" actId="1035"/>
          <ac:spMkLst>
            <pc:docMk/>
            <pc:sldMk cId="0" sldId="256"/>
            <ac:spMk id="18" creationId="{ED235A1B-42BF-4F24-80BC-47A0B3B251F1}"/>
          </ac:spMkLst>
        </pc:spChg>
        <pc:spChg chg="add mod">
          <ac:chgData name="FAISAL AHMED ALZHRANI" userId="dd683489-1568-419a-8d2c-2768e4c82f93" providerId="ADAL" clId="{3AD1B79A-98D9-4E9C-87C1-E88876D144E7}" dt="2024-05-09T13:08:36.006" v="402"/>
          <ac:spMkLst>
            <pc:docMk/>
            <pc:sldMk cId="0" sldId="256"/>
            <ac:spMk id="19" creationId="{057F0D01-9304-1C74-F566-8CECA1C3E2EB}"/>
          </ac:spMkLst>
        </pc:spChg>
        <pc:spChg chg="mod">
          <ac:chgData name="FAISAL AHMED ALZHRANI" userId="dd683489-1568-419a-8d2c-2768e4c82f93" providerId="ADAL" clId="{3AD1B79A-98D9-4E9C-87C1-E88876D144E7}" dt="2024-05-09T12:35:23.757" v="150" actId="1036"/>
          <ac:spMkLst>
            <pc:docMk/>
            <pc:sldMk cId="0" sldId="256"/>
            <ac:spMk id="24" creationId="{269B7A80-A037-4811-AA81-3FB99CEB6B45}"/>
          </ac:spMkLst>
        </pc:spChg>
        <pc:spChg chg="mod">
          <ac:chgData name="FAISAL AHMED ALZHRANI" userId="dd683489-1568-419a-8d2c-2768e4c82f93" providerId="ADAL" clId="{3AD1B79A-98D9-4E9C-87C1-E88876D144E7}" dt="2024-05-09T13:18:09.535" v="568" actId="1036"/>
          <ac:spMkLst>
            <pc:docMk/>
            <pc:sldMk cId="0" sldId="256"/>
            <ac:spMk id="26" creationId="{C2540629-E07F-4524-B7B0-8AD50B9CA383}"/>
          </ac:spMkLst>
        </pc:spChg>
        <pc:spChg chg="mod">
          <ac:chgData name="FAISAL AHMED ALZHRANI" userId="dd683489-1568-419a-8d2c-2768e4c82f93" providerId="ADAL" clId="{3AD1B79A-98D9-4E9C-87C1-E88876D144E7}" dt="2024-05-09T12:35:23.757" v="150" actId="1036"/>
          <ac:spMkLst>
            <pc:docMk/>
            <pc:sldMk cId="0" sldId="256"/>
            <ac:spMk id="32" creationId="{F1C45890-5A72-41A6-9C21-8464F46D0E48}"/>
          </ac:spMkLst>
        </pc:spChg>
        <pc:spChg chg="mod">
          <ac:chgData name="FAISAL AHMED ALZHRANI" userId="dd683489-1568-419a-8d2c-2768e4c82f93" providerId="ADAL" clId="{3AD1B79A-98D9-4E9C-87C1-E88876D144E7}" dt="2024-05-09T12:35:23.757" v="150" actId="1036"/>
          <ac:spMkLst>
            <pc:docMk/>
            <pc:sldMk cId="0" sldId="256"/>
            <ac:spMk id="35" creationId="{17220CD8-CD1F-4561-B6F6-872F8B351FDE}"/>
          </ac:spMkLst>
        </pc:spChg>
        <pc:spChg chg="mod">
          <ac:chgData name="FAISAL AHMED ALZHRANI" userId="dd683489-1568-419a-8d2c-2768e4c82f93" providerId="ADAL" clId="{3AD1B79A-98D9-4E9C-87C1-E88876D144E7}" dt="2024-05-09T13:17:26.206" v="548" actId="14100"/>
          <ac:spMkLst>
            <pc:docMk/>
            <pc:sldMk cId="0" sldId="256"/>
            <ac:spMk id="36" creationId="{F9744332-409D-4E13-8004-F1FC2BA8831D}"/>
          </ac:spMkLst>
        </pc:spChg>
        <pc:spChg chg="mod">
          <ac:chgData name="FAISAL AHMED ALZHRANI" userId="dd683489-1568-419a-8d2c-2768e4c82f93" providerId="ADAL" clId="{3AD1B79A-98D9-4E9C-87C1-E88876D144E7}" dt="2024-05-09T12:35:23.757" v="150" actId="1036"/>
          <ac:spMkLst>
            <pc:docMk/>
            <pc:sldMk cId="0" sldId="256"/>
            <ac:spMk id="37" creationId="{2AE133AC-1DFE-4D6E-B1A3-31B930A6602E}"/>
          </ac:spMkLst>
        </pc:spChg>
        <pc:spChg chg="mod">
          <ac:chgData name="FAISAL AHMED ALZHRANI" userId="dd683489-1568-419a-8d2c-2768e4c82f93" providerId="ADAL" clId="{3AD1B79A-98D9-4E9C-87C1-E88876D144E7}" dt="2024-05-09T13:13:41.098" v="530" actId="207"/>
          <ac:spMkLst>
            <pc:docMk/>
            <pc:sldMk cId="0" sldId="256"/>
            <ac:spMk id="42" creationId="{02D5CCB3-DF80-9176-6492-9394201D0122}"/>
          </ac:spMkLst>
        </pc:spChg>
        <pc:spChg chg="mod">
          <ac:chgData name="FAISAL AHMED ALZHRANI" userId="dd683489-1568-419a-8d2c-2768e4c82f93" providerId="ADAL" clId="{3AD1B79A-98D9-4E9C-87C1-E88876D144E7}" dt="2024-05-09T13:14:00.294" v="531" actId="207"/>
          <ac:spMkLst>
            <pc:docMk/>
            <pc:sldMk cId="0" sldId="256"/>
            <ac:spMk id="43" creationId="{DB570E2C-A5EE-2277-AA97-00812CBC6334}"/>
          </ac:spMkLst>
        </pc:spChg>
        <pc:spChg chg="mod">
          <ac:chgData name="FAISAL AHMED ALZHRANI" userId="dd683489-1568-419a-8d2c-2768e4c82f93" providerId="ADAL" clId="{3AD1B79A-98D9-4E9C-87C1-E88876D144E7}" dt="2024-05-09T12:53:45.224" v="313" actId="20577"/>
          <ac:spMkLst>
            <pc:docMk/>
            <pc:sldMk cId="0" sldId="256"/>
            <ac:spMk id="44" creationId="{AEA5E3EF-B032-B8A2-C7B6-1D75B7258893}"/>
          </ac:spMkLst>
        </pc:spChg>
        <pc:spChg chg="mod">
          <ac:chgData name="FAISAL AHMED ALZHRANI" userId="dd683489-1568-419a-8d2c-2768e4c82f93" providerId="ADAL" clId="{3AD1B79A-98D9-4E9C-87C1-E88876D144E7}" dt="2024-05-09T12:35:23.757" v="150" actId="1036"/>
          <ac:spMkLst>
            <pc:docMk/>
            <pc:sldMk cId="0" sldId="256"/>
            <ac:spMk id="46" creationId="{0B3C7A3F-450F-A5C4-11B7-1B60DB2A717A}"/>
          </ac:spMkLst>
        </pc:spChg>
        <pc:spChg chg="mod">
          <ac:chgData name="FAISAL AHMED ALZHRANI" userId="dd683489-1568-419a-8d2c-2768e4c82f93" providerId="ADAL" clId="{3AD1B79A-98D9-4E9C-87C1-E88876D144E7}" dt="2024-05-09T12:35:23.757" v="150" actId="1036"/>
          <ac:spMkLst>
            <pc:docMk/>
            <pc:sldMk cId="0" sldId="256"/>
            <ac:spMk id="47" creationId="{6681C469-6EAB-28CA-8A3D-A94496344672}"/>
          </ac:spMkLst>
        </pc:spChg>
        <pc:spChg chg="mod">
          <ac:chgData name="FAISAL AHMED ALZHRANI" userId="dd683489-1568-419a-8d2c-2768e4c82f93" providerId="ADAL" clId="{3AD1B79A-98D9-4E9C-87C1-E88876D144E7}" dt="2024-05-09T13:02:42.322" v="373" actId="20577"/>
          <ac:spMkLst>
            <pc:docMk/>
            <pc:sldMk cId="0" sldId="256"/>
            <ac:spMk id="49" creationId="{9E65F55E-79BA-0FF7-E0AE-CA76D1921737}"/>
          </ac:spMkLst>
        </pc:spChg>
        <pc:spChg chg="mod">
          <ac:chgData name="FAISAL AHMED ALZHRANI" userId="dd683489-1568-419a-8d2c-2768e4c82f93" providerId="ADAL" clId="{3AD1B79A-98D9-4E9C-87C1-E88876D144E7}" dt="2024-05-09T12:54:47.326" v="352" actId="20577"/>
          <ac:spMkLst>
            <pc:docMk/>
            <pc:sldMk cId="0" sldId="256"/>
            <ac:spMk id="50" creationId="{41EFCEB1-C9F5-00A5-1895-2E44752DB7CE}"/>
          </ac:spMkLst>
        </pc:spChg>
        <pc:spChg chg="mod">
          <ac:chgData name="FAISAL AHMED ALZHRANI" userId="dd683489-1568-419a-8d2c-2768e4c82f93" providerId="ADAL" clId="{3AD1B79A-98D9-4E9C-87C1-E88876D144E7}" dt="2024-05-09T13:14:51.437" v="540" actId="1036"/>
          <ac:spMkLst>
            <pc:docMk/>
            <pc:sldMk cId="0" sldId="256"/>
            <ac:spMk id="51" creationId="{8E3249B5-3921-EF95-AEFD-2CF6501E7CAF}"/>
          </ac:spMkLst>
        </pc:spChg>
        <pc:spChg chg="mod">
          <ac:chgData name="FAISAL AHMED ALZHRANI" userId="dd683489-1568-419a-8d2c-2768e4c82f93" providerId="ADAL" clId="{3AD1B79A-98D9-4E9C-87C1-E88876D144E7}" dt="2024-05-09T12:35:23.757" v="150" actId="1036"/>
          <ac:spMkLst>
            <pc:docMk/>
            <pc:sldMk cId="0" sldId="256"/>
            <ac:spMk id="52" creationId="{AE5E8F9D-8C00-DCC2-9BDB-7C91AD1194F8}"/>
          </ac:spMkLst>
        </pc:spChg>
        <pc:spChg chg="mod">
          <ac:chgData name="FAISAL AHMED ALZHRANI" userId="dd683489-1568-419a-8d2c-2768e4c82f93" providerId="ADAL" clId="{3AD1B79A-98D9-4E9C-87C1-E88876D144E7}" dt="2024-05-09T12:26:12.121" v="35" actId="1076"/>
          <ac:spMkLst>
            <pc:docMk/>
            <pc:sldMk cId="0" sldId="256"/>
            <ac:spMk id="54" creationId="{F9673561-64B2-2CE8-F9A3-8669B0180464}"/>
          </ac:spMkLst>
        </pc:spChg>
        <pc:spChg chg="mod">
          <ac:chgData name="FAISAL AHMED ALZHRANI" userId="dd683489-1568-419a-8d2c-2768e4c82f93" providerId="ADAL" clId="{3AD1B79A-98D9-4E9C-87C1-E88876D144E7}" dt="2024-05-09T13:39:08.590" v="718" actId="20577"/>
          <ac:spMkLst>
            <pc:docMk/>
            <pc:sldMk cId="0" sldId="256"/>
            <ac:spMk id="56" creationId="{9483E967-210F-6694-640E-28DBD703CD30}"/>
          </ac:spMkLst>
        </pc:spChg>
        <pc:spChg chg="mod">
          <ac:chgData name="FAISAL AHMED ALZHRANI" userId="dd683489-1568-419a-8d2c-2768e4c82f93" providerId="ADAL" clId="{3AD1B79A-98D9-4E9C-87C1-E88876D144E7}" dt="2024-05-09T13:02:27.391" v="372" actId="1035"/>
          <ac:spMkLst>
            <pc:docMk/>
            <pc:sldMk cId="0" sldId="256"/>
            <ac:spMk id="60" creationId="{DBC64B4E-4E29-9101-BA3C-E564825D6D81}"/>
          </ac:spMkLst>
        </pc:spChg>
        <pc:spChg chg="mod">
          <ac:chgData name="FAISAL AHMED ALZHRANI" userId="dd683489-1568-419a-8d2c-2768e4c82f93" providerId="ADAL" clId="{3AD1B79A-98D9-4E9C-87C1-E88876D144E7}" dt="2024-05-09T13:10:32.712" v="499" actId="1076"/>
          <ac:spMkLst>
            <pc:docMk/>
            <pc:sldMk cId="0" sldId="256"/>
            <ac:spMk id="2050" creationId="{00000000-0000-0000-0000-000000000000}"/>
          </ac:spMkLst>
        </pc:spChg>
        <pc:grpChg chg="mod">
          <ac:chgData name="FAISAL AHMED ALZHRANI" userId="dd683489-1568-419a-8d2c-2768e4c82f93" providerId="ADAL" clId="{3AD1B79A-98D9-4E9C-87C1-E88876D144E7}" dt="2024-05-09T12:35:23.757" v="150" actId="1036"/>
          <ac:grpSpMkLst>
            <pc:docMk/>
            <pc:sldMk cId="0" sldId="256"/>
            <ac:grpSpMk id="4" creationId="{69DA6868-859E-4342-976E-822157DE2D15}"/>
          </ac:grpSpMkLst>
        </pc:grpChg>
        <pc:grpChg chg="mod">
          <ac:chgData name="FAISAL AHMED ALZHRANI" userId="dd683489-1568-419a-8d2c-2768e4c82f93" providerId="ADAL" clId="{3AD1B79A-98D9-4E9C-87C1-E88876D144E7}" dt="2024-05-09T13:17:55.679" v="550" actId="14100"/>
          <ac:grpSpMkLst>
            <pc:docMk/>
            <pc:sldMk cId="0" sldId="256"/>
            <ac:grpSpMk id="5" creationId="{628E0EA1-F584-4FE4-81F7-2DFD4FB88DA2}"/>
          </ac:grpSpMkLst>
        </pc:grpChg>
        <pc:grpChg chg="del">
          <ac:chgData name="FAISAL AHMED ALZHRANI" userId="dd683489-1568-419a-8d2c-2768e4c82f93" providerId="ADAL" clId="{3AD1B79A-98D9-4E9C-87C1-E88876D144E7}" dt="2024-05-09T12:26:53.788" v="64" actId="478"/>
          <ac:grpSpMkLst>
            <pc:docMk/>
            <pc:sldMk cId="0" sldId="256"/>
            <ac:grpSpMk id="6" creationId="{DFD3D1B1-E282-45AC-A5D2-BF5D46CFDC2A}"/>
          </ac:grpSpMkLst>
        </pc:grpChg>
        <pc:grpChg chg="mod">
          <ac:chgData name="FAISAL AHMED ALZHRANI" userId="dd683489-1568-419a-8d2c-2768e4c82f93" providerId="ADAL" clId="{3AD1B79A-98D9-4E9C-87C1-E88876D144E7}" dt="2024-05-09T12:35:32.705" v="161" actId="1035"/>
          <ac:grpSpMkLst>
            <pc:docMk/>
            <pc:sldMk cId="0" sldId="256"/>
            <ac:grpSpMk id="7" creationId="{1BB9306F-3280-4FFD-A286-DCBADFD49E3F}"/>
          </ac:grpSpMkLst>
        </pc:grpChg>
        <pc:grpChg chg="mod">
          <ac:chgData name="FAISAL AHMED ALZHRANI" userId="dd683489-1568-419a-8d2c-2768e4c82f93" providerId="ADAL" clId="{3AD1B79A-98D9-4E9C-87C1-E88876D144E7}" dt="2024-05-09T12:35:23.757" v="150" actId="1036"/>
          <ac:grpSpMkLst>
            <pc:docMk/>
            <pc:sldMk cId="0" sldId="256"/>
            <ac:grpSpMk id="8" creationId="{8A48DC6E-5C6A-4A57-8A78-B09BE503F40B}"/>
          </ac:grpSpMkLst>
        </pc:grpChg>
        <pc:grpChg chg="add mod">
          <ac:chgData name="FAISAL AHMED ALZHRANI" userId="dd683489-1568-419a-8d2c-2768e4c82f93" providerId="ADAL" clId="{3AD1B79A-98D9-4E9C-87C1-E88876D144E7}" dt="2024-05-09T12:37:09.675" v="184" actId="1076"/>
          <ac:grpSpMkLst>
            <pc:docMk/>
            <pc:sldMk cId="0" sldId="256"/>
            <ac:grpSpMk id="11" creationId="{85ADAC0F-D9F5-B749-09E7-455242FCBF45}"/>
          </ac:grpSpMkLst>
        </pc:grpChg>
        <pc:grpChg chg="mod">
          <ac:chgData name="FAISAL AHMED ALZHRANI" userId="dd683489-1568-419a-8d2c-2768e4c82f93" providerId="ADAL" clId="{3AD1B79A-98D9-4E9C-87C1-E88876D144E7}" dt="2024-05-09T13:13:41.098" v="530" actId="207"/>
          <ac:grpSpMkLst>
            <pc:docMk/>
            <pc:sldMk cId="0" sldId="256"/>
            <ac:grpSpMk id="34" creationId="{05F49260-55E1-B5A5-F86D-A49B1D486311}"/>
          </ac:grpSpMkLst>
        </pc:grpChg>
        <pc:grpChg chg="mod">
          <ac:chgData name="FAISAL AHMED ALZHRANI" userId="dd683489-1568-419a-8d2c-2768e4c82f93" providerId="ADAL" clId="{3AD1B79A-98D9-4E9C-87C1-E88876D144E7}" dt="2024-05-09T12:35:23.757" v="150" actId="1036"/>
          <ac:grpSpMkLst>
            <pc:docMk/>
            <pc:sldMk cId="0" sldId="256"/>
            <ac:grpSpMk id="45" creationId="{6C0F9D60-5D53-1719-BD79-7844F8EBEC2F}"/>
          </ac:grpSpMkLst>
        </pc:grpChg>
        <pc:grpChg chg="mod">
          <ac:chgData name="FAISAL AHMED ALZHRANI" userId="dd683489-1568-419a-8d2c-2768e4c82f93" providerId="ADAL" clId="{3AD1B79A-98D9-4E9C-87C1-E88876D144E7}" dt="2024-05-09T13:02:27.391" v="372" actId="1035"/>
          <ac:grpSpMkLst>
            <pc:docMk/>
            <pc:sldMk cId="0" sldId="256"/>
            <ac:grpSpMk id="53" creationId="{99A1E5E6-42C5-2181-79DB-891430DFAF35}"/>
          </ac:grpSpMkLst>
        </pc:grpChg>
        <pc:picChg chg="add mod">
          <ac:chgData name="FAISAL AHMED ALZHRANI" userId="dd683489-1568-419a-8d2c-2768e4c82f93" providerId="ADAL" clId="{3AD1B79A-98D9-4E9C-87C1-E88876D144E7}" dt="2024-05-09T12:32:54.528" v="111" actId="14100"/>
          <ac:picMkLst>
            <pc:docMk/>
            <pc:sldMk cId="0" sldId="256"/>
            <ac:picMk id="2" creationId="{294AA61C-9251-F612-EE65-2E8CDE458841}"/>
          </ac:picMkLst>
        </pc:picChg>
        <pc:picChg chg="add mod">
          <ac:chgData name="FAISAL AHMED ALZHRANI" userId="dd683489-1568-419a-8d2c-2768e4c82f93" providerId="ADAL" clId="{3AD1B79A-98D9-4E9C-87C1-E88876D144E7}" dt="2024-05-09T13:12:23.178" v="509" actId="1076"/>
          <ac:picMkLst>
            <pc:docMk/>
            <pc:sldMk cId="0" sldId="256"/>
            <ac:picMk id="1026" creationId="{1A848A2A-ED92-83F8-DEC8-66CA64730215}"/>
          </ac:picMkLst>
        </pc:picChg>
        <pc:picChg chg="mod">
          <ac:chgData name="FAISAL AHMED ALZHRANI" userId="dd683489-1568-419a-8d2c-2768e4c82f93" providerId="ADAL" clId="{3AD1B79A-98D9-4E9C-87C1-E88876D144E7}" dt="2024-05-09T12:11:34.883" v="10" actId="1076"/>
          <ac:picMkLst>
            <pc:docMk/>
            <pc:sldMk cId="0" sldId="256"/>
            <ac:picMk id="1034" creationId="{56E33701-FFED-D0E6-078C-76E01F2A3487}"/>
          </ac:picMkLst>
        </pc:picChg>
        <pc:picChg chg="mod">
          <ac:chgData name="FAISAL AHMED ALZHRANI" userId="dd683489-1568-419a-8d2c-2768e4c82f93" providerId="ADAL" clId="{3AD1B79A-98D9-4E9C-87C1-E88876D144E7}" dt="2024-05-09T12:13:41.660" v="15" actId="14100"/>
          <ac:picMkLst>
            <pc:docMk/>
            <pc:sldMk cId="0" sldId="256"/>
            <ac:picMk id="1038" creationId="{295329D1-263C-08FB-FCAC-2D94C2FF8FD3}"/>
          </ac:picMkLst>
        </pc:picChg>
        <pc:picChg chg="mod">
          <ac:chgData name="FAISAL AHMED ALZHRANI" userId="dd683489-1568-419a-8d2c-2768e4c82f93" providerId="ADAL" clId="{3AD1B79A-98D9-4E9C-87C1-E88876D144E7}" dt="2024-05-09T12:13:24.273" v="13" actId="1076"/>
          <ac:picMkLst>
            <pc:docMk/>
            <pc:sldMk cId="0" sldId="256"/>
            <ac:picMk id="1040" creationId="{8D5CADA0-2802-CE3B-D14E-8004FDFD8358}"/>
          </ac:picMkLst>
        </pc:picChg>
        <pc:picChg chg="mod">
          <ac:chgData name="FAISAL AHMED ALZHRANI" userId="dd683489-1568-419a-8d2c-2768e4c82f93" providerId="ADAL" clId="{3AD1B79A-98D9-4E9C-87C1-E88876D144E7}" dt="2024-05-09T12:33:27.441" v="114" actId="14100"/>
          <ac:picMkLst>
            <pc:docMk/>
            <pc:sldMk cId="0" sldId="256"/>
            <ac:picMk id="1042" creationId="{E775F865-22A9-C388-0375-FF56365CC335}"/>
          </ac:picMkLst>
        </pc:picChg>
        <pc:picChg chg="mod">
          <ac:chgData name="FAISAL AHMED ALZHRANI" userId="dd683489-1568-419a-8d2c-2768e4c82f93" providerId="ADAL" clId="{3AD1B79A-98D9-4E9C-87C1-E88876D144E7}" dt="2024-05-09T12:54:26.033" v="326" actId="1036"/>
          <ac:picMkLst>
            <pc:docMk/>
            <pc:sldMk cId="0" sldId="256"/>
            <ac:picMk id="1044" creationId="{D7A66ED8-9FF5-CA06-C1A7-F157ACB9D4EC}"/>
          </ac:picMkLst>
        </pc:picChg>
        <pc:picChg chg="mod">
          <ac:chgData name="FAISAL AHMED ALZHRANI" userId="dd683489-1568-419a-8d2c-2768e4c82f93" providerId="ADAL" clId="{3AD1B79A-98D9-4E9C-87C1-E88876D144E7}" dt="2024-05-09T12:54:53.780" v="357" actId="1036"/>
          <ac:picMkLst>
            <pc:docMk/>
            <pc:sldMk cId="0" sldId="256"/>
            <ac:picMk id="1046" creationId="{74B6E3C1-D07F-6E6A-FCD0-BEB9D85480E0}"/>
          </ac:picMkLst>
        </pc:picChg>
        <pc:picChg chg="mod">
          <ac:chgData name="FAISAL AHMED ALZHRANI" userId="dd683489-1568-419a-8d2c-2768e4c82f93" providerId="ADAL" clId="{3AD1B79A-98D9-4E9C-87C1-E88876D144E7}" dt="2024-05-09T13:15:35.816" v="541" actId="14826"/>
          <ac:picMkLst>
            <pc:docMk/>
            <pc:sldMk cId="0" sldId="256"/>
            <ac:picMk id="1048" creationId="{BED27D9A-0AED-9EB3-CBCC-9AC30EA0BA3D}"/>
          </ac:picMkLst>
        </pc:picChg>
        <pc:picChg chg="mod">
          <ac:chgData name="FAISAL AHMED ALZHRANI" userId="dd683489-1568-419a-8d2c-2768e4c82f93" providerId="ADAL" clId="{3AD1B79A-98D9-4E9C-87C1-E88876D144E7}" dt="2024-05-09T12:35:23.757" v="150" actId="1036"/>
          <ac:picMkLst>
            <pc:docMk/>
            <pc:sldMk cId="0" sldId="256"/>
            <ac:picMk id="1052" creationId="{2BCE6506-212E-4AE5-39A7-E4F51B48C45F}"/>
          </ac:picMkLst>
        </pc:picChg>
        <pc:picChg chg="del mod">
          <ac:chgData name="FAISAL AHMED ALZHRANI" userId="dd683489-1568-419a-8d2c-2768e4c82f93" providerId="ADAL" clId="{3AD1B79A-98D9-4E9C-87C1-E88876D144E7}" dt="2024-05-09T12:15:15.969" v="16" actId="478"/>
          <ac:picMkLst>
            <pc:docMk/>
            <pc:sldMk cId="0" sldId="256"/>
            <ac:picMk id="1054" creationId="{54998447-B27F-2CF1-AE41-651E7A29E5B6}"/>
          </ac:picMkLst>
        </pc:picChg>
        <pc:picChg chg="del mod">
          <ac:chgData name="FAISAL AHMED ALZHRANI" userId="dd683489-1568-419a-8d2c-2768e4c82f93" providerId="ADAL" clId="{3AD1B79A-98D9-4E9C-87C1-E88876D144E7}" dt="2024-05-09T13:08:21.360" v="399" actId="478"/>
          <ac:picMkLst>
            <pc:docMk/>
            <pc:sldMk cId="0" sldId="256"/>
            <ac:picMk id="1056" creationId="{FC244107-BCEC-DAA6-CA53-9C49C65D5B50}"/>
          </ac:picMkLst>
        </pc:picChg>
        <pc:cxnChg chg="add mod">
          <ac:chgData name="FAISAL AHMED ALZHRANI" userId="dd683489-1568-419a-8d2c-2768e4c82f93" providerId="ADAL" clId="{3AD1B79A-98D9-4E9C-87C1-E88876D144E7}" dt="2024-05-09T13:16:24.213" v="544" actId="13822"/>
          <ac:cxnSpMkLst>
            <pc:docMk/>
            <pc:sldMk cId="0" sldId="256"/>
            <ac:cxnSpMk id="9" creationId="{CF3D7E4F-CA2F-5ABA-A763-CFC0399CC857}"/>
          </ac:cxnSpMkLst>
        </pc:cxnChg>
        <pc:cxnChg chg="add mod">
          <ac:chgData name="FAISAL AHMED ALZHRANI" userId="dd683489-1568-419a-8d2c-2768e4c82f93" providerId="ADAL" clId="{3AD1B79A-98D9-4E9C-87C1-E88876D144E7}" dt="2024-05-09T13:18:22.421" v="573" actId="1036"/>
          <ac:cxnSpMkLst>
            <pc:docMk/>
            <pc:sldMk cId="0" sldId="256"/>
            <ac:cxnSpMk id="10" creationId="{08F8244C-79BD-194A-2D89-837238EB7771}"/>
          </ac:cxnSpMkLst>
        </pc:cxnChg>
      </pc:sldChg>
    </pc:docChg>
  </pc:docChgLst>
  <pc:docChgLst>
    <pc:chgData name="FAISAL AHMED ALZHRANI" userId="S::s201817260@kfupm.edu.sa::dd683489-1568-419a-8d2c-2768e4c82f93" providerId="AD" clId="Web-{106C81A4-BD20-4DCB-8DE8-C59C640A6D36}"/>
    <pc:docChg chg="modSld">
      <pc:chgData name="FAISAL AHMED ALZHRANI" userId="S::s201817260@kfupm.edu.sa::dd683489-1568-419a-8d2c-2768e4c82f93" providerId="AD" clId="Web-{106C81A4-BD20-4DCB-8DE8-C59C640A6D36}" dt="2024-05-09T12:05:40.726" v="5"/>
      <pc:docMkLst>
        <pc:docMk/>
      </pc:docMkLst>
      <pc:sldChg chg="addSp delSp modSp">
        <pc:chgData name="FAISAL AHMED ALZHRANI" userId="S::s201817260@kfupm.edu.sa::dd683489-1568-419a-8d2c-2768e4c82f93" providerId="AD" clId="Web-{106C81A4-BD20-4DCB-8DE8-C59C640A6D36}" dt="2024-05-09T12:05:40.726" v="5"/>
        <pc:sldMkLst>
          <pc:docMk/>
          <pc:sldMk cId="0" sldId="256"/>
        </pc:sldMkLst>
        <pc:spChg chg="mod">
          <ac:chgData name="FAISAL AHMED ALZHRANI" userId="S::s201817260@kfupm.edu.sa::dd683489-1568-419a-8d2c-2768e4c82f93" providerId="AD" clId="Web-{106C81A4-BD20-4DCB-8DE8-C59C640A6D36}" dt="2024-05-09T11:52:10.454" v="1" actId="20577"/>
          <ac:spMkLst>
            <pc:docMk/>
            <pc:sldMk cId="0" sldId="256"/>
            <ac:spMk id="18" creationId="{ED235A1B-42BF-4F24-80BC-47A0B3B251F1}"/>
          </ac:spMkLst>
        </pc:spChg>
        <pc:picChg chg="add del mod">
          <ac:chgData name="FAISAL AHMED ALZHRANI" userId="S::s201817260@kfupm.edu.sa::dd683489-1568-419a-8d2c-2768e4c82f93" providerId="AD" clId="Web-{106C81A4-BD20-4DCB-8DE8-C59C640A6D36}" dt="2024-05-09T12:05:33.773" v="4"/>
          <ac:picMkLst>
            <pc:docMk/>
            <pc:sldMk cId="0" sldId="256"/>
            <ac:picMk id="2" creationId="{690C1DA7-3DCB-55B5-05AD-447B5E2C1E2D}"/>
          </ac:picMkLst>
        </pc:picChg>
        <pc:picChg chg="add del">
          <ac:chgData name="FAISAL AHMED ALZHRANI" userId="S::s201817260@kfupm.edu.sa::dd683489-1568-419a-8d2c-2768e4c82f93" providerId="AD" clId="Web-{106C81A4-BD20-4DCB-8DE8-C59C640A6D36}" dt="2024-05-09T12:05:40.726" v="5"/>
          <ac:picMkLst>
            <pc:docMk/>
            <pc:sldMk cId="0" sldId="256"/>
            <ac:picMk id="1056" creationId="{FC244107-BCEC-DAA6-CA53-9C49C65D5B5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3577" y="6533710"/>
            <a:ext cx="25648047" cy="4507265"/>
          </a:xfr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4526063" y="11917275"/>
            <a:ext cx="21123076" cy="5375452"/>
          </a:xfrm>
        </p:spPr>
        <p:txBody>
          <a:bodyPr/>
          <a:lstStyle>
            <a:defPPr>
              <a:defRPr kern="1200"/>
            </a:defPPr>
            <a:lvl1pPr marL="0" indent="0" algn="ctr">
              <a:buNone/>
              <a:defRPr/>
            </a:lvl1pPr>
            <a:lvl2pPr marL="279424" indent="0" algn="ctr">
              <a:buNone/>
              <a:defRPr/>
            </a:lvl2pPr>
            <a:lvl3pPr marL="558848" indent="0" algn="ctr">
              <a:buNone/>
              <a:defRPr/>
            </a:lvl3pPr>
            <a:lvl4pPr marL="838273" indent="0" algn="ctr">
              <a:buNone/>
              <a:defRPr/>
            </a:lvl4pPr>
            <a:lvl5pPr marL="1117697" indent="0" algn="ctr">
              <a:buNone/>
              <a:defRPr/>
            </a:lvl5pPr>
            <a:lvl6pPr marL="1397120" indent="0" algn="ctr">
              <a:buNone/>
              <a:defRPr/>
            </a:lvl6pPr>
            <a:lvl7pPr marL="1676544" indent="0" algn="ctr">
              <a:buNone/>
              <a:defRPr/>
            </a:lvl7pPr>
            <a:lvl8pPr marL="1955969" indent="0" algn="ctr">
              <a:buNone/>
              <a:defRPr/>
            </a:lvl8pPr>
            <a:lvl9pPr marL="223539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9781D505-ABFC-493F-8858-9F27839AE9BB}" type="slidenum">
              <a:rPr lang="en-US"/>
              <a:pPr>
                <a:defRPr/>
              </a:pPr>
              <a:t>‹#›</a:t>
            </a:fld>
            <a:endParaRPr lang="en-US"/>
          </a:p>
        </p:txBody>
      </p:sp>
    </p:spTree>
    <p:extLst>
      <p:ext uri="{BB962C8B-B14F-4D97-AF65-F5344CB8AC3E}">
        <p14:creationId xmlns:p14="http://schemas.microsoft.com/office/powerpoint/2010/main" val="38291230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620C972F-CE89-4882-8841-5E4EC1866666}" type="slidenum">
              <a:rPr lang="en-US"/>
              <a:pPr>
                <a:defRPr/>
              </a:pPr>
              <a:t>‹#›</a:t>
            </a:fld>
            <a:endParaRPr lang="en-US"/>
          </a:p>
        </p:txBody>
      </p:sp>
    </p:spTree>
    <p:extLst>
      <p:ext uri="{BB962C8B-B14F-4D97-AF65-F5344CB8AC3E}">
        <p14:creationId xmlns:p14="http://schemas.microsoft.com/office/powerpoint/2010/main" val="41087712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877240" y="841816"/>
            <a:ext cx="6789638" cy="17945894"/>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1508323" y="841816"/>
            <a:ext cx="20264140" cy="17945894"/>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67478B96-C558-46F3-BF4C-CB626F7BF55F}" type="slidenum">
              <a:rPr lang="en-US"/>
              <a:pPr>
                <a:defRPr/>
              </a:pPr>
              <a:t>‹#›</a:t>
            </a:fld>
            <a:endParaRPr lang="en-US"/>
          </a:p>
        </p:txBody>
      </p:sp>
    </p:spTree>
    <p:extLst>
      <p:ext uri="{BB962C8B-B14F-4D97-AF65-F5344CB8AC3E}">
        <p14:creationId xmlns:p14="http://schemas.microsoft.com/office/powerpoint/2010/main" val="30961794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ACFDBA80-68C6-4586-92A4-5A3F769223A5}" type="slidenum">
              <a:rPr lang="en-US"/>
              <a:pPr>
                <a:defRPr/>
              </a:pPr>
              <a:t>‹#›</a:t>
            </a:fld>
            <a:endParaRPr lang="en-US"/>
          </a:p>
        </p:txBody>
      </p:sp>
    </p:spTree>
    <p:extLst>
      <p:ext uri="{BB962C8B-B14F-4D97-AF65-F5344CB8AC3E}">
        <p14:creationId xmlns:p14="http://schemas.microsoft.com/office/powerpoint/2010/main" val="6046106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3631" y="13514698"/>
            <a:ext cx="25649138" cy="4176625"/>
          </a:xfrm>
        </p:spPr>
        <p:txBody>
          <a:bodyPr anchor="t"/>
          <a:lstStyle>
            <a:defPPr>
              <a:defRPr kern="1200"/>
            </a:defPPr>
            <a:lvl1pPr algn="l">
              <a:defRPr sz="2445" b="1" cap="all"/>
            </a:lvl1pPr>
          </a:lstStyle>
          <a:p>
            <a:r>
              <a:rPr lang="en-US"/>
              <a:t>Click to edit Master title style</a:t>
            </a:r>
          </a:p>
        </p:txBody>
      </p:sp>
      <p:sp>
        <p:nvSpPr>
          <p:cNvPr id="3" name="Text Placeholder 2"/>
          <p:cNvSpPr>
            <a:spLocks noGrp="1"/>
          </p:cNvSpPr>
          <p:nvPr>
            <p:ph type="body" idx="1"/>
          </p:nvPr>
        </p:nvSpPr>
        <p:spPr>
          <a:xfrm>
            <a:off x="2383631" y="8914122"/>
            <a:ext cx="25649138" cy="4600575"/>
          </a:xfrm>
        </p:spPr>
        <p:txBody>
          <a:bodyPr anchor="b"/>
          <a:lstStyle>
            <a:defPPr>
              <a:defRPr kern="1200"/>
            </a:defPPr>
            <a:lvl1pPr marL="0" indent="0">
              <a:buNone/>
              <a:defRPr sz="1222"/>
            </a:lvl1pPr>
            <a:lvl2pPr marL="279424" indent="0">
              <a:buNone/>
              <a:defRPr sz="1100"/>
            </a:lvl2pPr>
            <a:lvl3pPr marL="558848" indent="0">
              <a:buNone/>
              <a:defRPr sz="978"/>
            </a:lvl3pPr>
            <a:lvl4pPr marL="838273" indent="0">
              <a:buNone/>
              <a:defRPr sz="855"/>
            </a:lvl4pPr>
            <a:lvl5pPr marL="1117697" indent="0">
              <a:buNone/>
              <a:defRPr sz="855"/>
            </a:lvl5pPr>
            <a:lvl6pPr marL="1397120" indent="0">
              <a:buNone/>
              <a:defRPr sz="855"/>
            </a:lvl6pPr>
            <a:lvl7pPr marL="1676544" indent="0">
              <a:buNone/>
              <a:defRPr sz="855"/>
            </a:lvl7pPr>
            <a:lvl8pPr marL="1955969" indent="0">
              <a:buNone/>
              <a:defRPr sz="855"/>
            </a:lvl8pPr>
            <a:lvl9pPr marL="2235393" indent="0">
              <a:buNone/>
              <a:defRPr sz="855"/>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317CCD47-6DB2-4B8A-910F-EAB6C458696E}" type="slidenum">
              <a:rPr lang="en-US"/>
              <a:pPr>
                <a:defRPr/>
              </a:pPr>
              <a:t>‹#›</a:t>
            </a:fld>
            <a:endParaRPr lang="en-US"/>
          </a:p>
        </p:txBody>
      </p:sp>
    </p:spTree>
    <p:extLst>
      <p:ext uri="{BB962C8B-B14F-4D97-AF65-F5344CB8AC3E}">
        <p14:creationId xmlns:p14="http://schemas.microsoft.com/office/powerpoint/2010/main" val="13475160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1508324" y="4906875"/>
            <a:ext cx="13526889" cy="13880835"/>
          </a:xfrm>
        </p:spPr>
        <p:txBody>
          <a:bodyPr/>
          <a:lstStyle>
            <a:defPPr>
              <a:defRPr kern="1200"/>
            </a:defPPr>
            <a:lvl1pPr>
              <a:defRPr sz="1711"/>
            </a:lvl1pPr>
            <a:lvl2pPr>
              <a:defRPr sz="1467"/>
            </a:lvl2pPr>
            <a:lvl3pPr>
              <a:defRPr sz="1222"/>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139989" y="4906875"/>
            <a:ext cx="13526889" cy="13880835"/>
          </a:xfrm>
        </p:spPr>
        <p:txBody>
          <a:bodyPr/>
          <a:lstStyle>
            <a:defPPr>
              <a:defRPr kern="1200"/>
            </a:defPPr>
            <a:lvl1pPr>
              <a:defRPr sz="1711"/>
            </a:lvl1pPr>
            <a:lvl2pPr>
              <a:defRPr sz="1467"/>
            </a:lvl2pPr>
            <a:lvl3pPr>
              <a:defRPr sz="1222"/>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E7618C69-F50A-4456-BD00-30C7E9780917}" type="slidenum">
              <a:rPr lang="en-US"/>
              <a:pPr>
                <a:defRPr/>
              </a:pPr>
              <a:t>‹#›</a:t>
            </a:fld>
            <a:endParaRPr lang="en-US"/>
          </a:p>
        </p:txBody>
      </p:sp>
    </p:spTree>
    <p:extLst>
      <p:ext uri="{BB962C8B-B14F-4D97-AF65-F5344CB8AC3E}">
        <p14:creationId xmlns:p14="http://schemas.microsoft.com/office/powerpoint/2010/main" val="397989059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1508324" y="4708085"/>
            <a:ext cx="13332619" cy="1961533"/>
          </a:xfrm>
        </p:spPr>
        <p:txBody>
          <a:bodyPr anchor="b"/>
          <a:lstStyle>
            <a:defPPr>
              <a:defRPr kern="1200"/>
            </a:defPPr>
            <a:lvl1pPr marL="0" indent="0">
              <a:buNone/>
              <a:defRPr sz="1467" b="1"/>
            </a:lvl1pPr>
            <a:lvl2pPr marL="279424" indent="0">
              <a:buNone/>
              <a:defRPr sz="1222" b="1"/>
            </a:lvl2pPr>
            <a:lvl3pPr marL="558848" indent="0">
              <a:buNone/>
              <a:defRPr sz="1100" b="1"/>
            </a:lvl3pPr>
            <a:lvl4pPr marL="838273" indent="0">
              <a:buNone/>
              <a:defRPr sz="978" b="1"/>
            </a:lvl4pPr>
            <a:lvl5pPr marL="1117697" indent="0">
              <a:buNone/>
              <a:defRPr sz="978" b="1"/>
            </a:lvl5pPr>
            <a:lvl6pPr marL="1397120" indent="0">
              <a:buNone/>
              <a:defRPr sz="978" b="1"/>
            </a:lvl6pPr>
            <a:lvl7pPr marL="1676544" indent="0">
              <a:buNone/>
              <a:defRPr sz="978" b="1"/>
            </a:lvl7pPr>
            <a:lvl8pPr marL="1955969" indent="0">
              <a:buNone/>
              <a:defRPr sz="978" b="1"/>
            </a:lvl8pPr>
            <a:lvl9pPr marL="2235393" indent="0">
              <a:buNone/>
              <a:defRPr sz="978" b="1"/>
            </a:lvl9pPr>
          </a:lstStyle>
          <a:p>
            <a:pPr lvl="0"/>
            <a:r>
              <a:rPr lang="en-US"/>
              <a:t>Click to edit Master text styles</a:t>
            </a:r>
          </a:p>
        </p:txBody>
      </p:sp>
      <p:sp>
        <p:nvSpPr>
          <p:cNvPr id="4" name="Content Placeholder 3"/>
          <p:cNvSpPr>
            <a:spLocks noGrp="1"/>
          </p:cNvSpPr>
          <p:nvPr>
            <p:ph sz="half" idx="2"/>
          </p:nvPr>
        </p:nvSpPr>
        <p:spPr>
          <a:xfrm>
            <a:off x="1508324" y="6669616"/>
            <a:ext cx="13332619" cy="12117079"/>
          </a:xfrm>
        </p:spPr>
        <p:txBody>
          <a:bodyPr/>
          <a:lstStyle>
            <a:defPPr>
              <a:defRPr kern="1200"/>
            </a:defPPr>
            <a:lvl1pPr>
              <a:defRPr sz="1467"/>
            </a:lvl1pPr>
            <a:lvl2pPr>
              <a:defRPr sz="1222"/>
            </a:lvl2pPr>
            <a:lvl3pPr>
              <a:defRPr sz="1100"/>
            </a:lvl3pPr>
            <a:lvl4pPr>
              <a:defRPr sz="978"/>
            </a:lvl4pPr>
            <a:lvl5pPr>
              <a:defRPr sz="978"/>
            </a:lvl5pPr>
            <a:lvl6pPr>
              <a:defRPr sz="978"/>
            </a:lvl6pPr>
            <a:lvl7pPr>
              <a:defRPr sz="978"/>
            </a:lvl7pPr>
            <a:lvl8pPr>
              <a:defRPr sz="978"/>
            </a:lvl8pPr>
            <a:lvl9pPr>
              <a:defRPr sz="9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8800" y="4708085"/>
            <a:ext cx="13338078" cy="1961533"/>
          </a:xfrm>
        </p:spPr>
        <p:txBody>
          <a:bodyPr anchor="b"/>
          <a:lstStyle>
            <a:defPPr>
              <a:defRPr kern="1200"/>
            </a:defPPr>
            <a:lvl1pPr marL="0" indent="0">
              <a:buNone/>
              <a:defRPr sz="1467" b="1"/>
            </a:lvl1pPr>
            <a:lvl2pPr marL="279424" indent="0">
              <a:buNone/>
              <a:defRPr sz="1222" b="1"/>
            </a:lvl2pPr>
            <a:lvl3pPr marL="558848" indent="0">
              <a:buNone/>
              <a:defRPr sz="1100" b="1"/>
            </a:lvl3pPr>
            <a:lvl4pPr marL="838273" indent="0">
              <a:buNone/>
              <a:defRPr sz="978" b="1"/>
            </a:lvl4pPr>
            <a:lvl5pPr marL="1117697" indent="0">
              <a:buNone/>
              <a:defRPr sz="978" b="1"/>
            </a:lvl5pPr>
            <a:lvl6pPr marL="1397120" indent="0">
              <a:buNone/>
              <a:defRPr sz="978" b="1"/>
            </a:lvl6pPr>
            <a:lvl7pPr marL="1676544" indent="0">
              <a:buNone/>
              <a:defRPr sz="978" b="1"/>
            </a:lvl7pPr>
            <a:lvl8pPr marL="1955969" indent="0">
              <a:buNone/>
              <a:defRPr sz="978" b="1"/>
            </a:lvl8pPr>
            <a:lvl9pPr marL="2235393" indent="0">
              <a:buNone/>
              <a:defRPr sz="978" b="1"/>
            </a:lvl9pPr>
          </a:lstStyle>
          <a:p>
            <a:pPr lvl="0"/>
            <a:r>
              <a:rPr lang="en-US"/>
              <a:t>Click to edit Master text styles</a:t>
            </a:r>
          </a:p>
        </p:txBody>
      </p:sp>
      <p:sp>
        <p:nvSpPr>
          <p:cNvPr id="6" name="Content Placeholder 5"/>
          <p:cNvSpPr>
            <a:spLocks noGrp="1"/>
          </p:cNvSpPr>
          <p:nvPr>
            <p:ph sz="quarter" idx="4"/>
          </p:nvPr>
        </p:nvSpPr>
        <p:spPr>
          <a:xfrm>
            <a:off x="15328800" y="6669616"/>
            <a:ext cx="13338078" cy="12117079"/>
          </a:xfrm>
        </p:spPr>
        <p:txBody>
          <a:bodyPr/>
          <a:lstStyle>
            <a:defPPr>
              <a:defRPr kern="1200"/>
            </a:defPPr>
            <a:lvl1pPr>
              <a:defRPr sz="1467"/>
            </a:lvl1pPr>
            <a:lvl2pPr>
              <a:defRPr sz="1222"/>
            </a:lvl2pPr>
            <a:lvl3pPr>
              <a:defRPr sz="1100"/>
            </a:lvl3pPr>
            <a:lvl4pPr>
              <a:defRPr sz="978"/>
            </a:lvl4pPr>
            <a:lvl5pPr>
              <a:defRPr sz="978"/>
            </a:lvl5pPr>
            <a:lvl6pPr>
              <a:defRPr sz="978"/>
            </a:lvl6pPr>
            <a:lvl7pPr>
              <a:defRPr sz="978"/>
            </a:lvl7pPr>
            <a:lvl8pPr>
              <a:defRPr sz="978"/>
            </a:lvl8pPr>
            <a:lvl9pPr>
              <a:defRPr sz="9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41BE4E77-EB76-40B2-97CB-56BAD62ADA5F}" type="slidenum">
              <a:rPr lang="en-US"/>
              <a:pPr>
                <a:defRPr/>
              </a:pPr>
              <a:t>‹#›</a:t>
            </a:fld>
            <a:endParaRPr lang="en-US"/>
          </a:p>
        </p:txBody>
      </p:sp>
    </p:spTree>
    <p:extLst>
      <p:ext uri="{BB962C8B-B14F-4D97-AF65-F5344CB8AC3E}">
        <p14:creationId xmlns:p14="http://schemas.microsoft.com/office/powerpoint/2010/main" val="29408890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a:defPPr>
            <a:lvl1pPr>
              <a:defRPr/>
            </a:lvl1pPr>
          </a:lstStyle>
          <a:p>
            <a:pPr>
              <a:defRPr/>
            </a:pPr>
            <a:fld id="{AFD85181-2ED8-4C66-A6CF-204895276074}" type="slidenum">
              <a:rPr lang="en-US"/>
              <a:pPr>
                <a:defRPr/>
              </a:pPr>
              <a:t>‹#›</a:t>
            </a:fld>
            <a:endParaRPr lang="en-US"/>
          </a:p>
        </p:txBody>
      </p:sp>
    </p:spTree>
    <p:extLst>
      <p:ext uri="{BB962C8B-B14F-4D97-AF65-F5344CB8AC3E}">
        <p14:creationId xmlns:p14="http://schemas.microsoft.com/office/powerpoint/2010/main" val="8624474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a:defPPr>
            <a:lvl1pPr>
              <a:defRPr/>
            </a:lvl1pPr>
          </a:lstStyle>
          <a:p>
            <a:pPr>
              <a:defRPr/>
            </a:pPr>
            <a:fld id="{FD4797FD-DFC2-4481-9B76-E30C0158C422}" type="slidenum">
              <a:rPr lang="en-US"/>
              <a:pPr>
                <a:defRPr/>
              </a:pPr>
              <a:t>‹#›</a:t>
            </a:fld>
            <a:endParaRPr lang="en-US"/>
          </a:p>
        </p:txBody>
      </p:sp>
    </p:spTree>
    <p:extLst>
      <p:ext uri="{BB962C8B-B14F-4D97-AF65-F5344CB8AC3E}">
        <p14:creationId xmlns:p14="http://schemas.microsoft.com/office/powerpoint/2010/main" val="29033950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8324" y="837760"/>
            <a:ext cx="9927431" cy="3563011"/>
          </a:xfrm>
        </p:spPr>
        <p:txBody>
          <a:bodyPr anchor="b"/>
          <a:lstStyle>
            <a:defPPr>
              <a:defRPr kern="1200"/>
            </a:defPPr>
            <a:lvl1pPr algn="l">
              <a:defRPr sz="1222" b="1"/>
            </a:lvl1pPr>
          </a:lstStyle>
          <a:p>
            <a:r>
              <a:rPr lang="en-US"/>
              <a:t>Click to edit Master title style</a:t>
            </a:r>
          </a:p>
        </p:txBody>
      </p:sp>
      <p:sp>
        <p:nvSpPr>
          <p:cNvPr id="3" name="Content Placeholder 2"/>
          <p:cNvSpPr>
            <a:spLocks noGrp="1"/>
          </p:cNvSpPr>
          <p:nvPr>
            <p:ph idx="1"/>
          </p:nvPr>
        </p:nvSpPr>
        <p:spPr>
          <a:xfrm>
            <a:off x="11798101" y="837760"/>
            <a:ext cx="16868775" cy="17948936"/>
          </a:xfrm>
        </p:spPr>
        <p:txBody>
          <a:bodyPr/>
          <a:lstStyle>
            <a:defPPr>
              <a:defRPr kern="1200"/>
            </a:defPPr>
            <a:lvl1pPr>
              <a:defRPr sz="1955"/>
            </a:lvl1pPr>
            <a:lvl2pPr>
              <a:defRPr sz="1711"/>
            </a:lvl2pPr>
            <a:lvl3pPr>
              <a:defRPr sz="1467"/>
            </a:lvl3pPr>
            <a:lvl4pPr>
              <a:defRPr sz="1222"/>
            </a:lvl4pPr>
            <a:lvl5pPr>
              <a:defRPr sz="1222"/>
            </a:lvl5pPr>
            <a:lvl6pPr>
              <a:defRPr sz="1222"/>
            </a:lvl6pPr>
            <a:lvl7pPr>
              <a:defRPr sz="1222"/>
            </a:lvl7pPr>
            <a:lvl8pPr>
              <a:defRPr sz="1222"/>
            </a:lvl8pPr>
            <a:lvl9pPr>
              <a:defRPr sz="12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08324" y="4400771"/>
            <a:ext cx="9927431" cy="14385925"/>
          </a:xfrm>
        </p:spPr>
        <p:txBody>
          <a:bodyPr/>
          <a:lstStyle>
            <a:defPPr>
              <a:defRPr kern="1200"/>
            </a:defPPr>
            <a:lvl1pPr marL="0" indent="0">
              <a:buNone/>
              <a:defRPr sz="855"/>
            </a:lvl1pPr>
            <a:lvl2pPr marL="279424" indent="0">
              <a:buNone/>
              <a:defRPr sz="733"/>
            </a:lvl2pPr>
            <a:lvl3pPr marL="558848" indent="0">
              <a:buNone/>
              <a:defRPr sz="611"/>
            </a:lvl3pPr>
            <a:lvl4pPr marL="838273" indent="0">
              <a:buNone/>
              <a:defRPr sz="550"/>
            </a:lvl4pPr>
            <a:lvl5pPr marL="1117697" indent="0">
              <a:buNone/>
              <a:defRPr sz="550"/>
            </a:lvl5pPr>
            <a:lvl6pPr marL="1397120" indent="0">
              <a:buNone/>
              <a:defRPr sz="550"/>
            </a:lvl6pPr>
            <a:lvl7pPr marL="1676544" indent="0">
              <a:buNone/>
              <a:defRPr sz="550"/>
            </a:lvl7pPr>
            <a:lvl8pPr marL="1955969" indent="0">
              <a:buNone/>
              <a:defRPr sz="550"/>
            </a:lvl8pPr>
            <a:lvl9pPr marL="2235393" indent="0">
              <a:buNone/>
              <a:defRPr sz="55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222DDFC5-19EE-4BC8-86F5-BE1753B3A49A}" type="slidenum">
              <a:rPr lang="en-US"/>
              <a:pPr>
                <a:defRPr/>
              </a:pPr>
              <a:t>‹#›</a:t>
            </a:fld>
            <a:endParaRPr lang="en-US"/>
          </a:p>
        </p:txBody>
      </p:sp>
    </p:spTree>
    <p:extLst>
      <p:ext uri="{BB962C8B-B14F-4D97-AF65-F5344CB8AC3E}">
        <p14:creationId xmlns:p14="http://schemas.microsoft.com/office/powerpoint/2010/main" val="21764967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4331" y="14721638"/>
            <a:ext cx="18105340" cy="1738400"/>
          </a:xfrm>
        </p:spPr>
        <p:txBody>
          <a:bodyPr anchor="b"/>
          <a:lstStyle>
            <a:defPPr>
              <a:defRPr kern="1200"/>
            </a:defPPr>
            <a:lvl1pPr algn="l">
              <a:defRPr sz="1222" b="1"/>
            </a:lvl1pPr>
          </a:lstStyle>
          <a:p>
            <a:r>
              <a:rPr lang="en-US"/>
              <a:t>Click to edit Master title style</a:t>
            </a:r>
          </a:p>
        </p:txBody>
      </p:sp>
      <p:sp>
        <p:nvSpPr>
          <p:cNvPr id="3" name="Picture Placeholder 2"/>
          <p:cNvSpPr>
            <a:spLocks noGrp="1"/>
          </p:cNvSpPr>
          <p:nvPr>
            <p:ph type="pic" idx="1"/>
          </p:nvPr>
        </p:nvSpPr>
        <p:spPr>
          <a:xfrm>
            <a:off x="5914331" y="1879381"/>
            <a:ext cx="18105340" cy="12618111"/>
          </a:xfrm>
        </p:spPr>
        <p:txBody>
          <a:bodyPr/>
          <a:lstStyle>
            <a:defPPr>
              <a:defRPr kern="1200"/>
            </a:defPPr>
            <a:lvl1pPr marL="0" indent="0">
              <a:buNone/>
              <a:defRPr sz="1955"/>
            </a:lvl1pPr>
            <a:lvl2pPr marL="279424" indent="0">
              <a:buNone/>
              <a:defRPr sz="1711"/>
            </a:lvl2pPr>
            <a:lvl3pPr marL="558848" indent="0">
              <a:buNone/>
              <a:defRPr sz="1467"/>
            </a:lvl3pPr>
            <a:lvl4pPr marL="838273" indent="0">
              <a:buNone/>
              <a:defRPr sz="1222"/>
            </a:lvl4pPr>
            <a:lvl5pPr marL="1117697" indent="0">
              <a:buNone/>
              <a:defRPr sz="1222"/>
            </a:lvl5pPr>
            <a:lvl6pPr marL="1397120" indent="0">
              <a:buNone/>
              <a:defRPr sz="1222"/>
            </a:lvl6pPr>
            <a:lvl7pPr marL="1676544" indent="0">
              <a:buNone/>
              <a:defRPr sz="1222"/>
            </a:lvl7pPr>
            <a:lvl8pPr marL="1955969" indent="0">
              <a:buNone/>
              <a:defRPr sz="1222"/>
            </a:lvl8pPr>
            <a:lvl9pPr marL="2235393" indent="0">
              <a:buNone/>
              <a:defRPr sz="1222"/>
            </a:lvl9pPr>
          </a:lstStyle>
          <a:p>
            <a:pPr lvl="0"/>
            <a:endParaRPr lang="en-US" noProof="0"/>
          </a:p>
        </p:txBody>
      </p:sp>
      <p:sp>
        <p:nvSpPr>
          <p:cNvPr id="4" name="Text Placeholder 3"/>
          <p:cNvSpPr>
            <a:spLocks noGrp="1"/>
          </p:cNvSpPr>
          <p:nvPr>
            <p:ph type="body" sz="half" idx="2"/>
          </p:nvPr>
        </p:nvSpPr>
        <p:spPr>
          <a:xfrm>
            <a:off x="5914331" y="16460040"/>
            <a:ext cx="18105340" cy="2467636"/>
          </a:xfrm>
        </p:spPr>
        <p:txBody>
          <a:bodyPr/>
          <a:lstStyle>
            <a:defPPr>
              <a:defRPr kern="1200"/>
            </a:defPPr>
            <a:lvl1pPr marL="0" indent="0">
              <a:buNone/>
              <a:defRPr sz="855"/>
            </a:lvl1pPr>
            <a:lvl2pPr marL="279424" indent="0">
              <a:buNone/>
              <a:defRPr sz="733"/>
            </a:lvl2pPr>
            <a:lvl3pPr marL="558848" indent="0">
              <a:buNone/>
              <a:defRPr sz="611"/>
            </a:lvl3pPr>
            <a:lvl4pPr marL="838273" indent="0">
              <a:buNone/>
              <a:defRPr sz="550"/>
            </a:lvl4pPr>
            <a:lvl5pPr marL="1117697" indent="0">
              <a:buNone/>
              <a:defRPr sz="550"/>
            </a:lvl5pPr>
            <a:lvl6pPr marL="1397120" indent="0">
              <a:buNone/>
              <a:defRPr sz="550"/>
            </a:lvl6pPr>
            <a:lvl7pPr marL="1676544" indent="0">
              <a:buNone/>
              <a:defRPr sz="550"/>
            </a:lvl7pPr>
            <a:lvl8pPr marL="1955969" indent="0">
              <a:buNone/>
              <a:defRPr sz="550"/>
            </a:lvl8pPr>
            <a:lvl9pPr marL="2235393" indent="0">
              <a:buNone/>
              <a:defRPr sz="55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A9B3B4E7-A2BC-4B2C-8917-8370A599FB41}" type="slidenum">
              <a:rPr lang="en-US"/>
              <a:pPr>
                <a:defRPr/>
              </a:pPr>
              <a:t>‹#›</a:t>
            </a:fld>
            <a:endParaRPr lang="en-US"/>
          </a:p>
        </p:txBody>
      </p:sp>
    </p:spTree>
    <p:extLst>
      <p:ext uri="{BB962C8B-B14F-4D97-AF65-F5344CB8AC3E}">
        <p14:creationId xmlns:p14="http://schemas.microsoft.com/office/powerpoint/2010/main" val="38834060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08324" y="841816"/>
            <a:ext cx="27158553"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9" tIns="235130" rIns="470259" bIns="235130" anchor="ctr" anchorCtr="0" compatLnSpc="1">
            <a:prstTxWarp prst="textNoShape">
              <a:avLst/>
            </a:prstTxWarp>
          </a:bodyPr>
          <a:lstStyle>
            <a:defPPr>
              <a:defRPr kern="1200"/>
            </a:defPPr>
          </a:lstStyle>
          <a:p>
            <a:pPr lvl="0"/>
            <a:r>
              <a:rPr lang="en-US"/>
              <a:t>Click to edit Master title style</a:t>
            </a:r>
          </a:p>
        </p:txBody>
      </p:sp>
      <p:sp>
        <p:nvSpPr>
          <p:cNvPr id="1027" name="Rectangle 3"/>
          <p:cNvSpPr>
            <a:spLocks noGrp="1" noChangeArrowheads="1"/>
          </p:cNvSpPr>
          <p:nvPr>
            <p:ph type="body" idx="1"/>
          </p:nvPr>
        </p:nvSpPr>
        <p:spPr bwMode="auto">
          <a:xfrm>
            <a:off x="1508324" y="4906875"/>
            <a:ext cx="27158553" cy="13880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9" tIns="235130" rIns="470259" bIns="235130" anchor="t" anchorCtr="0" compatLnSpc="1">
            <a:prstTxWarp prst="textNoShape">
              <a:avLst/>
            </a:prstTxWarp>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508324" y="19152836"/>
            <a:ext cx="7041754" cy="146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9" tIns="235130" rIns="470259" bIns="235130" anchor="t" anchorCtr="0" compatLnSpc="1">
            <a:prstTxWarp prst="textNoShape">
              <a:avLst/>
            </a:prstTxWarp>
          </a:bodyPr>
          <a:lstStyle>
            <a:defPPr>
              <a:defRPr kern="1200"/>
            </a:defPPr>
            <a:lvl1pPr defTabSz="2874770">
              <a:defRPr sz="4462"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0309424" y="19152836"/>
            <a:ext cx="9556354" cy="146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9" tIns="235130" rIns="470259" bIns="235130" anchor="t" anchorCtr="0" compatLnSpc="1">
            <a:prstTxWarp prst="textNoShape">
              <a:avLst/>
            </a:prstTxWarp>
          </a:bodyPr>
          <a:lstStyle>
            <a:defPPr>
              <a:defRPr kern="1200"/>
            </a:defPPr>
            <a:lvl1pPr algn="ctr" defTabSz="2874770">
              <a:defRPr sz="4462"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1625124" y="19152836"/>
            <a:ext cx="7041754" cy="146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9" tIns="235130" rIns="470259" bIns="235130" anchor="t" anchorCtr="0" compatLnSpc="1">
            <a:prstTxWarp prst="textNoShape">
              <a:avLst/>
            </a:prstTxWarp>
          </a:bodyPr>
          <a:lstStyle>
            <a:defPPr>
              <a:defRPr kern="1200"/>
            </a:defPPr>
            <a:lvl1pPr algn="r" defTabSz="2874770">
              <a:defRPr sz="4462" smtClean="0">
                <a:latin typeface="Arial" pitchFamily="34" charset="0"/>
              </a:defRPr>
            </a:lvl1pPr>
          </a:lstStyle>
          <a:p>
            <a:pPr>
              <a:defRPr/>
            </a:pPr>
            <a:fld id="{16CEF5F2-27D4-42FE-9AE6-E7F0659E0BA5}" type="slidenum">
              <a:rPr lang="en-US"/>
              <a:pPr>
                <a:defRPr/>
              </a:pPr>
              <a:t>‹#›</a:t>
            </a:fld>
            <a:endParaRPr lang="en-US"/>
          </a:p>
        </p:txBody>
      </p:sp>
      <p:pic>
        <p:nvPicPr>
          <p:cNvPr id="1031" name="New picture"/>
          <p:cNvPicPr/>
          <p:nvPr/>
        </p:nvPicPr>
        <p:blipFill>
          <a:blip r:embed="rId13"/>
          <a:stretch>
            <a:fillRect/>
          </a:stretch>
        </p:blipFill>
        <p:spPr>
          <a:xfrm rot="16200000">
            <a:off x="-10448925" y="10597621"/>
            <a:ext cx="13680017" cy="3608917"/>
          </a:xfrm>
          <a:prstGeom prst="rect">
            <a:avLst/>
          </a:prstGeom>
        </p:spPr>
      </p:pic>
      <p:pic>
        <p:nvPicPr>
          <p:cNvPr id="1032" name="New picture"/>
          <p:cNvPicPr/>
          <p:nvPr/>
        </p:nvPicPr>
        <p:blipFill>
          <a:blip r:embed="rId13"/>
          <a:stretch>
            <a:fillRect/>
          </a:stretch>
        </p:blipFill>
        <p:spPr>
          <a:xfrm rot="5400000">
            <a:off x="26944108" y="10597621"/>
            <a:ext cx="13680017" cy="3608917"/>
          </a:xfrm>
          <a:prstGeom prst="rect">
            <a:avLst/>
          </a:prstGeom>
        </p:spPr>
      </p:pic>
      <p:pic>
        <p:nvPicPr>
          <p:cNvPr id="1033" name="New picture"/>
          <p:cNvPicPr/>
          <p:nvPr/>
        </p:nvPicPr>
        <p:blipFill>
          <a:blip r:embed="rId14"/>
          <a:stretch>
            <a:fillRect/>
          </a:stretch>
        </p:blipFill>
        <p:spPr>
          <a:xfrm>
            <a:off x="1338792" y="21518033"/>
            <a:ext cx="27497617" cy="1387475"/>
          </a:xfrm>
          <a:prstGeom prst="rect">
            <a:avLst/>
          </a:prstGeom>
        </p:spPr>
      </p:pic>
      <p:sp>
        <p:nvSpPr>
          <p:cNvPr id="1034" name="New shape"/>
          <p:cNvSpPr/>
          <p:nvPr/>
        </p:nvSpPr>
        <p:spPr>
          <a:xfrm>
            <a:off x="1338792" y="22065721"/>
            <a:ext cx="15087600" cy="121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180">
                <a:solidFill>
                  <a:srgbClr val="808080"/>
                </a:solidFill>
              </a:rPr>
              <a:t>Template ID: debatingdenim  Size: 36x24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a:defPPr>
      <a:lvl1pPr algn="ctr" defTabSz="2874770" rtl="0" eaLnBrk="0" fontAlgn="base" hangingPunct="0">
        <a:spcBef>
          <a:spcPct val="0"/>
        </a:spcBef>
        <a:spcAft>
          <a:spcPct val="0"/>
        </a:spcAft>
        <a:defRPr sz="13935">
          <a:solidFill>
            <a:schemeClr val="tx2"/>
          </a:solidFill>
          <a:latin typeface="+mj-lt"/>
          <a:ea typeface="+mj-ea"/>
          <a:cs typeface="+mj-cs"/>
        </a:defRPr>
      </a:lvl1pPr>
      <a:lvl2pPr algn="ctr" defTabSz="2874770" rtl="0" eaLnBrk="0" fontAlgn="base" hangingPunct="0">
        <a:spcBef>
          <a:spcPct val="0"/>
        </a:spcBef>
        <a:spcAft>
          <a:spcPct val="0"/>
        </a:spcAft>
        <a:defRPr sz="13935">
          <a:solidFill>
            <a:schemeClr val="tx2"/>
          </a:solidFill>
          <a:latin typeface="Arial" pitchFamily="34" charset="0"/>
        </a:defRPr>
      </a:lvl2pPr>
      <a:lvl3pPr algn="ctr" defTabSz="2874770" rtl="0" eaLnBrk="0" fontAlgn="base" hangingPunct="0">
        <a:spcBef>
          <a:spcPct val="0"/>
        </a:spcBef>
        <a:spcAft>
          <a:spcPct val="0"/>
        </a:spcAft>
        <a:defRPr sz="13935">
          <a:solidFill>
            <a:schemeClr val="tx2"/>
          </a:solidFill>
          <a:latin typeface="Arial" pitchFamily="34" charset="0"/>
        </a:defRPr>
      </a:lvl3pPr>
      <a:lvl4pPr algn="ctr" defTabSz="2874770" rtl="0" eaLnBrk="0" fontAlgn="base" hangingPunct="0">
        <a:spcBef>
          <a:spcPct val="0"/>
        </a:spcBef>
        <a:spcAft>
          <a:spcPct val="0"/>
        </a:spcAft>
        <a:defRPr sz="13935">
          <a:solidFill>
            <a:schemeClr val="tx2"/>
          </a:solidFill>
          <a:latin typeface="Arial" pitchFamily="34" charset="0"/>
        </a:defRPr>
      </a:lvl4pPr>
      <a:lvl5pPr algn="ctr" defTabSz="2874770" rtl="0" eaLnBrk="0" fontAlgn="base" hangingPunct="0">
        <a:spcBef>
          <a:spcPct val="0"/>
        </a:spcBef>
        <a:spcAft>
          <a:spcPct val="0"/>
        </a:spcAft>
        <a:defRPr sz="13935">
          <a:solidFill>
            <a:schemeClr val="tx2"/>
          </a:solidFill>
          <a:latin typeface="Arial" pitchFamily="34" charset="0"/>
        </a:defRPr>
      </a:lvl5pPr>
      <a:lvl6pPr marL="279424" algn="ctr" defTabSz="2874770" rtl="0" fontAlgn="base">
        <a:spcBef>
          <a:spcPct val="0"/>
        </a:spcBef>
        <a:spcAft>
          <a:spcPct val="0"/>
        </a:spcAft>
        <a:defRPr sz="13935">
          <a:solidFill>
            <a:schemeClr val="tx2"/>
          </a:solidFill>
          <a:latin typeface="Arial" pitchFamily="34" charset="0"/>
        </a:defRPr>
      </a:lvl6pPr>
      <a:lvl7pPr marL="558848" algn="ctr" defTabSz="2874770" rtl="0" fontAlgn="base">
        <a:spcBef>
          <a:spcPct val="0"/>
        </a:spcBef>
        <a:spcAft>
          <a:spcPct val="0"/>
        </a:spcAft>
        <a:defRPr sz="13935">
          <a:solidFill>
            <a:schemeClr val="tx2"/>
          </a:solidFill>
          <a:latin typeface="Arial" pitchFamily="34" charset="0"/>
        </a:defRPr>
      </a:lvl7pPr>
      <a:lvl8pPr marL="838273" algn="ctr" defTabSz="2874770" rtl="0" fontAlgn="base">
        <a:spcBef>
          <a:spcPct val="0"/>
        </a:spcBef>
        <a:spcAft>
          <a:spcPct val="0"/>
        </a:spcAft>
        <a:defRPr sz="13935">
          <a:solidFill>
            <a:schemeClr val="tx2"/>
          </a:solidFill>
          <a:latin typeface="Arial" pitchFamily="34" charset="0"/>
        </a:defRPr>
      </a:lvl8pPr>
      <a:lvl9pPr marL="1117697" algn="ctr" defTabSz="2874770" rtl="0" fontAlgn="base">
        <a:spcBef>
          <a:spcPct val="0"/>
        </a:spcBef>
        <a:spcAft>
          <a:spcPct val="0"/>
        </a:spcAft>
        <a:defRPr sz="13935">
          <a:solidFill>
            <a:schemeClr val="tx2"/>
          </a:solidFill>
          <a:latin typeface="Arial" pitchFamily="34" charset="0"/>
        </a:defRPr>
      </a:lvl9pPr>
    </p:titleStyle>
    <p:bodyStyle>
      <a:defPPr>
        <a:defRPr kern="1200"/>
      </a:defPPr>
      <a:lvl1pPr marL="1079858" indent="-1079858" algn="l" defTabSz="2874770" rtl="0" eaLnBrk="0" fontAlgn="base" hangingPunct="0">
        <a:spcBef>
          <a:spcPct val="20000"/>
        </a:spcBef>
        <a:spcAft>
          <a:spcPct val="0"/>
        </a:spcAft>
        <a:buChar char="•"/>
        <a:defRPr sz="10023">
          <a:solidFill>
            <a:schemeClr val="tx1"/>
          </a:solidFill>
          <a:latin typeface="+mn-lt"/>
          <a:ea typeface="+mn-ea"/>
          <a:cs typeface="+mn-cs"/>
        </a:defRPr>
      </a:lvl1pPr>
      <a:lvl2pPr marL="2336296" indent="-899396" algn="l" defTabSz="2874770" rtl="0" eaLnBrk="0" fontAlgn="base" hangingPunct="0">
        <a:spcBef>
          <a:spcPct val="20000"/>
        </a:spcBef>
        <a:spcAft>
          <a:spcPct val="0"/>
        </a:spcAft>
        <a:buChar char="–"/>
        <a:defRPr sz="8800">
          <a:solidFill>
            <a:schemeClr val="tx1"/>
          </a:solidFill>
          <a:latin typeface="+mn-lt"/>
        </a:defRPr>
      </a:lvl2pPr>
      <a:lvl3pPr marL="3593705" indent="-718936" algn="l" defTabSz="2874770" rtl="0" eaLnBrk="0" fontAlgn="base" hangingPunct="0">
        <a:spcBef>
          <a:spcPct val="20000"/>
        </a:spcBef>
        <a:spcAft>
          <a:spcPct val="0"/>
        </a:spcAft>
        <a:buChar char="•"/>
        <a:defRPr sz="7578">
          <a:solidFill>
            <a:schemeClr val="tx1"/>
          </a:solidFill>
          <a:latin typeface="+mn-lt"/>
        </a:defRPr>
      </a:lvl3pPr>
      <a:lvl4pPr marL="5029634" indent="-717965" algn="l" defTabSz="2874770" rtl="0" eaLnBrk="0" fontAlgn="base" hangingPunct="0">
        <a:spcBef>
          <a:spcPct val="20000"/>
        </a:spcBef>
        <a:spcAft>
          <a:spcPct val="0"/>
        </a:spcAft>
        <a:buChar char="–"/>
        <a:defRPr sz="6356">
          <a:solidFill>
            <a:schemeClr val="tx1"/>
          </a:solidFill>
          <a:latin typeface="+mn-lt"/>
        </a:defRPr>
      </a:lvl4pPr>
      <a:lvl5pPr marL="6466535" indent="-718936" algn="l" defTabSz="2874770" rtl="0" eaLnBrk="0" fontAlgn="base" hangingPunct="0">
        <a:spcBef>
          <a:spcPct val="20000"/>
        </a:spcBef>
        <a:spcAft>
          <a:spcPct val="0"/>
        </a:spcAft>
        <a:buChar char="»"/>
        <a:defRPr sz="6356">
          <a:solidFill>
            <a:schemeClr val="tx1"/>
          </a:solidFill>
          <a:latin typeface="+mn-lt"/>
        </a:defRPr>
      </a:lvl5pPr>
      <a:lvl6pPr marL="6745959" indent="-718936" algn="l" defTabSz="2874770" rtl="0" fontAlgn="base">
        <a:spcBef>
          <a:spcPct val="20000"/>
        </a:spcBef>
        <a:spcAft>
          <a:spcPct val="0"/>
        </a:spcAft>
        <a:buChar char="»"/>
        <a:defRPr sz="6356">
          <a:solidFill>
            <a:schemeClr val="tx1"/>
          </a:solidFill>
          <a:latin typeface="+mn-lt"/>
        </a:defRPr>
      </a:lvl6pPr>
      <a:lvl7pPr marL="7025383" indent="-718936" algn="l" defTabSz="2874770" rtl="0" fontAlgn="base">
        <a:spcBef>
          <a:spcPct val="20000"/>
        </a:spcBef>
        <a:spcAft>
          <a:spcPct val="0"/>
        </a:spcAft>
        <a:buChar char="»"/>
        <a:defRPr sz="6356">
          <a:solidFill>
            <a:schemeClr val="tx1"/>
          </a:solidFill>
          <a:latin typeface="+mn-lt"/>
        </a:defRPr>
      </a:lvl7pPr>
      <a:lvl8pPr marL="7304806" indent="-718936" algn="l" defTabSz="2874770" rtl="0" fontAlgn="base">
        <a:spcBef>
          <a:spcPct val="20000"/>
        </a:spcBef>
        <a:spcAft>
          <a:spcPct val="0"/>
        </a:spcAft>
        <a:buChar char="»"/>
        <a:defRPr sz="6356">
          <a:solidFill>
            <a:schemeClr val="tx1"/>
          </a:solidFill>
          <a:latin typeface="+mn-lt"/>
        </a:defRPr>
      </a:lvl8pPr>
      <a:lvl9pPr marL="7584231" indent="-718936" algn="l" defTabSz="2874770" rtl="0" fontAlgn="base">
        <a:spcBef>
          <a:spcPct val="20000"/>
        </a:spcBef>
        <a:spcAft>
          <a:spcPct val="0"/>
        </a:spcAft>
        <a:buChar char="»"/>
        <a:defRPr sz="6356">
          <a:solidFill>
            <a:schemeClr val="tx1"/>
          </a:solidFill>
          <a:latin typeface="+mn-lt"/>
        </a:defRPr>
      </a:lvl9pPr>
    </p:bodyStyle>
    <p:otherStyle>
      <a:defPPr>
        <a:defRPr lang="en-US"/>
      </a:defPPr>
      <a:lvl1pPr marL="0" algn="l" defTabSz="558848" rtl="0" eaLnBrk="1" latinLnBrk="0" hangingPunct="1">
        <a:defRPr sz="1100" kern="1200">
          <a:solidFill>
            <a:schemeClr val="tx1"/>
          </a:solidFill>
          <a:latin typeface="+mn-lt"/>
          <a:ea typeface="+mn-ea"/>
          <a:cs typeface="+mn-cs"/>
        </a:defRPr>
      </a:lvl1pPr>
      <a:lvl2pPr marL="279424" algn="l" defTabSz="558848" rtl="0" eaLnBrk="1" latinLnBrk="0" hangingPunct="1">
        <a:defRPr sz="1100" kern="1200">
          <a:solidFill>
            <a:schemeClr val="tx1"/>
          </a:solidFill>
          <a:latin typeface="+mn-lt"/>
          <a:ea typeface="+mn-ea"/>
          <a:cs typeface="+mn-cs"/>
        </a:defRPr>
      </a:lvl2pPr>
      <a:lvl3pPr marL="558848" algn="l" defTabSz="558848" rtl="0" eaLnBrk="1" latinLnBrk="0" hangingPunct="1">
        <a:defRPr sz="1100" kern="1200">
          <a:solidFill>
            <a:schemeClr val="tx1"/>
          </a:solidFill>
          <a:latin typeface="+mn-lt"/>
          <a:ea typeface="+mn-ea"/>
          <a:cs typeface="+mn-cs"/>
        </a:defRPr>
      </a:lvl3pPr>
      <a:lvl4pPr marL="838273" algn="l" defTabSz="558848" rtl="0" eaLnBrk="1" latinLnBrk="0" hangingPunct="1">
        <a:defRPr sz="1100" kern="1200">
          <a:solidFill>
            <a:schemeClr val="tx1"/>
          </a:solidFill>
          <a:latin typeface="+mn-lt"/>
          <a:ea typeface="+mn-ea"/>
          <a:cs typeface="+mn-cs"/>
        </a:defRPr>
      </a:lvl4pPr>
      <a:lvl5pPr marL="1117697" algn="l" defTabSz="558848" rtl="0" eaLnBrk="1" latinLnBrk="0" hangingPunct="1">
        <a:defRPr sz="1100" kern="1200">
          <a:solidFill>
            <a:schemeClr val="tx1"/>
          </a:solidFill>
          <a:latin typeface="+mn-lt"/>
          <a:ea typeface="+mn-ea"/>
          <a:cs typeface="+mn-cs"/>
        </a:defRPr>
      </a:lvl5pPr>
      <a:lvl6pPr marL="1397120" algn="l" defTabSz="558848" rtl="0" eaLnBrk="1" latinLnBrk="0" hangingPunct="1">
        <a:defRPr sz="1100" kern="1200">
          <a:solidFill>
            <a:schemeClr val="tx1"/>
          </a:solidFill>
          <a:latin typeface="+mn-lt"/>
          <a:ea typeface="+mn-ea"/>
          <a:cs typeface="+mn-cs"/>
        </a:defRPr>
      </a:lvl6pPr>
      <a:lvl7pPr marL="1676544" algn="l" defTabSz="558848" rtl="0" eaLnBrk="1" latinLnBrk="0" hangingPunct="1">
        <a:defRPr sz="1100" kern="1200">
          <a:solidFill>
            <a:schemeClr val="tx1"/>
          </a:solidFill>
          <a:latin typeface="+mn-lt"/>
          <a:ea typeface="+mn-ea"/>
          <a:cs typeface="+mn-cs"/>
        </a:defRPr>
      </a:lvl7pPr>
      <a:lvl8pPr marL="1955969" algn="l" defTabSz="558848" rtl="0" eaLnBrk="1" latinLnBrk="0" hangingPunct="1">
        <a:defRPr sz="1100" kern="1200">
          <a:solidFill>
            <a:schemeClr val="tx1"/>
          </a:solidFill>
          <a:latin typeface="+mn-lt"/>
          <a:ea typeface="+mn-ea"/>
          <a:cs typeface="+mn-cs"/>
        </a:defRPr>
      </a:lvl8pPr>
      <a:lvl9pPr marL="2235393" algn="l" defTabSz="558848"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ChangeArrowheads="1"/>
          </p:cNvSpPr>
          <p:nvPr/>
        </p:nvSpPr>
        <p:spPr bwMode="auto">
          <a:xfrm>
            <a:off x="602073" y="308348"/>
            <a:ext cx="29163863" cy="3897199"/>
          </a:xfrm>
          <a:prstGeom prst="roundRect">
            <a:avLst/>
          </a:prstGeom>
          <a:solidFill>
            <a:srgbClr val="2A4A70"/>
          </a:solidFill>
          <a:ln>
            <a:noFill/>
          </a:ln>
        </p:spPr>
        <p:txBody>
          <a:bodyPr lIns="125730" tIns="62865" rIns="125730" bIns="62865" anchor="ctr"/>
          <a:lstStyle>
            <a:defPPr>
              <a:defRPr kern="1200"/>
            </a:defPPr>
          </a:lstStyle>
          <a:p>
            <a:pPr algn="ctr" defTabSz="2874770">
              <a:lnSpc>
                <a:spcPct val="90000"/>
              </a:lnSpc>
            </a:pPr>
            <a:endParaRPr lang="en-US" sz="2995" i="1"/>
          </a:p>
        </p:txBody>
      </p:sp>
      <p:sp>
        <p:nvSpPr>
          <p:cNvPr id="17" name="Text Placeholder 5">
            <a:extLst>
              <a:ext uri="{FF2B5EF4-FFF2-40B4-BE49-F238E27FC236}">
                <a16:creationId xmlns:a16="http://schemas.microsoft.com/office/drawing/2014/main" id="{4264D35B-B8F4-4A85-9FEE-EA091C5FF1BF}"/>
              </a:ext>
            </a:extLst>
          </p:cNvPr>
          <p:cNvSpPr txBox="1"/>
          <p:nvPr/>
        </p:nvSpPr>
        <p:spPr>
          <a:xfrm>
            <a:off x="3911600" y="480432"/>
            <a:ext cx="22352000" cy="1795102"/>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2298640">
              <a:spcBef>
                <a:spcPct val="20000"/>
              </a:spcBef>
              <a:defRPr/>
            </a:pPr>
            <a:r>
              <a:rPr lang="en-US" sz="8800" dirty="0">
                <a:solidFill>
                  <a:schemeClr val="bg1"/>
                </a:solidFill>
                <a:latin typeface="Amaranth" panose="02000503050000020004" pitchFamily="2" charset="0"/>
              </a:rPr>
              <a:t>Multi-Purpose Error Detector  </a:t>
            </a:r>
          </a:p>
        </p:txBody>
      </p:sp>
      <p:sp>
        <p:nvSpPr>
          <p:cNvPr id="18" name="Text Placeholder 5">
            <a:extLst>
              <a:ext uri="{FF2B5EF4-FFF2-40B4-BE49-F238E27FC236}">
                <a16:creationId xmlns:a16="http://schemas.microsoft.com/office/drawing/2014/main" id="{ED235A1B-42BF-4F24-80BC-47A0B3B251F1}"/>
              </a:ext>
            </a:extLst>
          </p:cNvPr>
          <p:cNvSpPr txBox="1"/>
          <p:nvPr/>
        </p:nvSpPr>
        <p:spPr>
          <a:xfrm>
            <a:off x="3911599" y="2121233"/>
            <a:ext cx="24489385" cy="1883593"/>
          </a:xfrm>
          <a:prstGeom prst="rect">
            <a:avLst/>
          </a:prstGeom>
        </p:spPr>
        <p:txBody>
          <a:bodyPr wrap="square" lIns="0" tIns="0" rIns="0" bIns="0" anchor="t">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3600" dirty="0">
                <a:solidFill>
                  <a:schemeClr val="bg1"/>
                </a:solidFill>
                <a:latin typeface="Titillium Web"/>
                <a:cs typeface="Arial"/>
              </a:rPr>
              <a:t>Omar Almutairi  	Wisam </a:t>
            </a:r>
            <a:r>
              <a:rPr lang="en-US" sz="3600" dirty="0" err="1">
                <a:solidFill>
                  <a:schemeClr val="bg1"/>
                </a:solidFill>
                <a:latin typeface="Titillium Web"/>
                <a:cs typeface="Arial"/>
              </a:rPr>
              <a:t>Alamri</a:t>
            </a:r>
            <a:r>
              <a:rPr lang="en-US" sz="3600" dirty="0">
                <a:solidFill>
                  <a:schemeClr val="bg1"/>
                </a:solidFill>
                <a:latin typeface="Titillium Web"/>
                <a:cs typeface="Arial"/>
              </a:rPr>
              <a:t>	Faisal </a:t>
            </a:r>
            <a:r>
              <a:rPr lang="en-US" sz="3600" dirty="0" err="1">
                <a:solidFill>
                  <a:schemeClr val="bg1"/>
                </a:solidFill>
                <a:latin typeface="Titillium Web"/>
                <a:cs typeface="Arial"/>
              </a:rPr>
              <a:t>Alzahrani</a:t>
            </a:r>
            <a:r>
              <a:rPr lang="en-US" sz="3600" dirty="0">
                <a:solidFill>
                  <a:schemeClr val="bg1"/>
                </a:solidFill>
                <a:latin typeface="Titillium Web"/>
                <a:cs typeface="Arial"/>
              </a:rPr>
              <a:t>	Ali </a:t>
            </a:r>
            <a:r>
              <a:rPr lang="en-US" sz="3600" dirty="0" err="1">
                <a:solidFill>
                  <a:schemeClr val="bg1"/>
                </a:solidFill>
                <a:latin typeface="Titillium Web"/>
                <a:cs typeface="Arial"/>
              </a:rPr>
              <a:t>Aljanahi</a:t>
            </a:r>
            <a:r>
              <a:rPr lang="en-US" sz="3600" dirty="0">
                <a:solidFill>
                  <a:schemeClr val="bg1"/>
                </a:solidFill>
                <a:latin typeface="Titillium Web"/>
                <a:cs typeface="Arial"/>
              </a:rPr>
              <a:t> 	Hassan </a:t>
            </a:r>
            <a:r>
              <a:rPr lang="en-US" sz="3600" dirty="0" err="1">
                <a:solidFill>
                  <a:schemeClr val="bg1"/>
                </a:solidFill>
                <a:latin typeface="Titillium Web"/>
                <a:cs typeface="Arial"/>
              </a:rPr>
              <a:t>Alsaiygh</a:t>
            </a:r>
            <a:r>
              <a:rPr lang="en-US" sz="3600" dirty="0">
                <a:solidFill>
                  <a:schemeClr val="bg1"/>
                </a:solidFill>
                <a:latin typeface="Titillium Web"/>
                <a:cs typeface="Arial"/>
              </a:rPr>
              <a:t>	Rayan Al-</a:t>
            </a:r>
            <a:r>
              <a:rPr lang="en-US" sz="3600" dirty="0" err="1">
                <a:solidFill>
                  <a:schemeClr val="bg1"/>
                </a:solidFill>
                <a:latin typeface="Titillium Web"/>
                <a:cs typeface="Arial"/>
              </a:rPr>
              <a:t>atiq</a:t>
            </a:r>
            <a:endParaRPr lang="en-US" sz="3600" dirty="0">
              <a:solidFill>
                <a:schemeClr val="bg1"/>
              </a:solidFill>
              <a:latin typeface="Titillium Web"/>
              <a:cs typeface="Arial"/>
            </a:endParaRPr>
          </a:p>
          <a:p>
            <a:pPr algn="ctr">
              <a:defRPr/>
            </a:pPr>
            <a:r>
              <a:rPr lang="en-US" sz="3600" dirty="0">
                <a:solidFill>
                  <a:schemeClr val="bg1"/>
                </a:solidFill>
                <a:latin typeface="Titillium Web"/>
                <a:cs typeface="Arial"/>
              </a:rPr>
              <a:t>COE	COE	ME	ME	EE	CIE </a:t>
            </a:r>
            <a:endParaRPr lang="en-US" sz="3600" dirty="0">
              <a:solidFill>
                <a:schemeClr val="bg1"/>
              </a:solidFill>
              <a:latin typeface="Titillium Web" panose="00000500000000000000" pitchFamily="2" charset="0"/>
              <a:cs typeface="Arial" pitchFamily="34" charset="0"/>
            </a:endParaRPr>
          </a:p>
          <a:p>
            <a:pPr algn="ctr">
              <a:defRPr/>
            </a:pPr>
            <a:r>
              <a:rPr lang="en-US" sz="3600" dirty="0">
                <a:solidFill>
                  <a:schemeClr val="bg1"/>
                </a:solidFill>
                <a:latin typeface="Titillium Web"/>
                <a:cs typeface="Arial"/>
              </a:rPr>
              <a:t>   201917610 	201934350	201817260	201854900	201828560​	201867100​</a:t>
            </a:r>
          </a:p>
        </p:txBody>
      </p:sp>
      <p:grpSp>
        <p:nvGrpSpPr>
          <p:cNvPr id="4" name="Group 3">
            <a:extLst>
              <a:ext uri="{FF2B5EF4-FFF2-40B4-BE49-F238E27FC236}">
                <a16:creationId xmlns:a16="http://schemas.microsoft.com/office/drawing/2014/main" id="{69DA6868-859E-4342-976E-822157DE2D15}"/>
              </a:ext>
            </a:extLst>
          </p:cNvPr>
          <p:cNvGrpSpPr/>
          <p:nvPr/>
        </p:nvGrpSpPr>
        <p:grpSpPr>
          <a:xfrm>
            <a:off x="605122" y="4891488"/>
            <a:ext cx="3280112" cy="707887"/>
            <a:chOff x="619432" y="7936247"/>
            <a:chExt cx="5367455" cy="1158362"/>
          </a:xfrm>
        </p:grpSpPr>
        <p:sp>
          <p:nvSpPr>
            <p:cNvPr id="35" name="TextBox 34">
              <a:extLst>
                <a:ext uri="{FF2B5EF4-FFF2-40B4-BE49-F238E27FC236}">
                  <a16:creationId xmlns:a16="http://schemas.microsoft.com/office/drawing/2014/main" id="{17220CD8-CD1F-4561-B6F6-872F8B351FDE}"/>
                </a:ext>
              </a:extLst>
            </p:cNvPr>
            <p:cNvSpPr txBox="1"/>
            <p:nvPr/>
          </p:nvSpPr>
          <p:spPr>
            <a:xfrm>
              <a:off x="1066799" y="7936249"/>
              <a:ext cx="4920088" cy="1158360"/>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052">
                <a:defRPr/>
              </a:pPr>
              <a:r>
                <a:rPr lang="en-US" sz="4000">
                  <a:solidFill>
                    <a:srgbClr val="6E4D99"/>
                  </a:solidFill>
                  <a:latin typeface="Amaranth" panose="02000503050000020004" pitchFamily="2" charset="0"/>
                </a:rPr>
                <a:t>Introduction</a:t>
              </a:r>
            </a:p>
          </p:txBody>
        </p:sp>
        <p:sp>
          <p:nvSpPr>
            <p:cNvPr id="24" name="Rectangle 23">
              <a:extLst>
                <a:ext uri="{FF2B5EF4-FFF2-40B4-BE49-F238E27FC236}">
                  <a16:creationId xmlns:a16="http://schemas.microsoft.com/office/drawing/2014/main" id="{269B7A80-A037-4811-AA81-3FB99CEB6B45}"/>
                </a:ext>
              </a:extLst>
            </p:cNvPr>
            <p:cNvSpPr/>
            <p:nvPr/>
          </p:nvSpPr>
          <p:spPr bwMode="auto">
            <a:xfrm>
              <a:off x="619432" y="7936247"/>
              <a:ext cx="457200" cy="646331"/>
            </a:xfrm>
            <a:prstGeom prst="rect">
              <a:avLst/>
            </a:prstGeom>
            <a:solidFill>
              <a:srgbClr val="6E4D99"/>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770"/>
              <a:endParaRPr lang="en-US" sz="4000">
                <a:latin typeface="Arial" pitchFamily="34" charset="0"/>
              </a:endParaRPr>
            </a:p>
          </p:txBody>
        </p:sp>
      </p:grpSp>
      <p:grpSp>
        <p:nvGrpSpPr>
          <p:cNvPr id="5" name="Group 4">
            <a:extLst>
              <a:ext uri="{FF2B5EF4-FFF2-40B4-BE49-F238E27FC236}">
                <a16:creationId xmlns:a16="http://schemas.microsoft.com/office/drawing/2014/main" id="{628E0EA1-F584-4FE4-81F7-2DFD4FB88DA2}"/>
              </a:ext>
            </a:extLst>
          </p:cNvPr>
          <p:cNvGrpSpPr/>
          <p:nvPr/>
        </p:nvGrpSpPr>
        <p:grpSpPr>
          <a:xfrm>
            <a:off x="10967500" y="5243201"/>
            <a:ext cx="6483610" cy="769442"/>
            <a:chOff x="11309555" y="8465075"/>
            <a:chExt cx="9702615" cy="1259086"/>
          </a:xfrm>
        </p:grpSpPr>
        <p:sp>
          <p:nvSpPr>
            <p:cNvPr id="36" name="TextBox 35">
              <a:extLst>
                <a:ext uri="{FF2B5EF4-FFF2-40B4-BE49-F238E27FC236}">
                  <a16:creationId xmlns:a16="http://schemas.microsoft.com/office/drawing/2014/main" id="{F9744332-409D-4E13-8004-F1FC2BA8831D}"/>
                </a:ext>
              </a:extLst>
            </p:cNvPr>
            <p:cNvSpPr txBox="1"/>
            <p:nvPr/>
          </p:nvSpPr>
          <p:spPr>
            <a:xfrm>
              <a:off x="11994763" y="8465075"/>
              <a:ext cx="9017407" cy="1259086"/>
            </a:xfrm>
            <a:prstGeom prst="rect">
              <a:avLst/>
            </a:prstGeom>
            <a:ln>
              <a:noFill/>
            </a:ln>
            <a:effectLst/>
          </p:spPr>
          <p:style>
            <a:lnRef idx="2">
              <a:schemeClr val="dk1"/>
            </a:lnRef>
            <a:fillRef idx="1">
              <a:schemeClr val="lt1"/>
            </a:fillRef>
            <a:effectRef idx="0">
              <a:schemeClr val="dk1"/>
            </a:effectRef>
            <a:fontRef idx="minor">
              <a:schemeClr val="dk1"/>
            </a:fontRef>
          </p:style>
          <p:txBody>
            <a:bodyPr wrap="square" lIns="167640" rIns="167640" rtlCol="0">
              <a:spAutoFit/>
            </a:bodyPr>
            <a:lstStyle/>
            <a:p>
              <a:pPr defTabSz="2874052">
                <a:defRPr/>
              </a:pPr>
              <a:r>
                <a:rPr lang="en-US" sz="4400" dirty="0">
                  <a:solidFill>
                    <a:srgbClr val="679955"/>
                  </a:solidFill>
                  <a:latin typeface="Amaranth" panose="02000503050000020004" pitchFamily="2" charset="0"/>
                </a:rPr>
                <a:t>Final Design Details</a:t>
              </a:r>
            </a:p>
          </p:txBody>
        </p:sp>
        <p:sp>
          <p:nvSpPr>
            <p:cNvPr id="26" name="Rectangle 25">
              <a:extLst>
                <a:ext uri="{FF2B5EF4-FFF2-40B4-BE49-F238E27FC236}">
                  <a16:creationId xmlns:a16="http://schemas.microsoft.com/office/drawing/2014/main" id="{C2540629-E07F-4524-B7B0-8AD50B9CA383}"/>
                </a:ext>
              </a:extLst>
            </p:cNvPr>
            <p:cNvSpPr/>
            <p:nvPr/>
          </p:nvSpPr>
          <p:spPr bwMode="auto">
            <a:xfrm>
              <a:off x="11309555" y="8535082"/>
              <a:ext cx="457200" cy="646330"/>
            </a:xfrm>
            <a:prstGeom prst="rect">
              <a:avLst/>
            </a:prstGeom>
            <a:solidFill>
              <a:srgbClr val="679955"/>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770"/>
              <a:endParaRPr lang="en-US" sz="4000" dirty="0">
                <a:latin typeface="Arial" pitchFamily="34" charset="0"/>
              </a:endParaRPr>
            </a:p>
          </p:txBody>
        </p:sp>
      </p:grpSp>
      <p:grpSp>
        <p:nvGrpSpPr>
          <p:cNvPr id="7" name="Group 6">
            <a:extLst>
              <a:ext uri="{FF2B5EF4-FFF2-40B4-BE49-F238E27FC236}">
                <a16:creationId xmlns:a16="http://schemas.microsoft.com/office/drawing/2014/main" id="{1BB9306F-3280-4FFD-A286-DCBADFD49E3F}"/>
              </a:ext>
            </a:extLst>
          </p:cNvPr>
          <p:cNvGrpSpPr/>
          <p:nvPr/>
        </p:nvGrpSpPr>
        <p:grpSpPr>
          <a:xfrm>
            <a:off x="24397093" y="5002324"/>
            <a:ext cx="2887806" cy="707887"/>
            <a:chOff x="32576216" y="7936247"/>
            <a:chExt cx="4725501" cy="1158362"/>
          </a:xfrm>
        </p:grpSpPr>
        <p:sp>
          <p:nvSpPr>
            <p:cNvPr id="40" name="TextBox 39">
              <a:extLst>
                <a:ext uri="{FF2B5EF4-FFF2-40B4-BE49-F238E27FC236}">
                  <a16:creationId xmlns:a16="http://schemas.microsoft.com/office/drawing/2014/main" id="{9486D635-9884-427F-9A27-F0D207FACB9C}"/>
                </a:ext>
              </a:extLst>
            </p:cNvPr>
            <p:cNvSpPr txBox="1"/>
            <p:nvPr/>
          </p:nvSpPr>
          <p:spPr>
            <a:xfrm>
              <a:off x="33033416" y="7936249"/>
              <a:ext cx="4268301" cy="1158360"/>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052">
                <a:defRPr/>
              </a:pPr>
              <a:r>
                <a:rPr lang="en-US" sz="4000">
                  <a:solidFill>
                    <a:srgbClr val="00B050"/>
                  </a:solidFill>
                  <a:latin typeface="Amaranth" panose="02000503050000020004" pitchFamily="2" charset="0"/>
                </a:rPr>
                <a:t>Validation</a:t>
              </a:r>
            </a:p>
          </p:txBody>
        </p:sp>
        <p:sp>
          <p:nvSpPr>
            <p:cNvPr id="30" name="Rectangle 29">
              <a:extLst>
                <a:ext uri="{FF2B5EF4-FFF2-40B4-BE49-F238E27FC236}">
                  <a16:creationId xmlns:a16="http://schemas.microsoft.com/office/drawing/2014/main" id="{99702F2A-8E0E-4D1A-A866-FC61F70C5522}"/>
                </a:ext>
              </a:extLst>
            </p:cNvPr>
            <p:cNvSpPr/>
            <p:nvPr/>
          </p:nvSpPr>
          <p:spPr bwMode="auto">
            <a:xfrm>
              <a:off x="32576216" y="7936247"/>
              <a:ext cx="457200" cy="646331"/>
            </a:xfrm>
            <a:prstGeom prst="rect">
              <a:avLst/>
            </a:prstGeom>
            <a:solidFill>
              <a:srgbClr val="00B050"/>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770"/>
              <a:endParaRPr lang="en-US" sz="4000">
                <a:latin typeface="Arial" pitchFamily="34" charset="0"/>
              </a:endParaRPr>
            </a:p>
          </p:txBody>
        </p:sp>
      </p:grpSp>
      <p:grpSp>
        <p:nvGrpSpPr>
          <p:cNvPr id="8" name="Group 7">
            <a:extLst>
              <a:ext uri="{FF2B5EF4-FFF2-40B4-BE49-F238E27FC236}">
                <a16:creationId xmlns:a16="http://schemas.microsoft.com/office/drawing/2014/main" id="{8A48DC6E-5C6A-4A57-8A78-B09BE503F40B}"/>
              </a:ext>
            </a:extLst>
          </p:cNvPr>
          <p:cNvGrpSpPr/>
          <p:nvPr/>
        </p:nvGrpSpPr>
        <p:grpSpPr>
          <a:xfrm>
            <a:off x="602074" y="8395728"/>
            <a:ext cx="4799868" cy="707886"/>
            <a:chOff x="619432" y="19087285"/>
            <a:chExt cx="7854331" cy="1158356"/>
          </a:xfrm>
        </p:grpSpPr>
        <p:sp>
          <p:nvSpPr>
            <p:cNvPr id="37" name="TextBox 36">
              <a:extLst>
                <a:ext uri="{FF2B5EF4-FFF2-40B4-BE49-F238E27FC236}">
                  <a16:creationId xmlns:a16="http://schemas.microsoft.com/office/drawing/2014/main" id="{2AE133AC-1DFE-4D6E-B1A3-31B930A6602E}"/>
                </a:ext>
              </a:extLst>
            </p:cNvPr>
            <p:cNvSpPr txBox="1"/>
            <p:nvPr/>
          </p:nvSpPr>
          <p:spPr>
            <a:xfrm>
              <a:off x="1076632" y="19087285"/>
              <a:ext cx="7397131" cy="1158356"/>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052">
                <a:defRPr/>
              </a:pPr>
              <a:r>
                <a:rPr lang="en-US" sz="4000">
                  <a:solidFill>
                    <a:srgbClr val="A33B3B"/>
                  </a:solidFill>
                  <a:latin typeface="Amaranth" panose="02000503050000020004" pitchFamily="2" charset="0"/>
                </a:rPr>
                <a:t>Problem Statement</a:t>
              </a:r>
            </a:p>
          </p:txBody>
        </p:sp>
        <p:sp>
          <p:nvSpPr>
            <p:cNvPr id="32" name="Rectangle 31">
              <a:extLst>
                <a:ext uri="{FF2B5EF4-FFF2-40B4-BE49-F238E27FC236}">
                  <a16:creationId xmlns:a16="http://schemas.microsoft.com/office/drawing/2014/main" id="{F1C45890-5A72-41A6-9C21-8464F46D0E48}"/>
                </a:ext>
              </a:extLst>
            </p:cNvPr>
            <p:cNvSpPr/>
            <p:nvPr/>
          </p:nvSpPr>
          <p:spPr bwMode="auto">
            <a:xfrm>
              <a:off x="619432" y="19087912"/>
              <a:ext cx="457200" cy="646331"/>
            </a:xfrm>
            <a:prstGeom prst="rect">
              <a:avLst/>
            </a:prstGeom>
            <a:solidFill>
              <a:srgbClr val="A33B3B"/>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770"/>
              <a:endParaRPr lang="en-US" sz="4000">
                <a:latin typeface="Arial" pitchFamily="34" charset="0"/>
              </a:endParaRPr>
            </a:p>
          </p:txBody>
        </p:sp>
      </p:grpSp>
      <p:pic>
        <p:nvPicPr>
          <p:cNvPr id="1034" name="Picture 10">
            <a:extLst>
              <a:ext uri="{FF2B5EF4-FFF2-40B4-BE49-F238E27FC236}">
                <a16:creationId xmlns:a16="http://schemas.microsoft.com/office/drawing/2014/main" id="{56E33701-FFED-D0E6-078C-76E01F2A34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60" t="443" r="30385"/>
          <a:stretch/>
        </p:blipFill>
        <p:spPr bwMode="auto">
          <a:xfrm>
            <a:off x="16201094" y="5934470"/>
            <a:ext cx="6483610" cy="59407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295329D1-263C-08FB-FCAC-2D94C2FF8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6048731" y="10743755"/>
            <a:ext cx="6665578" cy="474075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 blue square with a rainbow circle&#10;&#10;Description automatically generated">
            <a:extLst>
              <a:ext uri="{FF2B5EF4-FFF2-40B4-BE49-F238E27FC236}">
                <a16:creationId xmlns:a16="http://schemas.microsoft.com/office/drawing/2014/main" id="{8D5CADA0-2802-CE3B-D14E-8004FDFD83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3564" y="15484514"/>
            <a:ext cx="6914037" cy="45434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E775F865-22A9-C388-0375-FF56365CC3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490496" y="7204573"/>
            <a:ext cx="8836732" cy="55267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0C4F17A-98FF-52D4-9C52-DBD33DC9C2FF}"/>
              </a:ext>
            </a:extLst>
          </p:cNvPr>
          <p:cNvSpPr txBox="1"/>
          <p:nvPr/>
        </p:nvSpPr>
        <p:spPr>
          <a:xfrm>
            <a:off x="741773" y="5674091"/>
            <a:ext cx="5570533" cy="2554545"/>
          </a:xfrm>
          <a:prstGeom prst="rect">
            <a:avLst/>
          </a:prstGeom>
          <a:noFill/>
        </p:spPr>
        <p:txBody>
          <a:bodyPr wrap="square" rtlCol="0">
            <a:spAutoFit/>
          </a:bodyPr>
          <a:lstStyle/>
          <a:p>
            <a:pPr algn="just"/>
            <a:r>
              <a:rPr lang="en-US" sz="3200" b="0" i="0" spc="-150" dirty="0">
                <a:solidFill>
                  <a:srgbClr val="0D0D0D"/>
                </a:solidFill>
                <a:effectLst/>
                <a:highlight>
                  <a:srgbClr val="FFFFFF"/>
                </a:highlight>
                <a:latin typeface="Amaranth" panose="020B0604020202020204" charset="0"/>
              </a:rPr>
              <a:t>A Multi-Purpose Error Detector, Integrating cutting-edge 3D scanning into various applications  for precise quality control and error detection.</a:t>
            </a:r>
            <a:endParaRPr lang="en-US" sz="3200" spc="-150" dirty="0">
              <a:latin typeface="Amaranth" panose="020B0604020202020204" charset="0"/>
            </a:endParaRPr>
          </a:p>
        </p:txBody>
      </p:sp>
      <p:sp>
        <p:nvSpPr>
          <p:cNvPr id="14" name="TextBox 13">
            <a:extLst>
              <a:ext uri="{FF2B5EF4-FFF2-40B4-BE49-F238E27FC236}">
                <a16:creationId xmlns:a16="http://schemas.microsoft.com/office/drawing/2014/main" id="{B9040211-9F4D-778F-0D12-C505241D2547}"/>
              </a:ext>
            </a:extLst>
          </p:cNvPr>
          <p:cNvSpPr txBox="1"/>
          <p:nvPr/>
        </p:nvSpPr>
        <p:spPr>
          <a:xfrm>
            <a:off x="741773" y="9177278"/>
            <a:ext cx="5836003" cy="2554545"/>
          </a:xfrm>
          <a:prstGeom prst="rect">
            <a:avLst/>
          </a:prstGeom>
          <a:noFill/>
        </p:spPr>
        <p:txBody>
          <a:bodyPr wrap="square" rtlCol="0">
            <a:spAutoFit/>
          </a:bodyPr>
          <a:lstStyle/>
          <a:p>
            <a:r>
              <a:rPr lang="en-US" sz="3200" i="0" dirty="0">
                <a:solidFill>
                  <a:srgbClr val="0D0D0D"/>
                </a:solidFill>
                <a:effectLst/>
                <a:highlight>
                  <a:srgbClr val="FFFFFF"/>
                </a:highlight>
                <a:latin typeface="Amaranth" panose="020B0604020202020204" charset="0"/>
              </a:rPr>
              <a:t>Enhancing Manufacturing Efficiency and Product Quality </a:t>
            </a:r>
            <a:r>
              <a:rPr lang="en-US" sz="3200" i="0">
                <a:solidFill>
                  <a:srgbClr val="0D0D0D"/>
                </a:solidFill>
                <a:effectLst/>
                <a:highlight>
                  <a:srgbClr val="FFFFFF"/>
                </a:highlight>
                <a:latin typeface="Amaranth" panose="020B0604020202020204" charset="0"/>
              </a:rPr>
              <a:t>Through Post </a:t>
            </a:r>
            <a:r>
              <a:rPr lang="en-US" sz="3200" i="0" dirty="0">
                <a:solidFill>
                  <a:srgbClr val="0D0D0D"/>
                </a:solidFill>
                <a:effectLst/>
                <a:highlight>
                  <a:srgbClr val="FFFFFF"/>
                </a:highlight>
                <a:latin typeface="Amaranth" panose="020B0604020202020204" charset="0"/>
              </a:rPr>
              <a:t>Error Detection in CNC Machining, Prototyping, and Historical Pieces Modeling.</a:t>
            </a:r>
            <a:endParaRPr lang="en-US" sz="3200" dirty="0">
              <a:latin typeface="Amaranth" panose="020B0604020202020204" charset="0"/>
            </a:endParaRPr>
          </a:p>
        </p:txBody>
      </p:sp>
      <p:grpSp>
        <p:nvGrpSpPr>
          <p:cNvPr id="34" name="Group 33">
            <a:extLst>
              <a:ext uri="{FF2B5EF4-FFF2-40B4-BE49-F238E27FC236}">
                <a16:creationId xmlns:a16="http://schemas.microsoft.com/office/drawing/2014/main" id="{05F49260-55E1-B5A5-F86D-A49B1D486311}"/>
              </a:ext>
            </a:extLst>
          </p:cNvPr>
          <p:cNvGrpSpPr/>
          <p:nvPr/>
        </p:nvGrpSpPr>
        <p:grpSpPr>
          <a:xfrm>
            <a:off x="602074" y="12398045"/>
            <a:ext cx="2890774" cy="707887"/>
            <a:chOff x="619432" y="7936247"/>
            <a:chExt cx="4730357" cy="1158362"/>
          </a:xfrm>
        </p:grpSpPr>
        <p:sp>
          <p:nvSpPr>
            <p:cNvPr id="42" name="TextBox 41">
              <a:extLst>
                <a:ext uri="{FF2B5EF4-FFF2-40B4-BE49-F238E27FC236}">
                  <a16:creationId xmlns:a16="http://schemas.microsoft.com/office/drawing/2014/main" id="{02D5CCB3-DF80-9176-6492-9394201D0122}"/>
                </a:ext>
              </a:extLst>
            </p:cNvPr>
            <p:cNvSpPr txBox="1"/>
            <p:nvPr/>
          </p:nvSpPr>
          <p:spPr>
            <a:xfrm>
              <a:off x="1066799" y="7936249"/>
              <a:ext cx="4282990" cy="1158360"/>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052">
                <a:defRPr/>
              </a:pPr>
              <a:r>
                <a:rPr lang="en-US" sz="4000" dirty="0">
                  <a:solidFill>
                    <a:srgbClr val="FF0000"/>
                  </a:solidFill>
                  <a:latin typeface="Amaranth" panose="02000503050000020004" pitchFamily="2" charset="0"/>
                </a:rPr>
                <a:t>Constrains</a:t>
              </a:r>
            </a:p>
          </p:txBody>
        </p:sp>
        <p:sp>
          <p:nvSpPr>
            <p:cNvPr id="43" name="Rectangle 42">
              <a:extLst>
                <a:ext uri="{FF2B5EF4-FFF2-40B4-BE49-F238E27FC236}">
                  <a16:creationId xmlns:a16="http://schemas.microsoft.com/office/drawing/2014/main" id="{DB570E2C-A5EE-2277-AA97-00812CBC6334}"/>
                </a:ext>
              </a:extLst>
            </p:cNvPr>
            <p:cNvSpPr/>
            <p:nvPr/>
          </p:nvSpPr>
          <p:spPr bwMode="auto">
            <a:xfrm>
              <a:off x="619432" y="7936247"/>
              <a:ext cx="457200" cy="646331"/>
            </a:xfrm>
            <a:prstGeom prst="rect">
              <a:avLst/>
            </a:prstGeom>
            <a:solidFill>
              <a:srgbClr val="FF0000"/>
            </a:solidFill>
            <a:ln w="9525" cap="flat" cmpd="sng" algn="ctr">
              <a:solidFill>
                <a:srgbClr val="002060"/>
              </a:solid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770"/>
              <a:endParaRPr lang="en-US" sz="4000">
                <a:solidFill>
                  <a:srgbClr val="002060"/>
                </a:solidFill>
                <a:latin typeface="Arial" pitchFamily="34" charset="0"/>
              </a:endParaRPr>
            </a:p>
          </p:txBody>
        </p:sp>
      </p:grpSp>
      <p:sp>
        <p:nvSpPr>
          <p:cNvPr id="44" name="TextBox 43">
            <a:extLst>
              <a:ext uri="{FF2B5EF4-FFF2-40B4-BE49-F238E27FC236}">
                <a16:creationId xmlns:a16="http://schemas.microsoft.com/office/drawing/2014/main" id="{AEA5E3EF-B032-B8A2-C7B6-1D75B7258893}"/>
              </a:ext>
            </a:extLst>
          </p:cNvPr>
          <p:cNvSpPr txBox="1"/>
          <p:nvPr/>
        </p:nvSpPr>
        <p:spPr>
          <a:xfrm>
            <a:off x="738726" y="13177490"/>
            <a:ext cx="6301148" cy="2400657"/>
          </a:xfrm>
          <a:prstGeom prst="rect">
            <a:avLst/>
          </a:prstGeom>
          <a:noFill/>
        </p:spPr>
        <p:txBody>
          <a:bodyPr wrap="square" rtlCol="0">
            <a:spAutoFit/>
          </a:bodyPr>
          <a:lstStyle/>
          <a:p>
            <a:pPr marL="514350" indent="-514350">
              <a:buFont typeface="+mj-lt"/>
              <a:buAutoNum type="arabicPeriod"/>
            </a:pPr>
            <a:r>
              <a:rPr lang="en-US" dirty="0">
                <a:latin typeface="Amaranth" panose="020B0604020202020204" charset="0"/>
              </a:rPr>
              <a:t>The table must turn 360 degree​​</a:t>
            </a:r>
          </a:p>
          <a:p>
            <a:pPr marL="514350" indent="-514350">
              <a:buFont typeface="+mj-lt"/>
              <a:buAutoNum type="arabicPeriod"/>
            </a:pPr>
            <a:r>
              <a:rPr lang="en-US" dirty="0">
                <a:latin typeface="Amaranth" panose="020B0604020202020204" charset="0"/>
              </a:rPr>
              <a:t>The scanned object need to be filled inside​​.</a:t>
            </a:r>
          </a:p>
          <a:p>
            <a:pPr marL="514350" indent="-514350">
              <a:buFont typeface="+mj-lt"/>
              <a:buAutoNum type="arabicPeriod"/>
            </a:pPr>
            <a:r>
              <a:rPr lang="en-US" dirty="0">
                <a:latin typeface="Amaranth" panose="020B0604020202020204" charset="0"/>
              </a:rPr>
              <a:t>The object​ must be 1 material​</a:t>
            </a:r>
          </a:p>
          <a:p>
            <a:pPr marL="514350" indent="-514350">
              <a:buFont typeface="+mj-lt"/>
              <a:buAutoNum type="arabicPeriod"/>
            </a:pPr>
            <a:r>
              <a:rPr lang="en-US" dirty="0">
                <a:latin typeface="Amaranth" panose="020B0604020202020204" charset="0"/>
              </a:rPr>
              <a:t>Clean the lens of the scanner</a:t>
            </a:r>
          </a:p>
        </p:txBody>
      </p:sp>
      <p:grpSp>
        <p:nvGrpSpPr>
          <p:cNvPr id="45" name="Group 44">
            <a:extLst>
              <a:ext uri="{FF2B5EF4-FFF2-40B4-BE49-F238E27FC236}">
                <a16:creationId xmlns:a16="http://schemas.microsoft.com/office/drawing/2014/main" id="{6C0F9D60-5D53-1719-BD79-7844F8EBEC2F}"/>
              </a:ext>
            </a:extLst>
          </p:cNvPr>
          <p:cNvGrpSpPr/>
          <p:nvPr/>
        </p:nvGrpSpPr>
        <p:grpSpPr>
          <a:xfrm>
            <a:off x="602074" y="15645714"/>
            <a:ext cx="5149278" cy="707887"/>
            <a:chOff x="619432" y="7936247"/>
            <a:chExt cx="8426089" cy="1158362"/>
          </a:xfrm>
        </p:grpSpPr>
        <p:sp>
          <p:nvSpPr>
            <p:cNvPr id="46" name="TextBox 45">
              <a:extLst>
                <a:ext uri="{FF2B5EF4-FFF2-40B4-BE49-F238E27FC236}">
                  <a16:creationId xmlns:a16="http://schemas.microsoft.com/office/drawing/2014/main" id="{0B3C7A3F-450F-A5C4-11B7-1B60DB2A717A}"/>
                </a:ext>
              </a:extLst>
            </p:cNvPr>
            <p:cNvSpPr txBox="1"/>
            <p:nvPr/>
          </p:nvSpPr>
          <p:spPr>
            <a:xfrm>
              <a:off x="1066799" y="7936249"/>
              <a:ext cx="7978722" cy="1158360"/>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052">
                <a:defRPr/>
              </a:pPr>
              <a:r>
                <a:rPr lang="en-US" sz="4000">
                  <a:solidFill>
                    <a:srgbClr val="0070C0"/>
                  </a:solidFill>
                  <a:latin typeface="Amaranth" panose="02000503050000020004" pitchFamily="2" charset="0"/>
                </a:rPr>
                <a:t>Target Specifications</a:t>
              </a:r>
            </a:p>
          </p:txBody>
        </p:sp>
        <p:sp>
          <p:nvSpPr>
            <p:cNvPr id="47" name="Rectangle 46">
              <a:extLst>
                <a:ext uri="{FF2B5EF4-FFF2-40B4-BE49-F238E27FC236}">
                  <a16:creationId xmlns:a16="http://schemas.microsoft.com/office/drawing/2014/main" id="{6681C469-6EAB-28CA-8A3D-A94496344672}"/>
                </a:ext>
              </a:extLst>
            </p:cNvPr>
            <p:cNvSpPr/>
            <p:nvPr/>
          </p:nvSpPr>
          <p:spPr bwMode="auto">
            <a:xfrm>
              <a:off x="619432" y="7936247"/>
              <a:ext cx="457200" cy="646331"/>
            </a:xfrm>
            <a:prstGeom prst="rect">
              <a:avLst/>
            </a:prstGeom>
            <a:solidFill>
              <a:srgbClr val="0070C0"/>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770"/>
              <a:endParaRPr lang="en-US" sz="4000">
                <a:latin typeface="Arial" pitchFamily="34" charset="0"/>
              </a:endParaRPr>
            </a:p>
          </p:txBody>
        </p:sp>
      </p:grpSp>
      <p:pic>
        <p:nvPicPr>
          <p:cNvPr id="1044" name="Picture 20" descr="‪Accuracy vs Precision: Differences &amp; Examples - Statistics By Jim‬‏">
            <a:extLst>
              <a:ext uri="{FF2B5EF4-FFF2-40B4-BE49-F238E27FC236}">
                <a16:creationId xmlns:a16="http://schemas.microsoft.com/office/drawing/2014/main" id="{D7A66ED8-9FF5-CA06-C1A7-F157ACB9D4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986" y="16812964"/>
            <a:ext cx="788313" cy="76411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and clock flat modern icon on blue round Vector Image‬‏">
            <a:extLst>
              <a:ext uri="{FF2B5EF4-FFF2-40B4-BE49-F238E27FC236}">
                <a16:creationId xmlns:a16="http://schemas.microsoft.com/office/drawing/2014/main" id="{74B6E3C1-D07F-6E6A-FCD0-BEB9D85480E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71759" y1="42489" x2="69444" y2="66953"/>
                        <a14:foregroundMark x1="69444" y1="66953" x2="70370" y2="43348"/>
                        <a14:foregroundMark x1="70370" y1="43348" x2="48148" y2="59657"/>
                        <a14:foregroundMark x1="48148" y1="59657" x2="40741" y2="30472"/>
                        <a14:foregroundMark x1="40741" y1="30472" x2="40741" y2="52790"/>
                      </a14:backgroundRemoval>
                    </a14:imgEffect>
                  </a14:imgLayer>
                </a14:imgProps>
              </a:ext>
              <a:ext uri="{28A0092B-C50C-407E-A947-70E740481C1C}">
                <a14:useLocalDpi xmlns:a14="http://schemas.microsoft.com/office/drawing/2010/main" val="0"/>
              </a:ext>
            </a:extLst>
          </a:blip>
          <a:srcRect/>
          <a:stretch>
            <a:fillRect/>
          </a:stretch>
        </p:blipFill>
        <p:spPr bwMode="auto">
          <a:xfrm>
            <a:off x="602074" y="18169303"/>
            <a:ext cx="934566" cy="111421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BED27D9A-0AED-9EB3-CBCC-9AC30EA0BA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3621001" y="18190715"/>
            <a:ext cx="1114212" cy="111421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Free Vector | Semiconductor electronic components isometric icon set">
            <a:extLst>
              <a:ext uri="{FF2B5EF4-FFF2-40B4-BE49-F238E27FC236}">
                <a16:creationId xmlns:a16="http://schemas.microsoft.com/office/drawing/2014/main" id="{2BCE6506-212E-4AE5-39A7-E4F51B48C45F}"/>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585" b="98243" l="160" r="98882">
                        <a14:foregroundMark x1="61259" y1="10439" x2="29712" y2="12460"/>
                        <a14:foregroundMark x1="29712" y1="12460" x2="47604" y2="20927"/>
                        <a14:foregroundMark x1="47604" y1="20927" x2="33227" y2="41693"/>
                        <a14:foregroundMark x1="33227" y1="41693" x2="42652" y2="75080"/>
                        <a14:foregroundMark x1="42652" y1="75080" x2="38978" y2="95687"/>
                        <a14:foregroundMark x1="38978" y1="95687" x2="74281" y2="98243"/>
                        <a14:foregroundMark x1="74281" y1="98243" x2="77316" y2="95048"/>
                        <a14:foregroundMark x1="87700" y1="87859" x2="85623" y2="39617"/>
                        <a14:foregroundMark x1="85623" y1="39617" x2="85144" y2="64696"/>
                        <a14:foregroundMark x1="85144" y1="64696" x2="81470" y2="53834"/>
                        <a14:foregroundMark x1="81470" y1="53834" x2="18850" y2="37859"/>
                        <a14:foregroundMark x1="18850" y1="37859" x2="958" y2="42492"/>
                        <a14:foregroundMark x1="76677" y1="15335" x2="25719" y2="17572"/>
                        <a14:foregroundMark x1="25719" y1="17572" x2="10703" y2="23163"/>
                        <a14:foregroundMark x1="10703" y1="23163" x2="13738" y2="36422"/>
                        <a14:foregroundMark x1="13738" y1="36422" x2="9425" y2="60064"/>
                        <a14:foregroundMark x1="9425" y1="60064" x2="27316" y2="88658"/>
                        <a14:foregroundMark x1="27316" y1="88658" x2="26358" y2="79553"/>
                        <a14:foregroundMark x1="26358" y1="79553" x2="29073" y2="71885"/>
                        <a14:foregroundMark x1="29073" y1="71885" x2="21086" y2="63259"/>
                        <a14:foregroundMark x1="21086" y1="63259" x2="12780" y2="70128"/>
                        <a14:foregroundMark x1="12780" y1="70128" x2="20447" y2="54313"/>
                        <a14:foregroundMark x1="20447" y1="54313" x2="22843" y2="31949"/>
                        <a14:foregroundMark x1="22843" y1="31949" x2="60543" y2="26358"/>
                        <a14:foregroundMark x1="60543" y1="26358" x2="72204" y2="21725"/>
                        <a14:foregroundMark x1="72204" y1="21725" x2="80032" y2="15495"/>
                        <a14:foregroundMark x1="80032" y1="15495" x2="88498" y2="14058"/>
                        <a14:foregroundMark x1="88498" y1="14058" x2="95048" y2="29872"/>
                        <a14:foregroundMark x1="95048" y1="29872" x2="97284" y2="48243"/>
                        <a14:foregroundMark x1="97284" y1="48243" x2="90895" y2="89137"/>
                        <a14:foregroundMark x1="90895" y1="89137" x2="91214" y2="79712"/>
                        <a14:foregroundMark x1="91214" y1="79712" x2="70767" y2="66134"/>
                        <a14:foregroundMark x1="70767" y1="66134" x2="58946" y2="67891"/>
                        <a14:foregroundMark x1="58946" y1="67891" x2="75559" y2="45048"/>
                        <a14:foregroundMark x1="75559" y1="45048" x2="54952" y2="42652"/>
                        <a14:foregroundMark x1="54952" y1="42652" x2="47604" y2="47284"/>
                        <a14:foregroundMark x1="47604" y1="47284" x2="46006" y2="36901"/>
                        <a14:foregroundMark x1="46006" y1="36901" x2="32748" y2="41853"/>
                        <a14:foregroundMark x1="32748" y1="41853" x2="28754" y2="51597"/>
                        <a14:foregroundMark x1="31310" y1="13099" x2="6230" y2="12939"/>
                        <a14:foregroundMark x1="6230" y1="12939" x2="4153" y2="12141"/>
                        <a14:foregroundMark x1="10693" y1="10171" x2="319" y2="10224"/>
                        <a14:foregroundMark x1="4792" y1="11502" x2="5112" y2="96805"/>
                        <a14:foregroundMark x1="5112" y1="96805" x2="4473" y2="97923"/>
                        <a14:foregroundMark x1="40735" y1="18690" x2="15335" y2="32268"/>
                        <a14:foregroundMark x1="10703" y1="15335" x2="9744" y2="27796"/>
                        <a14:foregroundMark x1="1278" y1="13419" x2="3994" y2="91374"/>
                        <a14:foregroundMark x1="3994" y1="91374" x2="2556" y2="96645"/>
                        <a14:foregroundMark x1="35144" y1="50639" x2="18850" y2="87220"/>
                        <a14:foregroundMark x1="17572" y1="60383" x2="16933" y2="45847"/>
                        <a14:foregroundMark x1="16933" y1="45847" x2="15655" y2="50958"/>
                        <a14:foregroundMark x1="8466" y1="54792" x2="18690" y2="45048"/>
                        <a14:foregroundMark x1="18690" y1="45048" x2="4633" y2="27157"/>
                        <a14:foregroundMark x1="4633" y1="27157" x2="9105" y2="24121"/>
                        <a14:foregroundMark x1="28435" y1="50639" x2="29393" y2="68211"/>
                        <a14:foregroundMark x1="36581" y1="56070" x2="25080" y2="88179"/>
                        <a14:foregroundMark x1="28435" y1="86422" x2="22524" y2="94728"/>
                        <a14:foregroundMark x1="35463" y1="96965" x2="4792" y2="97604"/>
                        <a14:foregroundMark x1="35144" y1="90415" x2="35144" y2="90415"/>
                        <a14:foregroundMark x1="36901" y1="91374" x2="27955" y2="92652"/>
                        <a14:foregroundMark x1="55431" y1="68530" x2="58786" y2="58466"/>
                        <a14:foregroundMark x1="58786" y1="58466" x2="47284" y2="75240"/>
                        <a14:foregroundMark x1="47284" y1="75240" x2="51917" y2="72524"/>
                        <a14:foregroundMark x1="42332" y1="49042" x2="56070" y2="81310"/>
                        <a14:foregroundMark x1="64217" y1="95687" x2="84505" y2="82268"/>
                        <a14:foregroundMark x1="80511" y1="74441" x2="42971" y2="83546"/>
                        <a14:foregroundMark x1="53514" y1="91374" x2="78914" y2="82588"/>
                        <a14:foregroundMark x1="74281" y1="80671" x2="32588" y2="86422"/>
                        <a14:foregroundMark x1="53834" y1="52236" x2="56390" y2="44728"/>
                        <a14:foregroundMark x1="61981" y1="36581" x2="53195" y2="39776"/>
                        <a14:foregroundMark x1="78594" y1="30990" x2="73323" y2="46645"/>
                        <a14:foregroundMark x1="56390" y1="33706" x2="48562" y2="33706"/>
                        <a14:foregroundMark x1="32588" y1="21885" x2="31949" y2="19010"/>
                        <a14:foregroundMark x1="42971" y1="62620" x2="43770" y2="69808"/>
                        <a14:foregroundMark x1="43770" y1="56550" x2="42652" y2="44089"/>
                        <a14:foregroundMark x1="41374" y1="52875" x2="43770" y2="67252"/>
                        <a14:foregroundMark x1="46645" y1="53834" x2="39457" y2="65655"/>
                        <a14:foregroundMark x1="41054" y1="63578" x2="49840" y2="55751"/>
                        <a14:foregroundMark x1="68211" y1="56230" x2="68211" y2="70767"/>
                        <a14:foregroundMark x1="73962" y1="71086" x2="75559" y2="59265"/>
                        <a14:foregroundMark x1="75559" y1="59265" x2="70447" y2="45687"/>
                        <a14:foregroundMark x1="84824" y1="12141" x2="95847" y2="12460"/>
                        <a14:foregroundMark x1="86102" y1="10543" x2="97604" y2="10543"/>
                        <a14:foregroundMark x1="88019" y1="11502" x2="98243" y2="11502"/>
                        <a14:foregroundMark x1="98882" y1="15655" x2="85783" y2="91374"/>
                        <a14:foregroundMark x1="85783" y1="91374" x2="13259" y2="93291"/>
                        <a14:foregroundMark x1="13259" y1="93291" x2="11661" y2="68850"/>
                        <a14:foregroundMark x1="79872" y1="24441" x2="73323" y2="35623"/>
                        <a14:foregroundMark x1="93291" y1="21885" x2="73962" y2="27796"/>
                        <a14:foregroundMark x1="82907" y1="80990" x2="86102" y2="91054"/>
                        <a14:foregroundMark x1="86102" y1="91054" x2="85783" y2="86901"/>
                        <a14:foregroundMark x1="75719" y1="73482" x2="76038" y2="82907"/>
                        <a14:foregroundMark x1="76038" y1="82907" x2="79872" y2="71725"/>
                        <a14:foregroundMark x1="79872" y1="71725" x2="69489" y2="72045"/>
                        <a14:foregroundMark x1="69489" y1="72045" x2="70128" y2="72843"/>
                        <a14:foregroundMark x1="88658" y1="56869" x2="75399" y2="65655"/>
                        <a14:foregroundMark x1="87061" y1="90735" x2="87061" y2="90735"/>
                        <a14:foregroundMark x1="88978" y1="90735" x2="88978" y2="90735"/>
                        <a14:foregroundMark x1="91374" y1="91054" x2="91374" y2="91054"/>
                        <a14:foregroundMark x1="11661" y1="71565" x2="11661" y2="71565"/>
                        <a14:foregroundMark x1="10383" y1="72204" x2="10383" y2="72204"/>
                        <a14:foregroundMark x1="5911" y1="94249" x2="5911" y2="94249"/>
                        <a14:foregroundMark x1="8147" y1="95048" x2="8147" y2="95048"/>
                        <a14:foregroundMark x1="25080" y1="46006" x2="25080" y2="46006"/>
                        <a14:foregroundMark x1="22843" y1="43770" x2="22843" y2="43770"/>
                        <a14:foregroundMark x1="26997" y1="43450" x2="20447" y2="45048"/>
                        <a14:foregroundMark x1="29712" y1="33067" x2="26358" y2="35304"/>
                        <a14:backgroundMark x1="11981" y1="8147" x2="87700" y2="8147"/>
                      </a14:backgroundRemoval>
                    </a14:imgEffect>
                  </a14:imgLayer>
                </a14:imgProps>
              </a:ext>
              <a:ext uri="{28A0092B-C50C-407E-A947-70E740481C1C}">
                <a14:useLocalDpi xmlns:a14="http://schemas.microsoft.com/office/drawing/2010/main" val="0"/>
              </a:ext>
            </a:extLst>
          </a:blip>
          <a:srcRect/>
          <a:stretch>
            <a:fillRect/>
          </a:stretch>
        </p:blipFill>
        <p:spPr bwMode="auto">
          <a:xfrm>
            <a:off x="3713914" y="16531371"/>
            <a:ext cx="934567" cy="1061739"/>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9E65F55E-79BA-0FF7-E0AE-CA76D1921737}"/>
              </a:ext>
            </a:extLst>
          </p:cNvPr>
          <p:cNvSpPr txBox="1"/>
          <p:nvPr/>
        </p:nvSpPr>
        <p:spPr>
          <a:xfrm>
            <a:off x="1599279" y="16606466"/>
            <a:ext cx="2236836" cy="1384995"/>
          </a:xfrm>
          <a:prstGeom prst="rect">
            <a:avLst/>
          </a:prstGeom>
          <a:noFill/>
        </p:spPr>
        <p:txBody>
          <a:bodyPr wrap="square" rtlCol="0">
            <a:spAutoFit/>
          </a:bodyPr>
          <a:lstStyle/>
          <a:p>
            <a:r>
              <a:rPr lang="en-US" sz="2800">
                <a:latin typeface="Amaranth" panose="020B0604020202020204" charset="0"/>
              </a:rPr>
              <a:t>Accuracy of scanning </a:t>
            </a:r>
          </a:p>
          <a:p>
            <a:r>
              <a:rPr lang="en-US" sz="2800">
                <a:latin typeface="Amaranth" panose="020B0604020202020204" charset="0"/>
              </a:rPr>
              <a:t>0.1-0.3mm</a:t>
            </a:r>
          </a:p>
        </p:txBody>
      </p:sp>
      <p:sp>
        <p:nvSpPr>
          <p:cNvPr id="50" name="TextBox 49">
            <a:extLst>
              <a:ext uri="{FF2B5EF4-FFF2-40B4-BE49-F238E27FC236}">
                <a16:creationId xmlns:a16="http://schemas.microsoft.com/office/drawing/2014/main" id="{41EFCEB1-C9F5-00A5-1895-2E44752DB7CE}"/>
              </a:ext>
            </a:extLst>
          </p:cNvPr>
          <p:cNvSpPr txBox="1"/>
          <p:nvPr/>
        </p:nvSpPr>
        <p:spPr>
          <a:xfrm>
            <a:off x="1503227" y="18110505"/>
            <a:ext cx="2378959" cy="1846659"/>
          </a:xfrm>
          <a:prstGeom prst="rect">
            <a:avLst/>
          </a:prstGeom>
          <a:noFill/>
        </p:spPr>
        <p:txBody>
          <a:bodyPr wrap="square" rtlCol="0">
            <a:spAutoFit/>
          </a:bodyPr>
          <a:lstStyle/>
          <a:p>
            <a:r>
              <a:rPr lang="en-US" sz="2800">
                <a:latin typeface="Amaranth" panose="020B0604020202020204" charset="0"/>
              </a:rPr>
              <a:t>Time  of process &lt; 6 Minutes </a:t>
            </a:r>
          </a:p>
          <a:p>
            <a:endParaRPr lang="en-US"/>
          </a:p>
        </p:txBody>
      </p:sp>
      <p:sp>
        <p:nvSpPr>
          <p:cNvPr id="51" name="TextBox 50">
            <a:extLst>
              <a:ext uri="{FF2B5EF4-FFF2-40B4-BE49-F238E27FC236}">
                <a16:creationId xmlns:a16="http://schemas.microsoft.com/office/drawing/2014/main" id="{8E3249B5-3921-EF95-AEFD-2CF6501E7CAF}"/>
              </a:ext>
            </a:extLst>
          </p:cNvPr>
          <p:cNvSpPr txBox="1"/>
          <p:nvPr/>
        </p:nvSpPr>
        <p:spPr>
          <a:xfrm>
            <a:off x="4827913" y="18350820"/>
            <a:ext cx="2376944" cy="954107"/>
          </a:xfrm>
          <a:prstGeom prst="rect">
            <a:avLst/>
          </a:prstGeom>
          <a:noFill/>
        </p:spPr>
        <p:txBody>
          <a:bodyPr wrap="square" rtlCol="0">
            <a:spAutoFit/>
          </a:bodyPr>
          <a:lstStyle/>
          <a:p>
            <a:r>
              <a:rPr lang="en-US" sz="2800" dirty="0">
                <a:latin typeface="Amaranth" panose="020B0604020202020204" charset="0"/>
              </a:rPr>
              <a:t>Weight of Device &lt; 20Kg</a:t>
            </a:r>
          </a:p>
        </p:txBody>
      </p:sp>
      <p:sp>
        <p:nvSpPr>
          <p:cNvPr id="52" name="TextBox 51">
            <a:extLst>
              <a:ext uri="{FF2B5EF4-FFF2-40B4-BE49-F238E27FC236}">
                <a16:creationId xmlns:a16="http://schemas.microsoft.com/office/drawing/2014/main" id="{AE5E8F9D-8C00-DCC2-9BDB-7C91AD1194F8}"/>
              </a:ext>
            </a:extLst>
          </p:cNvPr>
          <p:cNvSpPr txBox="1"/>
          <p:nvPr/>
        </p:nvSpPr>
        <p:spPr>
          <a:xfrm>
            <a:off x="4771070" y="16648127"/>
            <a:ext cx="2438399" cy="1015663"/>
          </a:xfrm>
          <a:prstGeom prst="rect">
            <a:avLst/>
          </a:prstGeom>
          <a:noFill/>
        </p:spPr>
        <p:txBody>
          <a:bodyPr wrap="square" rtlCol="0">
            <a:spAutoFit/>
          </a:bodyPr>
          <a:lstStyle/>
          <a:p>
            <a:r>
              <a:rPr lang="en-US">
                <a:latin typeface="Amaranth" panose="020B0604020202020204" charset="0"/>
              </a:rPr>
              <a:t> </a:t>
            </a:r>
            <a:r>
              <a:rPr lang="en-US" sz="2800">
                <a:latin typeface="Amaranth" panose="020B0604020202020204" charset="0"/>
              </a:rPr>
              <a:t>Components</a:t>
            </a:r>
            <a:r>
              <a:rPr lang="en-US">
                <a:latin typeface="Amaranth" panose="020B0604020202020204" charset="0"/>
              </a:rPr>
              <a:t> &lt;15 </a:t>
            </a:r>
          </a:p>
        </p:txBody>
      </p:sp>
      <p:grpSp>
        <p:nvGrpSpPr>
          <p:cNvPr id="53" name="Group 52">
            <a:extLst>
              <a:ext uri="{FF2B5EF4-FFF2-40B4-BE49-F238E27FC236}">
                <a16:creationId xmlns:a16="http://schemas.microsoft.com/office/drawing/2014/main" id="{99A1E5E6-42C5-2181-79DB-891430DFAF35}"/>
              </a:ext>
            </a:extLst>
          </p:cNvPr>
          <p:cNvGrpSpPr/>
          <p:nvPr/>
        </p:nvGrpSpPr>
        <p:grpSpPr>
          <a:xfrm>
            <a:off x="24397093" y="13830950"/>
            <a:ext cx="2940065" cy="707886"/>
            <a:chOff x="32576216" y="7936246"/>
            <a:chExt cx="4811016" cy="1158360"/>
          </a:xfrm>
        </p:grpSpPr>
        <p:sp>
          <p:nvSpPr>
            <p:cNvPr id="54" name="TextBox 53">
              <a:extLst>
                <a:ext uri="{FF2B5EF4-FFF2-40B4-BE49-F238E27FC236}">
                  <a16:creationId xmlns:a16="http://schemas.microsoft.com/office/drawing/2014/main" id="{F9673561-64B2-2CE8-F9A3-8669B0180464}"/>
                </a:ext>
              </a:extLst>
            </p:cNvPr>
            <p:cNvSpPr txBox="1"/>
            <p:nvPr/>
          </p:nvSpPr>
          <p:spPr>
            <a:xfrm>
              <a:off x="33033416" y="7936246"/>
              <a:ext cx="4353816" cy="1158360"/>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052">
                <a:defRPr/>
              </a:pPr>
              <a:r>
                <a:rPr lang="en-US" sz="4000">
                  <a:solidFill>
                    <a:schemeClr val="accent6">
                      <a:lumMod val="75000"/>
                    </a:schemeClr>
                  </a:solidFill>
                  <a:latin typeface="Amaranth" panose="02000503050000020004" pitchFamily="2" charset="0"/>
                </a:rPr>
                <a:t>Conclusion</a:t>
              </a:r>
            </a:p>
          </p:txBody>
        </p:sp>
        <p:sp>
          <p:nvSpPr>
            <p:cNvPr id="55" name="Rectangle 54">
              <a:extLst>
                <a:ext uri="{FF2B5EF4-FFF2-40B4-BE49-F238E27FC236}">
                  <a16:creationId xmlns:a16="http://schemas.microsoft.com/office/drawing/2014/main" id="{259501E2-9441-144E-C0D4-F2EA43011648}"/>
                </a:ext>
              </a:extLst>
            </p:cNvPr>
            <p:cNvSpPr/>
            <p:nvPr/>
          </p:nvSpPr>
          <p:spPr bwMode="auto">
            <a:xfrm>
              <a:off x="32576216" y="7936247"/>
              <a:ext cx="457200" cy="646331"/>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770"/>
              <a:endParaRPr lang="en-US" sz="4000">
                <a:latin typeface="Arial" pitchFamily="34" charset="0"/>
              </a:endParaRPr>
            </a:p>
          </p:txBody>
        </p:sp>
      </p:grpSp>
      <p:sp>
        <p:nvSpPr>
          <p:cNvPr id="56" name="TextBox 55">
            <a:extLst>
              <a:ext uri="{FF2B5EF4-FFF2-40B4-BE49-F238E27FC236}">
                <a16:creationId xmlns:a16="http://schemas.microsoft.com/office/drawing/2014/main" id="{9483E967-210F-6694-640E-28DBD703CD30}"/>
              </a:ext>
            </a:extLst>
          </p:cNvPr>
          <p:cNvSpPr txBox="1"/>
          <p:nvPr/>
        </p:nvSpPr>
        <p:spPr>
          <a:xfrm>
            <a:off x="23168991" y="5719641"/>
            <a:ext cx="6752645" cy="2682145"/>
          </a:xfrm>
          <a:prstGeom prst="rect">
            <a:avLst/>
          </a:prstGeom>
          <a:noFill/>
        </p:spPr>
        <p:txBody>
          <a:bodyPr wrap="square" rtlCol="0">
            <a:spAutoFit/>
          </a:bodyPr>
          <a:lstStyle/>
          <a:p>
            <a:pPr marL="514350" indent="-514350">
              <a:lnSpc>
                <a:spcPct val="114000"/>
              </a:lnSpc>
              <a:buFont typeface="Wingdings" panose="05000000000000000000" pitchFamily="2" charset="2"/>
              <a:buChar char="ü"/>
            </a:pPr>
            <a:r>
              <a:rPr lang="en-US" dirty="0">
                <a:latin typeface="Amaranth" panose="020B0604020202020204" charset="0"/>
              </a:rPr>
              <a:t>3D scanner accuracy: ± 0.05mm.</a:t>
            </a:r>
          </a:p>
          <a:p>
            <a:pPr marL="514350" indent="-514350">
              <a:lnSpc>
                <a:spcPct val="114000"/>
              </a:lnSpc>
              <a:buFont typeface="Wingdings" panose="05000000000000000000" pitchFamily="2" charset="2"/>
              <a:buChar char="ü"/>
            </a:pPr>
            <a:r>
              <a:rPr lang="en-US" dirty="0">
                <a:latin typeface="Amaranth" panose="020B0604020202020204" charset="0"/>
              </a:rPr>
              <a:t>Scanning Process</a:t>
            </a:r>
            <a:r>
              <a:rPr lang="en-US">
                <a:latin typeface="Amaranth" panose="020B0604020202020204" charset="0"/>
              </a:rPr>
              <a:t>: 3 </a:t>
            </a:r>
            <a:r>
              <a:rPr lang="en-US" dirty="0">
                <a:latin typeface="Amaranth" panose="020B0604020202020204" charset="0"/>
              </a:rPr>
              <a:t>minutes.</a:t>
            </a:r>
          </a:p>
          <a:p>
            <a:pPr marL="514350" indent="-514350">
              <a:lnSpc>
                <a:spcPct val="114000"/>
              </a:lnSpc>
              <a:buFont typeface="Wingdings" panose="05000000000000000000" pitchFamily="2" charset="2"/>
              <a:buChar char="ü"/>
            </a:pPr>
            <a:r>
              <a:rPr lang="en-US" dirty="0">
                <a:latin typeface="Amaranth" panose="020B0604020202020204" charset="0"/>
              </a:rPr>
              <a:t>Inspection Area: Covered 600 mm^2 with tables.</a:t>
            </a:r>
          </a:p>
          <a:p>
            <a:pPr marL="514350" indent="-514350">
              <a:lnSpc>
                <a:spcPct val="114000"/>
              </a:lnSpc>
              <a:buFont typeface="Wingdings" panose="05000000000000000000" pitchFamily="2" charset="2"/>
              <a:buChar char="ü"/>
            </a:pPr>
            <a:r>
              <a:rPr lang="en-US" dirty="0">
                <a:latin typeface="Amaranth" panose="020B0604020202020204" charset="0"/>
              </a:rPr>
              <a:t>Components: Used 9 &lt; 15 maximum.</a:t>
            </a:r>
          </a:p>
        </p:txBody>
      </p:sp>
      <p:sp>
        <p:nvSpPr>
          <p:cNvPr id="60" name="TextBox 59">
            <a:extLst>
              <a:ext uri="{FF2B5EF4-FFF2-40B4-BE49-F238E27FC236}">
                <a16:creationId xmlns:a16="http://schemas.microsoft.com/office/drawing/2014/main" id="{DBC64B4E-4E29-9101-BA3C-E564825D6D81}"/>
              </a:ext>
            </a:extLst>
          </p:cNvPr>
          <p:cNvSpPr txBox="1"/>
          <p:nvPr/>
        </p:nvSpPr>
        <p:spPr>
          <a:xfrm>
            <a:off x="23168993" y="14589839"/>
            <a:ext cx="6596943" cy="5632311"/>
          </a:xfrm>
          <a:prstGeom prst="rect">
            <a:avLst/>
          </a:prstGeom>
          <a:noFill/>
        </p:spPr>
        <p:txBody>
          <a:bodyPr wrap="square" rtlCol="0">
            <a:spAutoFit/>
          </a:bodyPr>
          <a:lstStyle/>
          <a:p>
            <a:endParaRPr lang="en-US">
              <a:latin typeface="Amaranth" panose="020B0604020202020204" charset="0"/>
            </a:endParaRPr>
          </a:p>
          <a:p>
            <a:pPr algn="just"/>
            <a:r>
              <a:rPr lang="en-US">
                <a:latin typeface="Amaranth" panose="020B0604020202020204" charset="0"/>
              </a:rPr>
              <a:t>The Multi-Purpose Error Detector introduces a new era in error detection technology for CNC machining. With its high accuracy, efficient scanning times, and effective component management, it addresses critical needs in manufacturing quality control. Its diverse applications and adherence to project specifications showcase its potential for revolutionizing industrial processes.</a:t>
            </a:r>
          </a:p>
        </p:txBody>
      </p:sp>
      <p:pic>
        <p:nvPicPr>
          <p:cNvPr id="2" name="Picture 1">
            <a:extLst>
              <a:ext uri="{FF2B5EF4-FFF2-40B4-BE49-F238E27FC236}">
                <a16:creationId xmlns:a16="http://schemas.microsoft.com/office/drawing/2014/main" id="{294AA61C-9251-F612-EE65-2E8CDE458841}"/>
              </a:ext>
            </a:extLst>
          </p:cNvPr>
          <p:cNvPicPr>
            <a:picLocks noChangeAspect="1"/>
          </p:cNvPicPr>
          <p:nvPr/>
        </p:nvPicPr>
        <p:blipFill>
          <a:blip r:embed="rId12"/>
          <a:stretch>
            <a:fillRect/>
          </a:stretch>
        </p:blipFill>
        <p:spPr>
          <a:xfrm>
            <a:off x="7460891" y="13334855"/>
            <a:ext cx="8550879" cy="5472389"/>
          </a:xfrm>
          <a:prstGeom prst="rect">
            <a:avLst/>
          </a:prstGeom>
        </p:spPr>
      </p:pic>
      <p:cxnSp>
        <p:nvCxnSpPr>
          <p:cNvPr id="9" name="Straight Connector 8">
            <a:extLst>
              <a:ext uri="{FF2B5EF4-FFF2-40B4-BE49-F238E27FC236}">
                <a16:creationId xmlns:a16="http://schemas.microsoft.com/office/drawing/2014/main" id="{CF3D7E4F-CA2F-5ABA-A763-CFC0399CC857}"/>
              </a:ext>
            </a:extLst>
          </p:cNvPr>
          <p:cNvCxnSpPr/>
          <p:nvPr/>
        </p:nvCxnSpPr>
        <p:spPr bwMode="auto">
          <a:xfrm flipV="1">
            <a:off x="7215944" y="5684626"/>
            <a:ext cx="0" cy="14093469"/>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08F8244C-79BD-194A-2D89-837238EB7771}"/>
              </a:ext>
            </a:extLst>
          </p:cNvPr>
          <p:cNvCxnSpPr/>
          <p:nvPr/>
        </p:nvCxnSpPr>
        <p:spPr bwMode="auto">
          <a:xfrm flipV="1">
            <a:off x="23007601" y="5703285"/>
            <a:ext cx="0" cy="14093469"/>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nvGrpSpPr>
          <p:cNvPr id="11" name="Group 10">
            <a:extLst>
              <a:ext uri="{FF2B5EF4-FFF2-40B4-BE49-F238E27FC236}">
                <a16:creationId xmlns:a16="http://schemas.microsoft.com/office/drawing/2014/main" id="{85ADAC0F-D9F5-B749-09E7-455242FCBF45}"/>
              </a:ext>
            </a:extLst>
          </p:cNvPr>
          <p:cNvGrpSpPr/>
          <p:nvPr/>
        </p:nvGrpSpPr>
        <p:grpSpPr>
          <a:xfrm>
            <a:off x="24376229" y="9614023"/>
            <a:ext cx="3722009" cy="707887"/>
            <a:chOff x="32576216" y="7936247"/>
            <a:chExt cx="6090560" cy="1158362"/>
          </a:xfrm>
        </p:grpSpPr>
        <p:sp>
          <p:nvSpPr>
            <p:cNvPr id="12" name="TextBox 11">
              <a:extLst>
                <a:ext uri="{FF2B5EF4-FFF2-40B4-BE49-F238E27FC236}">
                  <a16:creationId xmlns:a16="http://schemas.microsoft.com/office/drawing/2014/main" id="{6623C776-C196-AB01-DE1D-A22253E37128}"/>
                </a:ext>
              </a:extLst>
            </p:cNvPr>
            <p:cNvSpPr txBox="1"/>
            <p:nvPr/>
          </p:nvSpPr>
          <p:spPr>
            <a:xfrm>
              <a:off x="33033416" y="7936249"/>
              <a:ext cx="5633360" cy="1158360"/>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052">
                <a:defRPr/>
              </a:pPr>
              <a:r>
                <a:rPr lang="en-US" sz="4000">
                  <a:solidFill>
                    <a:schemeClr val="accent1">
                      <a:lumMod val="75000"/>
                    </a:schemeClr>
                  </a:solidFill>
                  <a:latin typeface="Amaranth" panose="02000503050000020004" pitchFamily="2" charset="0"/>
                </a:rPr>
                <a:t>Project Impact</a:t>
              </a:r>
            </a:p>
          </p:txBody>
        </p:sp>
        <p:sp>
          <p:nvSpPr>
            <p:cNvPr id="15" name="Rectangle 14">
              <a:extLst>
                <a:ext uri="{FF2B5EF4-FFF2-40B4-BE49-F238E27FC236}">
                  <a16:creationId xmlns:a16="http://schemas.microsoft.com/office/drawing/2014/main" id="{8A4AC6DB-F0B2-5423-35D3-8865842F0CEB}"/>
                </a:ext>
              </a:extLst>
            </p:cNvPr>
            <p:cNvSpPr/>
            <p:nvPr/>
          </p:nvSpPr>
          <p:spPr bwMode="auto">
            <a:xfrm>
              <a:off x="32576216" y="7936247"/>
              <a:ext cx="457200" cy="646331"/>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770"/>
              <a:endParaRPr lang="en-US" sz="4000">
                <a:solidFill>
                  <a:schemeClr val="accent1">
                    <a:lumMod val="75000"/>
                  </a:schemeClr>
                </a:solidFill>
                <a:latin typeface="Arial" pitchFamily="34" charset="0"/>
              </a:endParaRPr>
            </a:p>
          </p:txBody>
        </p:sp>
      </p:grpSp>
      <p:sp>
        <p:nvSpPr>
          <p:cNvPr id="16" name="TextBox 15">
            <a:extLst>
              <a:ext uri="{FF2B5EF4-FFF2-40B4-BE49-F238E27FC236}">
                <a16:creationId xmlns:a16="http://schemas.microsoft.com/office/drawing/2014/main" id="{80496130-5AB8-C9AD-C08F-FDBEA6B2AFCF}"/>
              </a:ext>
            </a:extLst>
          </p:cNvPr>
          <p:cNvSpPr txBox="1"/>
          <p:nvPr/>
        </p:nvSpPr>
        <p:spPr>
          <a:xfrm>
            <a:off x="23168992" y="10305641"/>
            <a:ext cx="6596944" cy="2779094"/>
          </a:xfrm>
          <a:prstGeom prst="rect">
            <a:avLst/>
          </a:prstGeom>
          <a:noFill/>
        </p:spPr>
        <p:txBody>
          <a:bodyPr wrap="square" rtlCol="0">
            <a:spAutoFit/>
          </a:bodyPr>
          <a:lstStyle/>
          <a:p>
            <a:pPr marL="514350" indent="-514350">
              <a:lnSpc>
                <a:spcPct val="150000"/>
              </a:lnSpc>
              <a:buFont typeface="Wingdings" panose="05000000000000000000" pitchFamily="2" charset="2"/>
              <a:buChar char="ü"/>
            </a:pPr>
            <a:r>
              <a:rPr lang="en-US">
                <a:latin typeface="Amaranth" panose="020B0604020202020204" charset="0"/>
              </a:rPr>
              <a:t>Economic.</a:t>
            </a:r>
          </a:p>
          <a:p>
            <a:pPr marL="514350" indent="-514350">
              <a:lnSpc>
                <a:spcPct val="150000"/>
              </a:lnSpc>
              <a:buFont typeface="Wingdings" panose="05000000000000000000" pitchFamily="2" charset="2"/>
              <a:buChar char="ü"/>
            </a:pPr>
            <a:r>
              <a:rPr lang="en-US">
                <a:latin typeface="Amaranth" panose="020B0604020202020204" charset="0"/>
              </a:rPr>
              <a:t>Social</a:t>
            </a:r>
          </a:p>
          <a:p>
            <a:pPr marL="514350" indent="-514350">
              <a:lnSpc>
                <a:spcPct val="150000"/>
              </a:lnSpc>
              <a:buFont typeface="Wingdings" panose="05000000000000000000" pitchFamily="2" charset="2"/>
              <a:buChar char="ü"/>
            </a:pPr>
            <a:r>
              <a:rPr lang="en-US">
                <a:latin typeface="Amaranth" panose="020B0604020202020204" charset="0"/>
              </a:rPr>
              <a:t>Global.</a:t>
            </a:r>
          </a:p>
          <a:p>
            <a:pPr marL="514350" indent="-514350">
              <a:lnSpc>
                <a:spcPct val="150000"/>
              </a:lnSpc>
              <a:buFont typeface="Wingdings" panose="05000000000000000000" pitchFamily="2" charset="2"/>
              <a:buChar char="ü"/>
            </a:pPr>
            <a:r>
              <a:rPr lang="en-US">
                <a:latin typeface="Amaranth" panose="020B0604020202020204" charset="0"/>
              </a:rPr>
              <a:t>Environmental.</a:t>
            </a:r>
          </a:p>
        </p:txBody>
      </p:sp>
      <p:pic>
        <p:nvPicPr>
          <p:cNvPr id="1026" name="Picture 2">
            <a:extLst>
              <a:ext uri="{FF2B5EF4-FFF2-40B4-BE49-F238E27FC236}">
                <a16:creationId xmlns:a16="http://schemas.microsoft.com/office/drawing/2014/main" id="{1A848A2A-ED92-83F8-DEC8-66CA6473021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3169" y="351349"/>
            <a:ext cx="4059074" cy="38111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debatingdenim|08-2022"/>
</p:tagLst>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45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45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4cbcb226ab018d470aa76f56d206c961">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616d3f29d0a527243dc63f3d9a000ebb"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f71ece-6f79-4b9a-94f9-3a27ffba8014" xsi:nil="true"/>
    <lcf76f155ced4ddcb4097134ff3c332f xmlns="feb4cfa2-2a6f-43b7-9935-58898877aa7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868FCD1-C4AE-41DC-B83C-4B6B347FDF11}">
  <ds:schemaRefs>
    <ds:schemaRef ds:uri="http://schemas.microsoft.com/sharepoint/v3/contenttype/forms"/>
  </ds:schemaRefs>
</ds:datastoreItem>
</file>

<file path=customXml/itemProps2.xml><?xml version="1.0" encoding="utf-8"?>
<ds:datastoreItem xmlns:ds="http://schemas.openxmlformats.org/officeDocument/2006/customXml" ds:itemID="{FDACA8F1-5C6F-4CD1-8214-3D69FC349A04}"/>
</file>

<file path=customXml/itemProps3.xml><?xml version="1.0" encoding="utf-8"?>
<ds:datastoreItem xmlns:ds="http://schemas.openxmlformats.org/officeDocument/2006/customXml" ds:itemID="{59A3CCE5-4524-48E7-AE4F-96C6870BDA47}">
  <ds:schemaRefs>
    <ds:schemaRef ds:uri="http://purl.org/dc/terms/"/>
    <ds:schemaRef ds:uri="http://schemas.microsoft.com/office/2006/metadata/propertie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0917659a-008b-4844-a45b-96a4cce44383"/>
    <ds:schemaRef ds:uri="4edf1e70-2383-4778-849c-a50f7d2ab4d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TotalTime>
  <Words>243</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Amaranth</vt:lpstr>
      <vt:lpstr>Wingdings</vt:lpstr>
      <vt:lpstr>Arial</vt:lpstr>
      <vt:lpstr>Titillium Web</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research poster</dc:title>
  <dc:subject>Free Poster Presentation Example</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FAISAL AHMED ALZHRANI</cp:lastModifiedBy>
  <cp:revision>1</cp:revision>
  <dcterms:modified xsi:type="dcterms:W3CDTF">2024-05-09T20:03:36Z</dcterms:modified>
  <cp:category>templates for scientific poster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y fmtid="{D5CDD505-2E9C-101B-9397-08002B2CF9AE}" pid="3" name="MediaServiceImageTags">
    <vt:lpwstr/>
  </property>
</Properties>
</file>