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7" r:id="rId2"/>
  </p:sldIdLst>
  <p:sldSz cx="20104100" cy="12065000"/>
  <p:notesSz cx="20104100" cy="12065000"/>
  <p:defaultTextStyle>
    <a:defPPr>
      <a:defRPr lang="en-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6F29"/>
    <a:srgbClr val="116325"/>
    <a:srgbClr val="186714"/>
    <a:srgbClr val="0A452C"/>
    <a:srgbClr val="0C4A1B"/>
    <a:srgbClr val="16522A"/>
    <a:srgbClr val="12510F"/>
    <a:srgbClr val="26401D"/>
    <a:srgbClr val="0F39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2" d="100"/>
          <a:sy n="52" d="100"/>
        </p:scale>
        <p:origin x="480" y="-4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76557206862638"/>
          <c:y val="0.18269358151733917"/>
          <c:w val="0.77733990820675336"/>
          <c:h val="0.65243979954368758"/>
        </c:manualLayout>
      </c:layout>
      <c:scatterChart>
        <c:scatterStyle val="smoothMarker"/>
        <c:varyColors val="0"/>
        <c:ser>
          <c:idx val="0"/>
          <c:order val="0"/>
          <c:tx>
            <c:strRef>
              <c:f>Sheet1!$B$13</c:f>
              <c:strCache>
                <c:ptCount val="1"/>
                <c:pt idx="0">
                  <c:v>Temperature (C)</c:v>
                </c:pt>
              </c:strCache>
            </c:strRef>
          </c:tx>
          <c:spPr>
            <a:ln w="22225" cap="rnd">
              <a:solidFill>
                <a:schemeClr val="accent6">
                  <a:lumMod val="60000"/>
                  <a:lumOff val="40000"/>
                </a:schemeClr>
              </a:solidFill>
            </a:ln>
            <a:effectLst>
              <a:outerShdw blurRad="50800" dist="50800" dir="5400000" algn="ctr" rotWithShape="0">
                <a:schemeClr val="accent6">
                  <a:lumMod val="60000"/>
                  <a:lumOff val="40000"/>
                </a:schemeClr>
              </a:outerShdw>
            </a:effectLst>
          </c:spPr>
          <c:marker>
            <c:symbol val="none"/>
          </c:marker>
          <c:dPt>
            <c:idx val="2"/>
            <c:marker>
              <c:symbol val="none"/>
            </c:marker>
            <c:bubble3D val="0"/>
            <c:extLst>
              <c:ext xmlns:c16="http://schemas.microsoft.com/office/drawing/2014/chart" uri="{C3380CC4-5D6E-409C-BE32-E72D297353CC}">
                <c16:uniqueId val="{00000000-142C-4FB4-94FC-18003B480E52}"/>
              </c:ext>
            </c:extLst>
          </c:dPt>
          <c:xVal>
            <c:numRef>
              <c:f>Sheet1!$A$14:$A$23</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Sheet1!$B$14:$B$23</c:f>
              <c:numCache>
                <c:formatCode>General</c:formatCode>
                <c:ptCount val="10"/>
                <c:pt idx="0">
                  <c:v>23</c:v>
                </c:pt>
                <c:pt idx="1">
                  <c:v>22.4</c:v>
                </c:pt>
                <c:pt idx="2">
                  <c:v>22.3</c:v>
                </c:pt>
                <c:pt idx="3">
                  <c:v>22.1</c:v>
                </c:pt>
                <c:pt idx="4">
                  <c:v>21.9</c:v>
                </c:pt>
                <c:pt idx="5">
                  <c:v>21.8</c:v>
                </c:pt>
                <c:pt idx="6">
                  <c:v>21.6</c:v>
                </c:pt>
                <c:pt idx="7">
                  <c:v>21</c:v>
                </c:pt>
                <c:pt idx="8">
                  <c:v>20.6</c:v>
                </c:pt>
                <c:pt idx="9">
                  <c:v>20</c:v>
                </c:pt>
              </c:numCache>
            </c:numRef>
          </c:yVal>
          <c:smooth val="1"/>
          <c:extLst>
            <c:ext xmlns:c16="http://schemas.microsoft.com/office/drawing/2014/chart" uri="{C3380CC4-5D6E-409C-BE32-E72D297353CC}">
              <c16:uniqueId val="{00000001-142C-4FB4-94FC-18003B480E52}"/>
            </c:ext>
          </c:extLst>
        </c:ser>
        <c:ser>
          <c:idx val="1"/>
          <c:order val="1"/>
          <c:tx>
            <c:strRef>
              <c:f>Sheet1!$C$13</c:f>
              <c:strCache>
                <c:ptCount val="1"/>
                <c:pt idx="0">
                  <c:v>Pressure (PSI)</c:v>
                </c:pt>
              </c:strCache>
            </c:strRef>
          </c:tx>
          <c:spPr>
            <a:ln w="22225" cap="rnd">
              <a:solidFill>
                <a:schemeClr val="accent6">
                  <a:lumMod val="20000"/>
                  <a:lumOff val="80000"/>
                </a:schemeClr>
              </a:solidFill>
            </a:ln>
            <a:effectLst>
              <a:outerShdw blurRad="50800" dist="50800" dir="5400000" algn="ctr" rotWithShape="0">
                <a:schemeClr val="accent6">
                  <a:lumMod val="40000"/>
                  <a:lumOff val="60000"/>
                </a:schemeClr>
              </a:outerShdw>
            </a:effectLst>
          </c:spPr>
          <c:marker>
            <c:symbol val="none"/>
          </c:marker>
          <c:xVal>
            <c:numRef>
              <c:f>Sheet1!$A$14:$A$23</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Sheet1!$C$14:$C$23</c:f>
              <c:numCache>
                <c:formatCode>General</c:formatCode>
                <c:ptCount val="10"/>
                <c:pt idx="0">
                  <c:v>30</c:v>
                </c:pt>
                <c:pt idx="1">
                  <c:v>32</c:v>
                </c:pt>
                <c:pt idx="2">
                  <c:v>32</c:v>
                </c:pt>
                <c:pt idx="3">
                  <c:v>33</c:v>
                </c:pt>
                <c:pt idx="4">
                  <c:v>33</c:v>
                </c:pt>
                <c:pt idx="5">
                  <c:v>34</c:v>
                </c:pt>
                <c:pt idx="6">
                  <c:v>34</c:v>
                </c:pt>
                <c:pt idx="7">
                  <c:v>35</c:v>
                </c:pt>
                <c:pt idx="8">
                  <c:v>36</c:v>
                </c:pt>
                <c:pt idx="9">
                  <c:v>36</c:v>
                </c:pt>
              </c:numCache>
            </c:numRef>
          </c:yVal>
          <c:smooth val="1"/>
          <c:extLst>
            <c:ext xmlns:c16="http://schemas.microsoft.com/office/drawing/2014/chart" uri="{C3380CC4-5D6E-409C-BE32-E72D297353CC}">
              <c16:uniqueId val="{00000002-142C-4FB4-94FC-18003B480E52}"/>
            </c:ext>
          </c:extLst>
        </c:ser>
        <c:ser>
          <c:idx val="2"/>
          <c:order val="2"/>
          <c:tx>
            <c:v>Flowrate (mL per S)</c:v>
          </c:tx>
          <c:spPr>
            <a:ln w="22225" cap="rnd">
              <a:solidFill>
                <a:schemeClr val="accent6">
                  <a:lumMod val="75000"/>
                </a:schemeClr>
              </a:solidFill>
            </a:ln>
            <a:effectLst>
              <a:outerShdw blurRad="50800" dist="38100" dir="8100000" algn="tr" rotWithShape="0">
                <a:srgbClr val="186714">
                  <a:alpha val="40000"/>
                </a:srgbClr>
              </a:outerShdw>
            </a:effectLst>
          </c:spPr>
          <c:marker>
            <c:symbol val="none"/>
          </c:marker>
          <c:xVal>
            <c:numRef>
              <c:f>Sheet1!$A$14:$A$23</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Sheet1!$D$14:$D$23</c:f>
              <c:numCache>
                <c:formatCode>General</c:formatCode>
                <c:ptCount val="10"/>
                <c:pt idx="0">
                  <c:v>1.2</c:v>
                </c:pt>
                <c:pt idx="1">
                  <c:v>1.5</c:v>
                </c:pt>
                <c:pt idx="2">
                  <c:v>1.7</c:v>
                </c:pt>
                <c:pt idx="3">
                  <c:v>1.82</c:v>
                </c:pt>
                <c:pt idx="4">
                  <c:v>1.89</c:v>
                </c:pt>
                <c:pt idx="5">
                  <c:v>1.9</c:v>
                </c:pt>
                <c:pt idx="6">
                  <c:v>1.92</c:v>
                </c:pt>
                <c:pt idx="7">
                  <c:v>1.94</c:v>
                </c:pt>
                <c:pt idx="8">
                  <c:v>1.98</c:v>
                </c:pt>
                <c:pt idx="9">
                  <c:v>2</c:v>
                </c:pt>
              </c:numCache>
            </c:numRef>
          </c:yVal>
          <c:smooth val="1"/>
          <c:extLst>
            <c:ext xmlns:c16="http://schemas.microsoft.com/office/drawing/2014/chart" uri="{C3380CC4-5D6E-409C-BE32-E72D297353CC}">
              <c16:uniqueId val="{00000003-142C-4FB4-94FC-18003B480E52}"/>
            </c:ext>
          </c:extLst>
        </c:ser>
        <c:dLbls>
          <c:showLegendKey val="0"/>
          <c:showVal val="0"/>
          <c:showCatName val="0"/>
          <c:showSerName val="0"/>
          <c:showPercent val="0"/>
          <c:showBubbleSize val="0"/>
        </c:dLbls>
        <c:axId val="1384628592"/>
        <c:axId val="1384497184"/>
      </c:scatterChart>
      <c:valAx>
        <c:axId val="1384628592"/>
        <c:scaling>
          <c:orientation val="minMax"/>
          <c:max val="10"/>
          <c:min val="1"/>
        </c:scaling>
        <c:delete val="0"/>
        <c:axPos val="b"/>
        <c:majorGridlines>
          <c:spPr>
            <a:ln w="9525" cap="flat" cmpd="sng" algn="ctr">
              <a:solidFill>
                <a:schemeClr val="dk1">
                  <a:lumMod val="65000"/>
                  <a:lumOff val="35000"/>
                  <a:alpha val="7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n-US"/>
                  <a:t>cycle</a:t>
                </a:r>
              </a:p>
            </c:rich>
          </c:tx>
          <c:layout>
            <c:manualLayout>
              <c:xMode val="edge"/>
              <c:yMode val="edge"/>
              <c:x val="0.42196270154280213"/>
              <c:y val="0.92077648942742385"/>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1384497184"/>
        <c:crosses val="autoZero"/>
        <c:crossBetween val="midCat"/>
      </c:valAx>
      <c:valAx>
        <c:axId val="1384497184"/>
        <c:scaling>
          <c:orientation val="minMax"/>
          <c:max val="38"/>
          <c:min val="0"/>
        </c:scaling>
        <c:delete val="0"/>
        <c:axPos val="l"/>
        <c:majorGridlines>
          <c:spPr>
            <a:ln w="9525" cap="flat" cmpd="sng" algn="ctr">
              <a:solidFill>
                <a:schemeClr val="dk1">
                  <a:lumMod val="65000"/>
                  <a:lumOff val="35000"/>
                  <a:alpha val="7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n-US"/>
                  <a:t>Averge</a:t>
                </a:r>
                <a:r>
                  <a:rPr lang="en-US" baseline="0"/>
                  <a:t> value for cycles</a:t>
                </a:r>
                <a:endParaRPr lang="en-US"/>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1384628592"/>
        <c:crosses val="autoZero"/>
        <c:crossBetween val="midCat"/>
        <c:majorUnit val="4"/>
      </c:valAx>
      <c:spPr>
        <a:noFill/>
        <a:ln>
          <a:noFill/>
        </a:ln>
        <a:effectLst/>
      </c:spPr>
    </c:plotArea>
    <c:legend>
      <c:legendPos val="t"/>
      <c:layout>
        <c:manualLayout>
          <c:xMode val="edge"/>
          <c:yMode val="edge"/>
          <c:x val="4.1444178976962259E-2"/>
          <c:y val="3.3989254578178633E-2"/>
          <c:w val="0.94076777500720243"/>
          <c:h val="0.13170969965007123"/>
        </c:manualLayout>
      </c:layout>
      <c:overlay val="0"/>
      <c:spPr>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txPr>
        <a:bodyPr rot="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5">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3"/>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dk1">
            <a:lumMod val="65000"/>
            <a:lumOff val="35000"/>
            <a:alpha val="75000"/>
          </a:schemeClr>
        </a:solidFill>
        <a:round/>
      </a:ln>
    </cs:spPr>
  </cs:gridlineMajor>
  <cs:gridlineMinor>
    <cs:lnRef idx="0"/>
    <cs:fillRef idx="0"/>
    <cs:effectRef idx="0"/>
    <cs:fontRef idx="minor">
      <a:schemeClr val="tx1"/>
    </cs:fontRef>
    <cs:spPr>
      <a:ln w="9525" cap="flat" cmpd="sng" algn="ctr">
        <a:solidFill>
          <a:schemeClr val="dk1">
            <a:lumMod val="65000"/>
            <a:lumOff val="35000"/>
            <a:alpha val="25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spPr>
      <a:ln w="9525" cap="flat" cmpd="sng" algn="ctr">
        <a:solidFill>
          <a:schemeClr val="lt1">
            <a:lumMod val="50000"/>
          </a:schemeClr>
        </a:solidFill>
        <a:round/>
      </a:ln>
    </cs:spPr>
    <cs:defRPr sz="900" kern="1200"/>
    <cs:bodyPr/>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82CD86-D4D9-4E68-9DE9-2F8EB43D64E6}" type="doc">
      <dgm:prSet loTypeId="urn:microsoft.com/office/officeart/2018/2/layout/IconLabelList" loCatId="icon" qsTypeId="urn:microsoft.com/office/officeart/2005/8/quickstyle/simple4" qsCatId="simple" csTypeId="urn:microsoft.com/office/officeart/2005/8/colors/accent3_3" csCatId="accent3" phldr="1"/>
      <dgm:spPr/>
      <dgm:t>
        <a:bodyPr/>
        <a:lstStyle/>
        <a:p>
          <a:endParaRPr lang="en-US"/>
        </a:p>
      </dgm:t>
    </dgm:pt>
    <dgm:pt modelId="{8BB611DD-DD83-4355-881C-81327C8F9324}">
      <dgm:prSet custT="1"/>
      <dgm:spPr/>
      <dgm:t>
        <a:bodyPr/>
        <a:lstStyle/>
        <a:p>
          <a:pPr>
            <a:lnSpc>
              <a:spcPct val="100000"/>
            </a:lnSpc>
          </a:pPr>
          <a:r>
            <a:rPr lang="en-US" sz="1600" dirty="0"/>
            <a:t>Time efficient</a:t>
          </a:r>
        </a:p>
        <a:p>
          <a:pPr>
            <a:lnSpc>
              <a:spcPct val="100000"/>
            </a:lnSpc>
          </a:pPr>
          <a:endParaRPr lang="en-US" sz="1600" dirty="0"/>
        </a:p>
      </dgm:t>
    </dgm:pt>
    <dgm:pt modelId="{78742DCC-094B-4BD0-91D5-52481E3A36B0}" type="parTrans" cxnId="{E04BDB9D-DF78-4959-A937-EAD27EDF6C7A}">
      <dgm:prSet/>
      <dgm:spPr/>
      <dgm:t>
        <a:bodyPr/>
        <a:lstStyle/>
        <a:p>
          <a:endParaRPr lang="en-US"/>
        </a:p>
      </dgm:t>
    </dgm:pt>
    <dgm:pt modelId="{FEAC3D29-C274-4336-ACDE-89BF970A01A6}" type="sibTrans" cxnId="{E04BDB9D-DF78-4959-A937-EAD27EDF6C7A}">
      <dgm:prSet/>
      <dgm:spPr/>
      <dgm:t>
        <a:bodyPr/>
        <a:lstStyle/>
        <a:p>
          <a:endParaRPr lang="en-US"/>
        </a:p>
      </dgm:t>
    </dgm:pt>
    <dgm:pt modelId="{4F2930EF-A4C2-4B1B-9EB4-0A4B6B92BBFD}">
      <dgm:prSet custT="1"/>
      <dgm:spPr/>
      <dgm:t>
        <a:bodyPr/>
        <a:lstStyle/>
        <a:p>
          <a:pPr>
            <a:lnSpc>
              <a:spcPct val="100000"/>
            </a:lnSpc>
          </a:pPr>
          <a:r>
            <a:rPr lang="en-US" sz="1600" dirty="0"/>
            <a:t>Easy to install and use</a:t>
          </a:r>
        </a:p>
      </dgm:t>
    </dgm:pt>
    <dgm:pt modelId="{6A8E679E-5E43-41DC-9A47-1C2FDA7E9F9A}" type="parTrans" cxnId="{F0AD0FF3-D564-49D6-A49E-090E7DEE3E7D}">
      <dgm:prSet/>
      <dgm:spPr/>
      <dgm:t>
        <a:bodyPr/>
        <a:lstStyle/>
        <a:p>
          <a:endParaRPr lang="en-US"/>
        </a:p>
      </dgm:t>
    </dgm:pt>
    <dgm:pt modelId="{E5D413C5-4A7C-4C1D-BA88-D24464D3FA65}" type="sibTrans" cxnId="{F0AD0FF3-D564-49D6-A49E-090E7DEE3E7D}">
      <dgm:prSet/>
      <dgm:spPr/>
      <dgm:t>
        <a:bodyPr/>
        <a:lstStyle/>
        <a:p>
          <a:endParaRPr lang="en-US"/>
        </a:p>
      </dgm:t>
    </dgm:pt>
    <dgm:pt modelId="{A79B3514-DE86-49A7-AFF0-C9F5A86C141D}">
      <dgm:prSet custT="1"/>
      <dgm:spPr/>
      <dgm:t>
        <a:bodyPr/>
        <a:lstStyle/>
        <a:p>
          <a:pPr>
            <a:lnSpc>
              <a:spcPct val="100000"/>
            </a:lnSpc>
          </a:pPr>
          <a:r>
            <a:rPr lang="en-US" sz="1600" dirty="0"/>
            <a:t>Accurate data capture</a:t>
          </a:r>
        </a:p>
      </dgm:t>
    </dgm:pt>
    <dgm:pt modelId="{71BA3078-9F22-4046-AE6D-24BED69C24BE}" type="parTrans" cxnId="{54C38079-029B-45E5-BFE9-18273EB33A34}">
      <dgm:prSet/>
      <dgm:spPr/>
      <dgm:t>
        <a:bodyPr/>
        <a:lstStyle/>
        <a:p>
          <a:endParaRPr lang="en-US"/>
        </a:p>
      </dgm:t>
    </dgm:pt>
    <dgm:pt modelId="{88EAF5E8-1507-4EAF-8BD8-960CF1AE361E}" type="sibTrans" cxnId="{54C38079-029B-45E5-BFE9-18273EB33A34}">
      <dgm:prSet/>
      <dgm:spPr/>
      <dgm:t>
        <a:bodyPr/>
        <a:lstStyle/>
        <a:p>
          <a:endParaRPr lang="en-US"/>
        </a:p>
      </dgm:t>
    </dgm:pt>
    <dgm:pt modelId="{F5F3C479-D94A-44A0-AA27-E11FC736E6EE}">
      <dgm:prSet custT="1"/>
      <dgm:spPr/>
      <dgm:t>
        <a:bodyPr/>
        <a:lstStyle/>
        <a:p>
          <a:pPr>
            <a:lnSpc>
              <a:spcPct val="100000"/>
            </a:lnSpc>
          </a:pPr>
          <a:r>
            <a:rPr lang="en-US" sz="1600" dirty="0"/>
            <a:t>Allowing remote valve control</a:t>
          </a:r>
        </a:p>
      </dgm:t>
    </dgm:pt>
    <dgm:pt modelId="{F3BAA34D-A1E2-40C7-8B2C-69CC597CF963}" type="parTrans" cxnId="{E5E21F51-B73E-4B17-9165-70AFCBC54C0E}">
      <dgm:prSet/>
      <dgm:spPr/>
      <dgm:t>
        <a:bodyPr/>
        <a:lstStyle/>
        <a:p>
          <a:endParaRPr lang="en-US"/>
        </a:p>
      </dgm:t>
    </dgm:pt>
    <dgm:pt modelId="{B82B1897-18AE-4BA2-827F-63813D2024B1}" type="sibTrans" cxnId="{E5E21F51-B73E-4B17-9165-70AFCBC54C0E}">
      <dgm:prSet/>
      <dgm:spPr/>
      <dgm:t>
        <a:bodyPr/>
        <a:lstStyle/>
        <a:p>
          <a:endParaRPr lang="en-US"/>
        </a:p>
      </dgm:t>
    </dgm:pt>
    <dgm:pt modelId="{8CEE47AE-A2A7-4B14-8079-C28C89AD03C8}">
      <dgm:prSet custT="1"/>
      <dgm:spPr/>
      <dgm:t>
        <a:bodyPr/>
        <a:lstStyle/>
        <a:p>
          <a:pPr>
            <a:lnSpc>
              <a:spcPct val="100000"/>
            </a:lnSpc>
          </a:pPr>
          <a:r>
            <a:rPr lang="en-US" sz="1600" dirty="0"/>
            <a:t>Reliable</a:t>
          </a:r>
          <a:r>
            <a:rPr lang="en-US" sz="1400" dirty="0"/>
            <a:t> system</a:t>
          </a:r>
        </a:p>
      </dgm:t>
    </dgm:pt>
    <dgm:pt modelId="{1130B038-916C-41A2-BB11-4EF71332E67C}" type="parTrans" cxnId="{8D25EAB8-DF9C-4059-B204-4515A73C7DD2}">
      <dgm:prSet/>
      <dgm:spPr/>
      <dgm:t>
        <a:bodyPr/>
        <a:lstStyle/>
        <a:p>
          <a:endParaRPr lang="en-US"/>
        </a:p>
      </dgm:t>
    </dgm:pt>
    <dgm:pt modelId="{5A713D2D-EE3C-4B52-9980-3F5BD32B783D}" type="sibTrans" cxnId="{8D25EAB8-DF9C-4059-B204-4515A73C7DD2}">
      <dgm:prSet/>
      <dgm:spPr/>
      <dgm:t>
        <a:bodyPr/>
        <a:lstStyle/>
        <a:p>
          <a:endParaRPr lang="en-US"/>
        </a:p>
      </dgm:t>
    </dgm:pt>
    <dgm:pt modelId="{E4708768-57B2-4442-A5FE-A71B7A639ACD}" type="pres">
      <dgm:prSet presAssocID="{7982CD86-D4D9-4E68-9DE9-2F8EB43D64E6}" presName="root" presStyleCnt="0">
        <dgm:presLayoutVars>
          <dgm:dir/>
          <dgm:resizeHandles val="exact"/>
        </dgm:presLayoutVars>
      </dgm:prSet>
      <dgm:spPr/>
    </dgm:pt>
    <dgm:pt modelId="{CBF165AD-2716-48D0-864D-5AA8AB8107D2}" type="pres">
      <dgm:prSet presAssocID="{8BB611DD-DD83-4355-881C-81327C8F9324}" presName="compNode" presStyleCnt="0"/>
      <dgm:spPr/>
    </dgm:pt>
    <dgm:pt modelId="{6670F088-D86B-4077-96CD-D9DD745127FC}" type="pres">
      <dgm:prSet presAssocID="{8BB611DD-DD83-4355-881C-81327C8F932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opwatch"/>
        </a:ext>
      </dgm:extLst>
    </dgm:pt>
    <dgm:pt modelId="{DD9445F0-EBDD-4D98-93B6-DDB4EDE3259D}" type="pres">
      <dgm:prSet presAssocID="{8BB611DD-DD83-4355-881C-81327C8F9324}" presName="spaceRect" presStyleCnt="0"/>
      <dgm:spPr/>
    </dgm:pt>
    <dgm:pt modelId="{E64BD59B-2BD8-4BAE-BDF4-D96C6DE21EC0}" type="pres">
      <dgm:prSet presAssocID="{8BB611DD-DD83-4355-881C-81327C8F9324}" presName="textRect" presStyleLbl="revTx" presStyleIdx="0" presStyleCnt="5">
        <dgm:presLayoutVars>
          <dgm:chMax val="1"/>
          <dgm:chPref val="1"/>
        </dgm:presLayoutVars>
      </dgm:prSet>
      <dgm:spPr/>
    </dgm:pt>
    <dgm:pt modelId="{11D44083-99F3-4929-864D-C2D7FA99179A}" type="pres">
      <dgm:prSet presAssocID="{FEAC3D29-C274-4336-ACDE-89BF970A01A6}" presName="sibTrans" presStyleCnt="0"/>
      <dgm:spPr/>
    </dgm:pt>
    <dgm:pt modelId="{78F68C35-2CD2-40B7-A59A-3CD9CAAC0E51}" type="pres">
      <dgm:prSet presAssocID="{4F2930EF-A4C2-4B1B-9EB4-0A4B6B92BBFD}" presName="compNode" presStyleCnt="0"/>
      <dgm:spPr/>
    </dgm:pt>
    <dgm:pt modelId="{784AF547-ABC4-47EE-8DA9-76F7639978EE}" type="pres">
      <dgm:prSet presAssocID="{4F2930EF-A4C2-4B1B-9EB4-0A4B6B92BBF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ools"/>
        </a:ext>
      </dgm:extLst>
    </dgm:pt>
    <dgm:pt modelId="{BC7D96AC-D900-49D4-BAC6-AD5904135E26}" type="pres">
      <dgm:prSet presAssocID="{4F2930EF-A4C2-4B1B-9EB4-0A4B6B92BBFD}" presName="spaceRect" presStyleCnt="0"/>
      <dgm:spPr/>
    </dgm:pt>
    <dgm:pt modelId="{8FFBA835-5D2B-4241-838A-D12B963B9D38}" type="pres">
      <dgm:prSet presAssocID="{4F2930EF-A4C2-4B1B-9EB4-0A4B6B92BBFD}" presName="textRect" presStyleLbl="revTx" presStyleIdx="1" presStyleCnt="5">
        <dgm:presLayoutVars>
          <dgm:chMax val="1"/>
          <dgm:chPref val="1"/>
        </dgm:presLayoutVars>
      </dgm:prSet>
      <dgm:spPr/>
    </dgm:pt>
    <dgm:pt modelId="{FBA76C4D-A4B6-41F9-BDE8-1E90BC7FC5FF}" type="pres">
      <dgm:prSet presAssocID="{E5D413C5-4A7C-4C1D-BA88-D24464D3FA65}" presName="sibTrans" presStyleCnt="0"/>
      <dgm:spPr/>
    </dgm:pt>
    <dgm:pt modelId="{DBC6C417-8BE6-4BDF-A73A-C61AC438D1A5}" type="pres">
      <dgm:prSet presAssocID="{A79B3514-DE86-49A7-AFF0-C9F5A86C141D}" presName="compNode" presStyleCnt="0"/>
      <dgm:spPr/>
    </dgm:pt>
    <dgm:pt modelId="{F27799BD-0AA7-4604-98E4-112794934D7E}" type="pres">
      <dgm:prSet presAssocID="{A79B3514-DE86-49A7-AFF0-C9F5A86C141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atabase"/>
        </a:ext>
      </dgm:extLst>
    </dgm:pt>
    <dgm:pt modelId="{17285BB3-BE07-448D-B2D1-3ED8F7B6A480}" type="pres">
      <dgm:prSet presAssocID="{A79B3514-DE86-49A7-AFF0-C9F5A86C141D}" presName="spaceRect" presStyleCnt="0"/>
      <dgm:spPr/>
    </dgm:pt>
    <dgm:pt modelId="{7BA98ED1-32DA-4D97-BEE0-092E0916F829}" type="pres">
      <dgm:prSet presAssocID="{A79B3514-DE86-49A7-AFF0-C9F5A86C141D}" presName="textRect" presStyleLbl="revTx" presStyleIdx="2" presStyleCnt="5">
        <dgm:presLayoutVars>
          <dgm:chMax val="1"/>
          <dgm:chPref val="1"/>
        </dgm:presLayoutVars>
      </dgm:prSet>
      <dgm:spPr/>
    </dgm:pt>
    <dgm:pt modelId="{80B60329-83BC-40BF-BDAA-D01F57263FF8}" type="pres">
      <dgm:prSet presAssocID="{88EAF5E8-1507-4EAF-8BD8-960CF1AE361E}" presName="sibTrans" presStyleCnt="0"/>
      <dgm:spPr/>
    </dgm:pt>
    <dgm:pt modelId="{6042BD75-C75A-46BD-ADCF-A8092DFD6E9E}" type="pres">
      <dgm:prSet presAssocID="{F5F3C479-D94A-44A0-AA27-E11FC736E6EE}" presName="compNode" presStyleCnt="0"/>
      <dgm:spPr/>
    </dgm:pt>
    <dgm:pt modelId="{5F573A4A-81CB-4A86-B164-084A2888118C}" type="pres">
      <dgm:prSet presAssocID="{F5F3C479-D94A-44A0-AA27-E11FC736E6E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onitor"/>
        </a:ext>
      </dgm:extLst>
    </dgm:pt>
    <dgm:pt modelId="{6ED6B4EC-4762-4198-8C73-21EF0502957B}" type="pres">
      <dgm:prSet presAssocID="{F5F3C479-D94A-44A0-AA27-E11FC736E6EE}" presName="spaceRect" presStyleCnt="0"/>
      <dgm:spPr/>
    </dgm:pt>
    <dgm:pt modelId="{3F7C3263-EC68-4E69-8DF1-415B2ED3D2C7}" type="pres">
      <dgm:prSet presAssocID="{F5F3C479-D94A-44A0-AA27-E11FC736E6EE}" presName="textRect" presStyleLbl="revTx" presStyleIdx="3" presStyleCnt="5">
        <dgm:presLayoutVars>
          <dgm:chMax val="1"/>
          <dgm:chPref val="1"/>
        </dgm:presLayoutVars>
      </dgm:prSet>
      <dgm:spPr/>
    </dgm:pt>
    <dgm:pt modelId="{5C594528-5FFF-47BA-BFB2-9F1D96461630}" type="pres">
      <dgm:prSet presAssocID="{B82B1897-18AE-4BA2-827F-63813D2024B1}" presName="sibTrans" presStyleCnt="0"/>
      <dgm:spPr/>
    </dgm:pt>
    <dgm:pt modelId="{1DB73C99-387B-41A1-A362-C785B55FFB49}" type="pres">
      <dgm:prSet presAssocID="{8CEE47AE-A2A7-4B14-8079-C28C89AD03C8}" presName="compNode" presStyleCnt="0"/>
      <dgm:spPr/>
    </dgm:pt>
    <dgm:pt modelId="{480A1449-89DB-48FD-B904-A34AAEBCC128}" type="pres">
      <dgm:prSet presAssocID="{8CEE47AE-A2A7-4B14-8079-C28C89AD03C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eckmark"/>
        </a:ext>
      </dgm:extLst>
    </dgm:pt>
    <dgm:pt modelId="{EE7AA03B-E44A-4C9B-BAD4-B6AAE4F306C5}" type="pres">
      <dgm:prSet presAssocID="{8CEE47AE-A2A7-4B14-8079-C28C89AD03C8}" presName="spaceRect" presStyleCnt="0"/>
      <dgm:spPr/>
    </dgm:pt>
    <dgm:pt modelId="{8C399A6B-9BFA-4976-BAFE-7609E68F69CB}" type="pres">
      <dgm:prSet presAssocID="{8CEE47AE-A2A7-4B14-8079-C28C89AD03C8}" presName="textRect" presStyleLbl="revTx" presStyleIdx="4" presStyleCnt="5">
        <dgm:presLayoutVars>
          <dgm:chMax val="1"/>
          <dgm:chPref val="1"/>
        </dgm:presLayoutVars>
      </dgm:prSet>
      <dgm:spPr/>
    </dgm:pt>
  </dgm:ptLst>
  <dgm:cxnLst>
    <dgm:cxn modelId="{C0ACAE15-71BB-42BE-9B56-6EB429A2BD43}" type="presOf" srcId="{F5F3C479-D94A-44A0-AA27-E11FC736E6EE}" destId="{3F7C3263-EC68-4E69-8DF1-415B2ED3D2C7}" srcOrd="0" destOrd="0" presId="urn:microsoft.com/office/officeart/2018/2/layout/IconLabelList"/>
    <dgm:cxn modelId="{7912B831-CE61-4091-B889-399578FA77DC}" type="presOf" srcId="{A79B3514-DE86-49A7-AFF0-C9F5A86C141D}" destId="{7BA98ED1-32DA-4D97-BEE0-092E0916F829}" srcOrd="0" destOrd="0" presId="urn:microsoft.com/office/officeart/2018/2/layout/IconLabelList"/>
    <dgm:cxn modelId="{4F3E513C-4451-4B11-BD03-8818C7294B2D}" type="presOf" srcId="{8BB611DD-DD83-4355-881C-81327C8F9324}" destId="{E64BD59B-2BD8-4BAE-BDF4-D96C6DE21EC0}" srcOrd="0" destOrd="0" presId="urn:microsoft.com/office/officeart/2018/2/layout/IconLabelList"/>
    <dgm:cxn modelId="{EA763065-5D11-4680-9EC7-3425515947A1}" type="presOf" srcId="{7982CD86-D4D9-4E68-9DE9-2F8EB43D64E6}" destId="{E4708768-57B2-4442-A5FE-A71B7A639ACD}" srcOrd="0" destOrd="0" presId="urn:microsoft.com/office/officeart/2018/2/layout/IconLabelList"/>
    <dgm:cxn modelId="{E5E21F51-B73E-4B17-9165-70AFCBC54C0E}" srcId="{7982CD86-D4D9-4E68-9DE9-2F8EB43D64E6}" destId="{F5F3C479-D94A-44A0-AA27-E11FC736E6EE}" srcOrd="3" destOrd="0" parTransId="{F3BAA34D-A1E2-40C7-8B2C-69CC597CF963}" sibTransId="{B82B1897-18AE-4BA2-827F-63813D2024B1}"/>
    <dgm:cxn modelId="{5CABCC57-5F1C-4B3B-A53D-C405CB97486A}" type="presOf" srcId="{8CEE47AE-A2A7-4B14-8079-C28C89AD03C8}" destId="{8C399A6B-9BFA-4976-BAFE-7609E68F69CB}" srcOrd="0" destOrd="0" presId="urn:microsoft.com/office/officeart/2018/2/layout/IconLabelList"/>
    <dgm:cxn modelId="{54C38079-029B-45E5-BFE9-18273EB33A34}" srcId="{7982CD86-D4D9-4E68-9DE9-2F8EB43D64E6}" destId="{A79B3514-DE86-49A7-AFF0-C9F5A86C141D}" srcOrd="2" destOrd="0" parTransId="{71BA3078-9F22-4046-AE6D-24BED69C24BE}" sibTransId="{88EAF5E8-1507-4EAF-8BD8-960CF1AE361E}"/>
    <dgm:cxn modelId="{E04BDB9D-DF78-4959-A937-EAD27EDF6C7A}" srcId="{7982CD86-D4D9-4E68-9DE9-2F8EB43D64E6}" destId="{8BB611DD-DD83-4355-881C-81327C8F9324}" srcOrd="0" destOrd="0" parTransId="{78742DCC-094B-4BD0-91D5-52481E3A36B0}" sibTransId="{FEAC3D29-C274-4336-ACDE-89BF970A01A6}"/>
    <dgm:cxn modelId="{E78DBBA2-DDBF-4DFB-9065-CAD04250831C}" type="presOf" srcId="{4F2930EF-A4C2-4B1B-9EB4-0A4B6B92BBFD}" destId="{8FFBA835-5D2B-4241-838A-D12B963B9D38}" srcOrd="0" destOrd="0" presId="urn:microsoft.com/office/officeart/2018/2/layout/IconLabelList"/>
    <dgm:cxn modelId="{8D25EAB8-DF9C-4059-B204-4515A73C7DD2}" srcId="{7982CD86-D4D9-4E68-9DE9-2F8EB43D64E6}" destId="{8CEE47AE-A2A7-4B14-8079-C28C89AD03C8}" srcOrd="4" destOrd="0" parTransId="{1130B038-916C-41A2-BB11-4EF71332E67C}" sibTransId="{5A713D2D-EE3C-4B52-9980-3F5BD32B783D}"/>
    <dgm:cxn modelId="{F0AD0FF3-D564-49D6-A49E-090E7DEE3E7D}" srcId="{7982CD86-D4D9-4E68-9DE9-2F8EB43D64E6}" destId="{4F2930EF-A4C2-4B1B-9EB4-0A4B6B92BBFD}" srcOrd="1" destOrd="0" parTransId="{6A8E679E-5E43-41DC-9A47-1C2FDA7E9F9A}" sibTransId="{E5D413C5-4A7C-4C1D-BA88-D24464D3FA65}"/>
    <dgm:cxn modelId="{51FB091A-831C-468D-A47D-974808301A6A}" type="presParOf" srcId="{E4708768-57B2-4442-A5FE-A71B7A639ACD}" destId="{CBF165AD-2716-48D0-864D-5AA8AB8107D2}" srcOrd="0" destOrd="0" presId="urn:microsoft.com/office/officeart/2018/2/layout/IconLabelList"/>
    <dgm:cxn modelId="{57724E67-FCAF-4E51-A3EB-EC76EDF75ED2}" type="presParOf" srcId="{CBF165AD-2716-48D0-864D-5AA8AB8107D2}" destId="{6670F088-D86B-4077-96CD-D9DD745127FC}" srcOrd="0" destOrd="0" presId="urn:microsoft.com/office/officeart/2018/2/layout/IconLabelList"/>
    <dgm:cxn modelId="{46AD9EA3-39E9-4EC2-9077-6E5F6899A4CE}" type="presParOf" srcId="{CBF165AD-2716-48D0-864D-5AA8AB8107D2}" destId="{DD9445F0-EBDD-4D98-93B6-DDB4EDE3259D}" srcOrd="1" destOrd="0" presId="urn:microsoft.com/office/officeart/2018/2/layout/IconLabelList"/>
    <dgm:cxn modelId="{2CD61AB8-D0E6-4D6D-9568-558E281697AA}" type="presParOf" srcId="{CBF165AD-2716-48D0-864D-5AA8AB8107D2}" destId="{E64BD59B-2BD8-4BAE-BDF4-D96C6DE21EC0}" srcOrd="2" destOrd="0" presId="urn:microsoft.com/office/officeart/2018/2/layout/IconLabelList"/>
    <dgm:cxn modelId="{8A41FB4C-F847-4087-A3EB-6CE7C7D68146}" type="presParOf" srcId="{E4708768-57B2-4442-A5FE-A71B7A639ACD}" destId="{11D44083-99F3-4929-864D-C2D7FA99179A}" srcOrd="1" destOrd="0" presId="urn:microsoft.com/office/officeart/2018/2/layout/IconLabelList"/>
    <dgm:cxn modelId="{691B26CA-ACA6-4F77-B348-270765EAA31C}" type="presParOf" srcId="{E4708768-57B2-4442-A5FE-A71B7A639ACD}" destId="{78F68C35-2CD2-40B7-A59A-3CD9CAAC0E51}" srcOrd="2" destOrd="0" presId="urn:microsoft.com/office/officeart/2018/2/layout/IconLabelList"/>
    <dgm:cxn modelId="{B94CA424-0431-40EC-9B1D-97B9D3CDB80B}" type="presParOf" srcId="{78F68C35-2CD2-40B7-A59A-3CD9CAAC0E51}" destId="{784AF547-ABC4-47EE-8DA9-76F7639978EE}" srcOrd="0" destOrd="0" presId="urn:microsoft.com/office/officeart/2018/2/layout/IconLabelList"/>
    <dgm:cxn modelId="{011C8D11-96C4-4971-9592-3D1A92536010}" type="presParOf" srcId="{78F68C35-2CD2-40B7-A59A-3CD9CAAC0E51}" destId="{BC7D96AC-D900-49D4-BAC6-AD5904135E26}" srcOrd="1" destOrd="0" presId="urn:microsoft.com/office/officeart/2018/2/layout/IconLabelList"/>
    <dgm:cxn modelId="{3C2B830C-7437-4D1F-A4C0-09C0C41DB926}" type="presParOf" srcId="{78F68C35-2CD2-40B7-A59A-3CD9CAAC0E51}" destId="{8FFBA835-5D2B-4241-838A-D12B963B9D38}" srcOrd="2" destOrd="0" presId="urn:microsoft.com/office/officeart/2018/2/layout/IconLabelList"/>
    <dgm:cxn modelId="{B6381677-17E7-4C3A-91D0-A250C733A477}" type="presParOf" srcId="{E4708768-57B2-4442-A5FE-A71B7A639ACD}" destId="{FBA76C4D-A4B6-41F9-BDE8-1E90BC7FC5FF}" srcOrd="3" destOrd="0" presId="urn:microsoft.com/office/officeart/2018/2/layout/IconLabelList"/>
    <dgm:cxn modelId="{82EB6F76-6F5E-4C10-81D4-E34A7EB35E76}" type="presParOf" srcId="{E4708768-57B2-4442-A5FE-A71B7A639ACD}" destId="{DBC6C417-8BE6-4BDF-A73A-C61AC438D1A5}" srcOrd="4" destOrd="0" presId="urn:microsoft.com/office/officeart/2018/2/layout/IconLabelList"/>
    <dgm:cxn modelId="{FCA64898-D4A7-4ED1-8412-FE4779DD9AD8}" type="presParOf" srcId="{DBC6C417-8BE6-4BDF-A73A-C61AC438D1A5}" destId="{F27799BD-0AA7-4604-98E4-112794934D7E}" srcOrd="0" destOrd="0" presId="urn:microsoft.com/office/officeart/2018/2/layout/IconLabelList"/>
    <dgm:cxn modelId="{33399BCD-F6C4-4598-B413-73CC3F2CB651}" type="presParOf" srcId="{DBC6C417-8BE6-4BDF-A73A-C61AC438D1A5}" destId="{17285BB3-BE07-448D-B2D1-3ED8F7B6A480}" srcOrd="1" destOrd="0" presId="urn:microsoft.com/office/officeart/2018/2/layout/IconLabelList"/>
    <dgm:cxn modelId="{BFAEA46A-238A-4907-AB7B-2757E2519543}" type="presParOf" srcId="{DBC6C417-8BE6-4BDF-A73A-C61AC438D1A5}" destId="{7BA98ED1-32DA-4D97-BEE0-092E0916F829}" srcOrd="2" destOrd="0" presId="urn:microsoft.com/office/officeart/2018/2/layout/IconLabelList"/>
    <dgm:cxn modelId="{DA83B04C-F62B-4B9C-928E-B987075A74EF}" type="presParOf" srcId="{E4708768-57B2-4442-A5FE-A71B7A639ACD}" destId="{80B60329-83BC-40BF-BDAA-D01F57263FF8}" srcOrd="5" destOrd="0" presId="urn:microsoft.com/office/officeart/2018/2/layout/IconLabelList"/>
    <dgm:cxn modelId="{CC1CD70D-EEC6-41DD-8F89-9E3028B4737D}" type="presParOf" srcId="{E4708768-57B2-4442-A5FE-A71B7A639ACD}" destId="{6042BD75-C75A-46BD-ADCF-A8092DFD6E9E}" srcOrd="6" destOrd="0" presId="urn:microsoft.com/office/officeart/2018/2/layout/IconLabelList"/>
    <dgm:cxn modelId="{31835382-AC65-4FD5-B44B-8B2439362A27}" type="presParOf" srcId="{6042BD75-C75A-46BD-ADCF-A8092DFD6E9E}" destId="{5F573A4A-81CB-4A86-B164-084A2888118C}" srcOrd="0" destOrd="0" presId="urn:microsoft.com/office/officeart/2018/2/layout/IconLabelList"/>
    <dgm:cxn modelId="{91E0D184-E265-4A90-A9C1-E9E71CC0277A}" type="presParOf" srcId="{6042BD75-C75A-46BD-ADCF-A8092DFD6E9E}" destId="{6ED6B4EC-4762-4198-8C73-21EF0502957B}" srcOrd="1" destOrd="0" presId="urn:microsoft.com/office/officeart/2018/2/layout/IconLabelList"/>
    <dgm:cxn modelId="{82A1907F-0E3C-4788-ADE5-C3A3215DA24D}" type="presParOf" srcId="{6042BD75-C75A-46BD-ADCF-A8092DFD6E9E}" destId="{3F7C3263-EC68-4E69-8DF1-415B2ED3D2C7}" srcOrd="2" destOrd="0" presId="urn:microsoft.com/office/officeart/2018/2/layout/IconLabelList"/>
    <dgm:cxn modelId="{E4D9325C-F3DA-4B46-90E3-6404B09D200A}" type="presParOf" srcId="{E4708768-57B2-4442-A5FE-A71B7A639ACD}" destId="{5C594528-5FFF-47BA-BFB2-9F1D96461630}" srcOrd="7" destOrd="0" presId="urn:microsoft.com/office/officeart/2018/2/layout/IconLabelList"/>
    <dgm:cxn modelId="{C3A69FD0-A9B0-4004-A7DA-79C8F6DE7180}" type="presParOf" srcId="{E4708768-57B2-4442-A5FE-A71B7A639ACD}" destId="{1DB73C99-387B-41A1-A362-C785B55FFB49}" srcOrd="8" destOrd="0" presId="urn:microsoft.com/office/officeart/2018/2/layout/IconLabelList"/>
    <dgm:cxn modelId="{5A5471E4-F47E-4315-8EAF-A54503668DBB}" type="presParOf" srcId="{1DB73C99-387B-41A1-A362-C785B55FFB49}" destId="{480A1449-89DB-48FD-B904-A34AAEBCC128}" srcOrd="0" destOrd="0" presId="urn:microsoft.com/office/officeart/2018/2/layout/IconLabelList"/>
    <dgm:cxn modelId="{E3949D9F-E6B4-40FF-8EBA-0CDCC78A64F4}" type="presParOf" srcId="{1DB73C99-387B-41A1-A362-C785B55FFB49}" destId="{EE7AA03B-E44A-4C9B-BAD4-B6AAE4F306C5}" srcOrd="1" destOrd="0" presId="urn:microsoft.com/office/officeart/2018/2/layout/IconLabelList"/>
    <dgm:cxn modelId="{B10F198D-E22A-4EAE-BDB6-F51A52EE71B3}" type="presParOf" srcId="{1DB73C99-387B-41A1-A362-C785B55FFB49}" destId="{8C399A6B-9BFA-4976-BAFE-7609E68F69CB}"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75851A-8B86-476D-94F1-5E89ABC65973}" type="doc">
      <dgm:prSet loTypeId="urn:microsoft.com/office/officeart/2018/2/layout/IconCircleList" loCatId="icon" qsTypeId="urn:microsoft.com/office/officeart/2005/8/quickstyle/simple4" qsCatId="simple" csTypeId="urn:microsoft.com/office/officeart/2005/8/colors/accent3_3" csCatId="accent3" phldr="1"/>
      <dgm:spPr/>
      <dgm:t>
        <a:bodyPr/>
        <a:lstStyle/>
        <a:p>
          <a:endParaRPr lang="en-US"/>
        </a:p>
      </dgm:t>
    </dgm:pt>
    <dgm:pt modelId="{B230D472-C98A-4561-8993-03DA599715A0}">
      <dgm:prSet/>
      <dgm:spPr/>
      <dgm:t>
        <a:bodyPr/>
        <a:lstStyle/>
        <a:p>
          <a:pPr>
            <a:lnSpc>
              <a:spcPct val="100000"/>
            </a:lnSpc>
          </a:pPr>
          <a:r>
            <a:rPr lang="en-US" b="1" dirty="0"/>
            <a:t>Cost constraints</a:t>
          </a:r>
        </a:p>
        <a:p>
          <a:pPr>
            <a:lnSpc>
              <a:spcPct val="100000"/>
            </a:lnSpc>
          </a:pPr>
          <a:r>
            <a:rPr lang="en-US" dirty="0"/>
            <a:t>4000 SAR</a:t>
          </a:r>
        </a:p>
      </dgm:t>
    </dgm:pt>
    <dgm:pt modelId="{6CF7EE23-19A1-42CD-A62B-FC0C8F8B7B85}" type="parTrans" cxnId="{1FAF5165-BD81-4B4A-85BF-A96E0D4FD136}">
      <dgm:prSet/>
      <dgm:spPr/>
      <dgm:t>
        <a:bodyPr/>
        <a:lstStyle/>
        <a:p>
          <a:endParaRPr lang="en-US"/>
        </a:p>
      </dgm:t>
    </dgm:pt>
    <dgm:pt modelId="{36E60752-F16A-44CD-815D-1B46706191B6}" type="sibTrans" cxnId="{1FAF5165-BD81-4B4A-85BF-A96E0D4FD136}">
      <dgm:prSet/>
      <dgm:spPr/>
      <dgm:t>
        <a:bodyPr/>
        <a:lstStyle/>
        <a:p>
          <a:pPr>
            <a:lnSpc>
              <a:spcPct val="100000"/>
            </a:lnSpc>
          </a:pPr>
          <a:endParaRPr lang="en-US"/>
        </a:p>
      </dgm:t>
    </dgm:pt>
    <dgm:pt modelId="{167FF5EB-3745-487E-9B88-AAC3081CB281}">
      <dgm:prSet/>
      <dgm:spPr/>
      <dgm:t>
        <a:bodyPr/>
        <a:lstStyle/>
        <a:p>
          <a:pPr>
            <a:lnSpc>
              <a:spcPct val="100000"/>
            </a:lnSpc>
          </a:pPr>
          <a:r>
            <a:rPr lang="en-US" b="1" dirty="0"/>
            <a:t>Safety constraints</a:t>
          </a:r>
        </a:p>
        <a:p>
          <a:pPr>
            <a:lnSpc>
              <a:spcPct val="100000"/>
            </a:lnSpc>
          </a:pPr>
          <a:r>
            <a:rPr lang="en-US" b="0" dirty="0"/>
            <a:t>ASME B31.1</a:t>
          </a:r>
        </a:p>
      </dgm:t>
    </dgm:pt>
    <dgm:pt modelId="{B763A238-BF34-48C2-BC85-C47B38CF15C1}" type="parTrans" cxnId="{DD79BFDB-A1BC-445F-886D-45F98602C483}">
      <dgm:prSet/>
      <dgm:spPr/>
      <dgm:t>
        <a:bodyPr/>
        <a:lstStyle/>
        <a:p>
          <a:endParaRPr lang="en-US"/>
        </a:p>
      </dgm:t>
    </dgm:pt>
    <dgm:pt modelId="{7B08D946-8C24-4E6F-9E0C-C40DEA029003}" type="sibTrans" cxnId="{DD79BFDB-A1BC-445F-886D-45F98602C483}">
      <dgm:prSet/>
      <dgm:spPr/>
      <dgm:t>
        <a:bodyPr/>
        <a:lstStyle/>
        <a:p>
          <a:pPr>
            <a:lnSpc>
              <a:spcPct val="100000"/>
            </a:lnSpc>
          </a:pPr>
          <a:endParaRPr lang="en-US"/>
        </a:p>
      </dgm:t>
    </dgm:pt>
    <dgm:pt modelId="{B09178A2-2820-4E68-94AA-FFAC12060831}">
      <dgm:prSet/>
      <dgm:spPr/>
      <dgm:t>
        <a:bodyPr/>
        <a:lstStyle/>
        <a:p>
          <a:pPr>
            <a:lnSpc>
              <a:spcPct val="100000"/>
            </a:lnSpc>
          </a:pPr>
          <a:r>
            <a:rPr lang="en-US" b="1" dirty="0"/>
            <a:t>Power constraints</a:t>
          </a:r>
        </a:p>
        <a:p>
          <a:pPr>
            <a:lnSpc>
              <a:spcPct val="100000"/>
            </a:lnSpc>
          </a:pPr>
          <a:r>
            <a:rPr lang="en-US" dirty="0"/>
            <a:t>Availability</a:t>
          </a:r>
        </a:p>
      </dgm:t>
    </dgm:pt>
    <dgm:pt modelId="{6296C820-5B8F-4E17-A602-72867FCB7BC5}" type="parTrans" cxnId="{9EADBEC5-5331-44DA-A33D-3DD133600165}">
      <dgm:prSet/>
      <dgm:spPr/>
      <dgm:t>
        <a:bodyPr/>
        <a:lstStyle/>
        <a:p>
          <a:endParaRPr lang="en-US"/>
        </a:p>
      </dgm:t>
    </dgm:pt>
    <dgm:pt modelId="{2B7EE4EB-A6A0-4603-8C30-4729A6E8EA26}" type="sibTrans" cxnId="{9EADBEC5-5331-44DA-A33D-3DD133600165}">
      <dgm:prSet/>
      <dgm:spPr/>
      <dgm:t>
        <a:bodyPr/>
        <a:lstStyle/>
        <a:p>
          <a:pPr>
            <a:lnSpc>
              <a:spcPct val="100000"/>
            </a:lnSpc>
          </a:pPr>
          <a:endParaRPr lang="en-US"/>
        </a:p>
      </dgm:t>
    </dgm:pt>
    <dgm:pt modelId="{4F711D08-A4E9-490F-B94F-274FA7F3A483}">
      <dgm:prSet/>
      <dgm:spPr/>
      <dgm:t>
        <a:bodyPr/>
        <a:lstStyle/>
        <a:p>
          <a:pPr>
            <a:lnSpc>
              <a:spcPct val="100000"/>
            </a:lnSpc>
          </a:pPr>
          <a:r>
            <a:rPr lang="en-US" b="1" dirty="0"/>
            <a:t>Data management constraints</a:t>
          </a:r>
        </a:p>
        <a:p>
          <a:pPr>
            <a:lnSpc>
              <a:spcPct val="100000"/>
            </a:lnSpc>
          </a:pPr>
          <a:r>
            <a:rPr lang="en-US" dirty="0"/>
            <a:t>Clearly in screen</a:t>
          </a:r>
        </a:p>
      </dgm:t>
    </dgm:pt>
    <dgm:pt modelId="{6D2B4A60-8AE8-4F76-B845-B91471133456}" type="parTrans" cxnId="{FB5BEB17-382D-4181-A0C2-81AE65DFAB93}">
      <dgm:prSet/>
      <dgm:spPr/>
      <dgm:t>
        <a:bodyPr/>
        <a:lstStyle/>
        <a:p>
          <a:endParaRPr lang="en-US"/>
        </a:p>
      </dgm:t>
    </dgm:pt>
    <dgm:pt modelId="{53882E1A-D262-4719-AFB2-0296FA93491E}" type="sibTrans" cxnId="{FB5BEB17-382D-4181-A0C2-81AE65DFAB93}">
      <dgm:prSet/>
      <dgm:spPr/>
      <dgm:t>
        <a:bodyPr/>
        <a:lstStyle/>
        <a:p>
          <a:pPr>
            <a:lnSpc>
              <a:spcPct val="100000"/>
            </a:lnSpc>
          </a:pPr>
          <a:endParaRPr lang="en-US"/>
        </a:p>
      </dgm:t>
    </dgm:pt>
    <dgm:pt modelId="{68A52DCB-5B47-4AAB-B4F8-8BE051108E1E}">
      <dgm:prSet/>
      <dgm:spPr/>
      <dgm:t>
        <a:bodyPr/>
        <a:lstStyle/>
        <a:p>
          <a:pPr>
            <a:lnSpc>
              <a:spcPct val="100000"/>
            </a:lnSpc>
          </a:pPr>
          <a:r>
            <a:rPr lang="en-US" b="1" dirty="0"/>
            <a:t>Installation constraints</a:t>
          </a:r>
        </a:p>
        <a:p>
          <a:pPr>
            <a:lnSpc>
              <a:spcPct val="100000"/>
            </a:lnSpc>
          </a:pPr>
          <a:r>
            <a:rPr lang="en-US" dirty="0"/>
            <a:t>Easy to install and remove</a:t>
          </a:r>
        </a:p>
      </dgm:t>
    </dgm:pt>
    <dgm:pt modelId="{FF29DC1F-778B-4E9E-9BBC-E83130003529}" type="parTrans" cxnId="{E8F56B72-BAAA-4A8B-8CE5-54256381FDEA}">
      <dgm:prSet/>
      <dgm:spPr/>
      <dgm:t>
        <a:bodyPr/>
        <a:lstStyle/>
        <a:p>
          <a:endParaRPr lang="en-US"/>
        </a:p>
      </dgm:t>
    </dgm:pt>
    <dgm:pt modelId="{7F7C74E5-46AC-4FE2-8031-A53022AB5EE0}" type="sibTrans" cxnId="{E8F56B72-BAAA-4A8B-8CE5-54256381FDEA}">
      <dgm:prSet/>
      <dgm:spPr/>
      <dgm:t>
        <a:bodyPr/>
        <a:lstStyle/>
        <a:p>
          <a:pPr>
            <a:lnSpc>
              <a:spcPct val="100000"/>
            </a:lnSpc>
          </a:pPr>
          <a:endParaRPr lang="en-US"/>
        </a:p>
      </dgm:t>
    </dgm:pt>
    <dgm:pt modelId="{ADA2FA0D-CD5D-43BA-B2CE-214CB8C182C6}">
      <dgm:prSet/>
      <dgm:spPr/>
      <dgm:t>
        <a:bodyPr/>
        <a:lstStyle/>
        <a:p>
          <a:pPr>
            <a:lnSpc>
              <a:spcPct val="100000"/>
            </a:lnSpc>
          </a:pPr>
          <a:r>
            <a:rPr lang="en-US" b="1" dirty="0"/>
            <a:t>Reliability constraints</a:t>
          </a:r>
        </a:p>
        <a:p>
          <a:pPr>
            <a:lnSpc>
              <a:spcPct val="100000"/>
            </a:lnSpc>
          </a:pPr>
          <a:r>
            <a:rPr lang="en-US" dirty="0"/>
            <a:t>Sensors Calibration</a:t>
          </a:r>
        </a:p>
      </dgm:t>
    </dgm:pt>
    <dgm:pt modelId="{52AD9E8B-925F-498C-9706-680298F21D07}" type="parTrans" cxnId="{F02802B7-E9EF-4A89-9EF7-88534D5F5A89}">
      <dgm:prSet/>
      <dgm:spPr/>
      <dgm:t>
        <a:bodyPr/>
        <a:lstStyle/>
        <a:p>
          <a:endParaRPr lang="en-US"/>
        </a:p>
      </dgm:t>
    </dgm:pt>
    <dgm:pt modelId="{DEFEBE49-25BB-4D66-BB3B-0672849624C7}" type="sibTrans" cxnId="{F02802B7-E9EF-4A89-9EF7-88534D5F5A89}">
      <dgm:prSet/>
      <dgm:spPr/>
      <dgm:t>
        <a:bodyPr/>
        <a:lstStyle/>
        <a:p>
          <a:endParaRPr lang="en-US"/>
        </a:p>
      </dgm:t>
    </dgm:pt>
    <dgm:pt modelId="{90B0D78D-9EBB-42C4-A7CF-15F2C72B7CA5}" type="pres">
      <dgm:prSet presAssocID="{7275851A-8B86-476D-94F1-5E89ABC65973}" presName="root" presStyleCnt="0">
        <dgm:presLayoutVars>
          <dgm:dir/>
          <dgm:resizeHandles val="exact"/>
        </dgm:presLayoutVars>
      </dgm:prSet>
      <dgm:spPr/>
    </dgm:pt>
    <dgm:pt modelId="{D1757152-8BF1-4A9C-B2EB-ED1A8F493B71}" type="pres">
      <dgm:prSet presAssocID="{7275851A-8B86-476D-94F1-5E89ABC65973}" presName="container" presStyleCnt="0">
        <dgm:presLayoutVars>
          <dgm:dir/>
          <dgm:resizeHandles val="exact"/>
        </dgm:presLayoutVars>
      </dgm:prSet>
      <dgm:spPr/>
    </dgm:pt>
    <dgm:pt modelId="{BAC79A4F-4723-465E-8F9E-CD3FD03C0608}" type="pres">
      <dgm:prSet presAssocID="{B230D472-C98A-4561-8993-03DA599715A0}" presName="compNode" presStyleCnt="0"/>
      <dgm:spPr/>
    </dgm:pt>
    <dgm:pt modelId="{BF741669-3463-4FC0-A7C3-A0945E1921AF}" type="pres">
      <dgm:prSet presAssocID="{B230D472-C98A-4561-8993-03DA599715A0}" presName="iconBgRect" presStyleLbl="bgShp" presStyleIdx="0" presStyleCnt="6"/>
      <dgm:spPr/>
    </dgm:pt>
    <dgm:pt modelId="{89A39419-6385-4D3D-B2AB-DEA6399606C8}" type="pres">
      <dgm:prSet presAssocID="{B230D472-C98A-4561-8993-03DA599715A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pt>
    <dgm:pt modelId="{E4C82109-A3B0-4B4D-8A72-B661FAF0E897}" type="pres">
      <dgm:prSet presAssocID="{B230D472-C98A-4561-8993-03DA599715A0}" presName="spaceRect" presStyleCnt="0"/>
      <dgm:spPr/>
    </dgm:pt>
    <dgm:pt modelId="{E9C67F72-7A89-4F5A-A7B5-817BFE3C024E}" type="pres">
      <dgm:prSet presAssocID="{B230D472-C98A-4561-8993-03DA599715A0}" presName="textRect" presStyleLbl="revTx" presStyleIdx="0" presStyleCnt="6">
        <dgm:presLayoutVars>
          <dgm:chMax val="1"/>
          <dgm:chPref val="1"/>
        </dgm:presLayoutVars>
      </dgm:prSet>
      <dgm:spPr/>
    </dgm:pt>
    <dgm:pt modelId="{0FE48C3E-334C-4586-82E2-2EC98320D939}" type="pres">
      <dgm:prSet presAssocID="{36E60752-F16A-44CD-815D-1B46706191B6}" presName="sibTrans" presStyleLbl="sibTrans2D1" presStyleIdx="0" presStyleCnt="0"/>
      <dgm:spPr/>
    </dgm:pt>
    <dgm:pt modelId="{6AF8F724-9A3F-46EB-B547-0EC0E2DA72E9}" type="pres">
      <dgm:prSet presAssocID="{167FF5EB-3745-487E-9B88-AAC3081CB281}" presName="compNode" presStyleCnt="0"/>
      <dgm:spPr/>
    </dgm:pt>
    <dgm:pt modelId="{AEFA93D3-49C5-403E-BB9E-2B51DAE35888}" type="pres">
      <dgm:prSet presAssocID="{167FF5EB-3745-487E-9B88-AAC3081CB281}" presName="iconBgRect" presStyleLbl="bgShp" presStyleIdx="1" presStyleCnt="6"/>
      <dgm:spPr/>
    </dgm:pt>
    <dgm:pt modelId="{26CC79F6-9805-4E33-8C51-5FF614A59921}" type="pres">
      <dgm:prSet presAssocID="{167FF5EB-3745-487E-9B88-AAC3081CB281}" presName="iconRect" presStyleLbl="nod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hield Tick with solid fill"/>
        </a:ext>
      </dgm:extLst>
    </dgm:pt>
    <dgm:pt modelId="{479F76F4-AF4C-4C3E-8E03-B8D3D5FF22F9}" type="pres">
      <dgm:prSet presAssocID="{167FF5EB-3745-487E-9B88-AAC3081CB281}" presName="spaceRect" presStyleCnt="0"/>
      <dgm:spPr/>
    </dgm:pt>
    <dgm:pt modelId="{C56E4EE0-B0D7-4F3C-BC45-6D45714FB1FB}" type="pres">
      <dgm:prSet presAssocID="{167FF5EB-3745-487E-9B88-AAC3081CB281}" presName="textRect" presStyleLbl="revTx" presStyleIdx="1" presStyleCnt="6">
        <dgm:presLayoutVars>
          <dgm:chMax val="1"/>
          <dgm:chPref val="1"/>
        </dgm:presLayoutVars>
      </dgm:prSet>
      <dgm:spPr/>
    </dgm:pt>
    <dgm:pt modelId="{6433108D-F0E3-4203-B7BC-70B575B6890B}" type="pres">
      <dgm:prSet presAssocID="{7B08D946-8C24-4E6F-9E0C-C40DEA029003}" presName="sibTrans" presStyleLbl="sibTrans2D1" presStyleIdx="0" presStyleCnt="0"/>
      <dgm:spPr/>
    </dgm:pt>
    <dgm:pt modelId="{B280107F-CFFC-4CA0-AF68-4E3A896468CB}" type="pres">
      <dgm:prSet presAssocID="{B09178A2-2820-4E68-94AA-FFAC12060831}" presName="compNode" presStyleCnt="0"/>
      <dgm:spPr/>
    </dgm:pt>
    <dgm:pt modelId="{5477D170-4FF0-46C9-8DE5-3B85AF084DFD}" type="pres">
      <dgm:prSet presAssocID="{B09178A2-2820-4E68-94AA-FFAC12060831}" presName="iconBgRect" presStyleLbl="bgShp" presStyleIdx="2" presStyleCnt="6"/>
      <dgm:spPr>
        <a:xfrm>
          <a:off x="1063189" y="891249"/>
          <a:ext cx="538650" cy="538650"/>
        </a:xfrm>
        <a:prstGeom prst="ellipse">
          <a:avLst/>
        </a:prstGeom>
        <a:solidFill>
          <a:srgbClr val="9BBB59">
            <a:tint val="40000"/>
            <a:hueOff val="0"/>
            <a:satOff val="0"/>
            <a:lumOff val="0"/>
            <a:alphaOff val="0"/>
          </a:srgbClr>
        </a:solidFill>
        <a:ln>
          <a:noFill/>
        </a:ln>
        <a:effectLst>
          <a:outerShdw blurRad="40000" dist="23000" dir="5400000" rotWithShape="0">
            <a:srgbClr val="000000">
              <a:alpha val="35000"/>
            </a:srgbClr>
          </a:outerShdw>
        </a:effectLst>
      </dgm:spPr>
    </dgm:pt>
    <dgm:pt modelId="{C3AB7D4B-0D6D-43A9-B6E6-FBC3B62C65A0}" type="pres">
      <dgm:prSet presAssocID="{B09178A2-2820-4E68-94AA-FFAC12060831}"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isconnected"/>
        </a:ext>
      </dgm:extLst>
    </dgm:pt>
    <dgm:pt modelId="{C0BE66BF-56FA-416F-869F-11F47458546F}" type="pres">
      <dgm:prSet presAssocID="{B09178A2-2820-4E68-94AA-FFAC12060831}" presName="spaceRect" presStyleCnt="0"/>
      <dgm:spPr/>
    </dgm:pt>
    <dgm:pt modelId="{ED99D0AC-CC25-442C-9B0F-AD6BC80047DB}" type="pres">
      <dgm:prSet presAssocID="{B09178A2-2820-4E68-94AA-FFAC12060831}" presName="textRect" presStyleLbl="revTx" presStyleIdx="2" presStyleCnt="6">
        <dgm:presLayoutVars>
          <dgm:chMax val="1"/>
          <dgm:chPref val="1"/>
        </dgm:presLayoutVars>
      </dgm:prSet>
      <dgm:spPr/>
    </dgm:pt>
    <dgm:pt modelId="{3162725A-5709-4DEB-B160-0038EFE551E3}" type="pres">
      <dgm:prSet presAssocID="{2B7EE4EB-A6A0-4603-8C30-4729A6E8EA26}" presName="sibTrans" presStyleLbl="sibTrans2D1" presStyleIdx="0" presStyleCnt="0"/>
      <dgm:spPr/>
    </dgm:pt>
    <dgm:pt modelId="{4D0F7061-5B28-4B42-98B8-7ED976146324}" type="pres">
      <dgm:prSet presAssocID="{4F711D08-A4E9-490F-B94F-274FA7F3A483}" presName="compNode" presStyleCnt="0"/>
      <dgm:spPr/>
    </dgm:pt>
    <dgm:pt modelId="{2D4FD8DD-7EED-4532-B393-92558838570F}" type="pres">
      <dgm:prSet presAssocID="{4F711D08-A4E9-490F-B94F-274FA7F3A483}" presName="iconBgRect" presStyleLbl="bgShp" presStyleIdx="3" presStyleCnt="6"/>
      <dgm:spPr/>
    </dgm:pt>
    <dgm:pt modelId="{007B9B93-2FC7-4753-BB45-E3CADE7177FE}" type="pres">
      <dgm:prSet presAssocID="{4F711D08-A4E9-490F-B94F-274FA7F3A48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B8061C46-9F82-4A47-98BF-43F49612EBD8}" type="pres">
      <dgm:prSet presAssocID="{4F711D08-A4E9-490F-B94F-274FA7F3A483}" presName="spaceRect" presStyleCnt="0"/>
      <dgm:spPr/>
    </dgm:pt>
    <dgm:pt modelId="{15B87F1F-37FA-41C4-8CD3-7EBB25638587}" type="pres">
      <dgm:prSet presAssocID="{4F711D08-A4E9-490F-B94F-274FA7F3A483}" presName="textRect" presStyleLbl="revTx" presStyleIdx="3" presStyleCnt="6">
        <dgm:presLayoutVars>
          <dgm:chMax val="1"/>
          <dgm:chPref val="1"/>
        </dgm:presLayoutVars>
      </dgm:prSet>
      <dgm:spPr/>
    </dgm:pt>
    <dgm:pt modelId="{048FF06C-4C20-46FD-892A-2CC07801DD15}" type="pres">
      <dgm:prSet presAssocID="{53882E1A-D262-4719-AFB2-0296FA93491E}" presName="sibTrans" presStyleLbl="sibTrans2D1" presStyleIdx="0" presStyleCnt="0"/>
      <dgm:spPr/>
    </dgm:pt>
    <dgm:pt modelId="{7B8D1436-F30B-43D8-9406-C1176688A3FB}" type="pres">
      <dgm:prSet presAssocID="{68A52DCB-5B47-4AAB-B4F8-8BE051108E1E}" presName="compNode" presStyleCnt="0"/>
      <dgm:spPr/>
    </dgm:pt>
    <dgm:pt modelId="{A1E58265-F944-49AB-9499-B046E3183D6D}" type="pres">
      <dgm:prSet presAssocID="{68A52DCB-5B47-4AAB-B4F8-8BE051108E1E}" presName="iconBgRect" presStyleLbl="bgShp" presStyleIdx="4" presStyleCnt="6"/>
      <dgm:spPr/>
    </dgm:pt>
    <dgm:pt modelId="{402E97D1-6882-43B1-8798-380E0B9413BD}" type="pres">
      <dgm:prSet presAssocID="{68A52DCB-5B47-4AAB-B4F8-8BE051108E1E}"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igh Voltage"/>
        </a:ext>
      </dgm:extLst>
    </dgm:pt>
    <dgm:pt modelId="{86283DD2-5BCD-4D61-8C01-09E4C0331E87}" type="pres">
      <dgm:prSet presAssocID="{68A52DCB-5B47-4AAB-B4F8-8BE051108E1E}" presName="spaceRect" presStyleCnt="0"/>
      <dgm:spPr/>
    </dgm:pt>
    <dgm:pt modelId="{32281BA7-683F-4B2B-B3D2-E20D79177F90}" type="pres">
      <dgm:prSet presAssocID="{68A52DCB-5B47-4AAB-B4F8-8BE051108E1E}" presName="textRect" presStyleLbl="revTx" presStyleIdx="4" presStyleCnt="6">
        <dgm:presLayoutVars>
          <dgm:chMax val="1"/>
          <dgm:chPref val="1"/>
        </dgm:presLayoutVars>
      </dgm:prSet>
      <dgm:spPr/>
    </dgm:pt>
    <dgm:pt modelId="{076AE668-EDD2-490D-B226-D911FAE443FA}" type="pres">
      <dgm:prSet presAssocID="{7F7C74E5-46AC-4FE2-8031-A53022AB5EE0}" presName="sibTrans" presStyleLbl="sibTrans2D1" presStyleIdx="0" presStyleCnt="0"/>
      <dgm:spPr/>
    </dgm:pt>
    <dgm:pt modelId="{013E05B1-6BC8-4BD9-ABD8-289241AAF491}" type="pres">
      <dgm:prSet presAssocID="{ADA2FA0D-CD5D-43BA-B2CE-214CB8C182C6}" presName="compNode" presStyleCnt="0"/>
      <dgm:spPr/>
    </dgm:pt>
    <dgm:pt modelId="{B6B20B87-1473-4766-8C16-50D8B786E6B2}" type="pres">
      <dgm:prSet presAssocID="{ADA2FA0D-CD5D-43BA-B2CE-214CB8C182C6}" presName="iconBgRect" presStyleLbl="bgShp" presStyleIdx="5" presStyleCnt="6"/>
      <dgm:spPr/>
    </dgm:pt>
    <dgm:pt modelId="{7E9C2608-99AE-417B-902F-CE9EBF8F2C0E}" type="pres">
      <dgm:prSet presAssocID="{ADA2FA0D-CD5D-43BA-B2CE-214CB8C182C6}"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Gears"/>
        </a:ext>
      </dgm:extLst>
    </dgm:pt>
    <dgm:pt modelId="{22ACCC60-D4F3-44EE-9F9D-A626018B19C9}" type="pres">
      <dgm:prSet presAssocID="{ADA2FA0D-CD5D-43BA-B2CE-214CB8C182C6}" presName="spaceRect" presStyleCnt="0"/>
      <dgm:spPr/>
    </dgm:pt>
    <dgm:pt modelId="{D01E41F8-C606-447F-8AA8-62A604DBDC69}" type="pres">
      <dgm:prSet presAssocID="{ADA2FA0D-CD5D-43BA-B2CE-214CB8C182C6}" presName="textRect" presStyleLbl="revTx" presStyleIdx="5" presStyleCnt="6">
        <dgm:presLayoutVars>
          <dgm:chMax val="1"/>
          <dgm:chPref val="1"/>
        </dgm:presLayoutVars>
      </dgm:prSet>
      <dgm:spPr/>
    </dgm:pt>
  </dgm:ptLst>
  <dgm:cxnLst>
    <dgm:cxn modelId="{2DCEA303-BD8C-8441-BA2E-18D3AB70A56C}" type="presOf" srcId="{167FF5EB-3745-487E-9B88-AAC3081CB281}" destId="{C56E4EE0-B0D7-4F3C-BC45-6D45714FB1FB}" srcOrd="0" destOrd="0" presId="urn:microsoft.com/office/officeart/2018/2/layout/IconCircleList"/>
    <dgm:cxn modelId="{C523F908-3E29-5646-BA2F-A9D06C330EFE}" type="presOf" srcId="{68A52DCB-5B47-4AAB-B4F8-8BE051108E1E}" destId="{32281BA7-683F-4B2B-B3D2-E20D79177F90}" srcOrd="0" destOrd="0" presId="urn:microsoft.com/office/officeart/2018/2/layout/IconCircleList"/>
    <dgm:cxn modelId="{10067C0A-F936-6743-A97F-549D24F0503C}" type="presOf" srcId="{B09178A2-2820-4E68-94AA-FFAC12060831}" destId="{ED99D0AC-CC25-442C-9B0F-AD6BC80047DB}" srcOrd="0" destOrd="0" presId="urn:microsoft.com/office/officeart/2018/2/layout/IconCircleList"/>
    <dgm:cxn modelId="{FB5BEB17-382D-4181-A0C2-81AE65DFAB93}" srcId="{7275851A-8B86-476D-94F1-5E89ABC65973}" destId="{4F711D08-A4E9-490F-B94F-274FA7F3A483}" srcOrd="3" destOrd="0" parTransId="{6D2B4A60-8AE8-4F76-B845-B91471133456}" sibTransId="{53882E1A-D262-4719-AFB2-0296FA93491E}"/>
    <dgm:cxn modelId="{0242F742-2DC4-6241-9F8D-A1D2A46478D0}" type="presOf" srcId="{7B08D946-8C24-4E6F-9E0C-C40DEA029003}" destId="{6433108D-F0E3-4203-B7BC-70B575B6890B}" srcOrd="0" destOrd="0" presId="urn:microsoft.com/office/officeart/2018/2/layout/IconCircleList"/>
    <dgm:cxn modelId="{1FAF5165-BD81-4B4A-85BF-A96E0D4FD136}" srcId="{7275851A-8B86-476D-94F1-5E89ABC65973}" destId="{B230D472-C98A-4561-8993-03DA599715A0}" srcOrd="0" destOrd="0" parTransId="{6CF7EE23-19A1-42CD-A62B-FC0C8F8B7B85}" sibTransId="{36E60752-F16A-44CD-815D-1B46706191B6}"/>
    <dgm:cxn modelId="{67FD464D-BDBD-9C40-A3F9-E0CDB6189318}" type="presOf" srcId="{53882E1A-D262-4719-AFB2-0296FA93491E}" destId="{048FF06C-4C20-46FD-892A-2CC07801DD15}" srcOrd="0" destOrd="0" presId="urn:microsoft.com/office/officeart/2018/2/layout/IconCircleList"/>
    <dgm:cxn modelId="{E8F56B72-BAAA-4A8B-8CE5-54256381FDEA}" srcId="{7275851A-8B86-476D-94F1-5E89ABC65973}" destId="{68A52DCB-5B47-4AAB-B4F8-8BE051108E1E}" srcOrd="4" destOrd="0" parTransId="{FF29DC1F-778B-4E9E-9BBC-E83130003529}" sibTransId="{7F7C74E5-46AC-4FE2-8031-A53022AB5EE0}"/>
    <dgm:cxn modelId="{D472ACA5-EC42-F24F-B60C-5CCD4A5E7DE9}" type="presOf" srcId="{B230D472-C98A-4561-8993-03DA599715A0}" destId="{E9C67F72-7A89-4F5A-A7B5-817BFE3C024E}" srcOrd="0" destOrd="0" presId="urn:microsoft.com/office/officeart/2018/2/layout/IconCircleList"/>
    <dgm:cxn modelId="{B5E93FAA-0C10-6945-AD87-F024DA27C023}" type="presOf" srcId="{2B7EE4EB-A6A0-4603-8C30-4729A6E8EA26}" destId="{3162725A-5709-4DEB-B160-0038EFE551E3}" srcOrd="0" destOrd="0" presId="urn:microsoft.com/office/officeart/2018/2/layout/IconCircleList"/>
    <dgm:cxn modelId="{271C96B3-C978-6F4A-B372-8BCF580AEA85}" type="presOf" srcId="{ADA2FA0D-CD5D-43BA-B2CE-214CB8C182C6}" destId="{D01E41F8-C606-447F-8AA8-62A604DBDC69}" srcOrd="0" destOrd="0" presId="urn:microsoft.com/office/officeart/2018/2/layout/IconCircleList"/>
    <dgm:cxn modelId="{F02802B7-E9EF-4A89-9EF7-88534D5F5A89}" srcId="{7275851A-8B86-476D-94F1-5E89ABC65973}" destId="{ADA2FA0D-CD5D-43BA-B2CE-214CB8C182C6}" srcOrd="5" destOrd="0" parTransId="{52AD9E8B-925F-498C-9706-680298F21D07}" sibTransId="{DEFEBE49-25BB-4D66-BB3B-0672849624C7}"/>
    <dgm:cxn modelId="{2EADA9B9-5611-A94A-A972-C3A456E3029D}" type="presOf" srcId="{4F711D08-A4E9-490F-B94F-274FA7F3A483}" destId="{15B87F1F-37FA-41C4-8CD3-7EBB25638587}" srcOrd="0" destOrd="0" presId="urn:microsoft.com/office/officeart/2018/2/layout/IconCircleList"/>
    <dgm:cxn modelId="{BC72C7C2-EF1E-DF4E-BF9B-CD35A357A496}" type="presOf" srcId="{7F7C74E5-46AC-4FE2-8031-A53022AB5EE0}" destId="{076AE668-EDD2-490D-B226-D911FAE443FA}" srcOrd="0" destOrd="0" presId="urn:microsoft.com/office/officeart/2018/2/layout/IconCircleList"/>
    <dgm:cxn modelId="{9EADBEC5-5331-44DA-A33D-3DD133600165}" srcId="{7275851A-8B86-476D-94F1-5E89ABC65973}" destId="{B09178A2-2820-4E68-94AA-FFAC12060831}" srcOrd="2" destOrd="0" parTransId="{6296C820-5B8F-4E17-A602-72867FCB7BC5}" sibTransId="{2B7EE4EB-A6A0-4603-8C30-4729A6E8EA26}"/>
    <dgm:cxn modelId="{F3F54DD8-3E0A-9748-9516-BA040E18CB0F}" type="presOf" srcId="{36E60752-F16A-44CD-815D-1B46706191B6}" destId="{0FE48C3E-334C-4586-82E2-2EC98320D939}" srcOrd="0" destOrd="0" presId="urn:microsoft.com/office/officeart/2018/2/layout/IconCircleList"/>
    <dgm:cxn modelId="{DD79BFDB-A1BC-445F-886D-45F98602C483}" srcId="{7275851A-8B86-476D-94F1-5E89ABC65973}" destId="{167FF5EB-3745-487E-9B88-AAC3081CB281}" srcOrd="1" destOrd="0" parTransId="{B763A238-BF34-48C2-BC85-C47B38CF15C1}" sibTransId="{7B08D946-8C24-4E6F-9E0C-C40DEA029003}"/>
    <dgm:cxn modelId="{B3C15EE4-B638-E047-9F35-35DB69D399F4}" type="presOf" srcId="{7275851A-8B86-476D-94F1-5E89ABC65973}" destId="{90B0D78D-9EBB-42C4-A7CF-15F2C72B7CA5}" srcOrd="0" destOrd="0" presId="urn:microsoft.com/office/officeart/2018/2/layout/IconCircleList"/>
    <dgm:cxn modelId="{7B3D2C6D-7688-9343-8A3D-65AFDDE81D1C}" type="presParOf" srcId="{90B0D78D-9EBB-42C4-A7CF-15F2C72B7CA5}" destId="{D1757152-8BF1-4A9C-B2EB-ED1A8F493B71}" srcOrd="0" destOrd="0" presId="urn:microsoft.com/office/officeart/2018/2/layout/IconCircleList"/>
    <dgm:cxn modelId="{C19D6717-E617-284C-94B4-DBB4B92F5B28}" type="presParOf" srcId="{D1757152-8BF1-4A9C-B2EB-ED1A8F493B71}" destId="{BAC79A4F-4723-465E-8F9E-CD3FD03C0608}" srcOrd="0" destOrd="0" presId="urn:microsoft.com/office/officeart/2018/2/layout/IconCircleList"/>
    <dgm:cxn modelId="{3BC5A7EB-B1AD-B043-83CE-A9A211E4D22A}" type="presParOf" srcId="{BAC79A4F-4723-465E-8F9E-CD3FD03C0608}" destId="{BF741669-3463-4FC0-A7C3-A0945E1921AF}" srcOrd="0" destOrd="0" presId="urn:microsoft.com/office/officeart/2018/2/layout/IconCircleList"/>
    <dgm:cxn modelId="{B041B1A4-E8EF-A941-A352-D605E24F31EE}" type="presParOf" srcId="{BAC79A4F-4723-465E-8F9E-CD3FD03C0608}" destId="{89A39419-6385-4D3D-B2AB-DEA6399606C8}" srcOrd="1" destOrd="0" presId="urn:microsoft.com/office/officeart/2018/2/layout/IconCircleList"/>
    <dgm:cxn modelId="{C5CF01C9-0383-3244-A2A7-E6DAA4269C1F}" type="presParOf" srcId="{BAC79A4F-4723-465E-8F9E-CD3FD03C0608}" destId="{E4C82109-A3B0-4B4D-8A72-B661FAF0E897}" srcOrd="2" destOrd="0" presId="urn:microsoft.com/office/officeart/2018/2/layout/IconCircleList"/>
    <dgm:cxn modelId="{B3A846E8-7A0E-EE46-A190-D5194E732F3C}" type="presParOf" srcId="{BAC79A4F-4723-465E-8F9E-CD3FD03C0608}" destId="{E9C67F72-7A89-4F5A-A7B5-817BFE3C024E}" srcOrd="3" destOrd="0" presId="urn:microsoft.com/office/officeart/2018/2/layout/IconCircleList"/>
    <dgm:cxn modelId="{89F00230-5937-1F42-A507-3933D5DBDD56}" type="presParOf" srcId="{D1757152-8BF1-4A9C-B2EB-ED1A8F493B71}" destId="{0FE48C3E-334C-4586-82E2-2EC98320D939}" srcOrd="1" destOrd="0" presId="urn:microsoft.com/office/officeart/2018/2/layout/IconCircleList"/>
    <dgm:cxn modelId="{9EE5CD9A-A4E8-4C4B-86BF-03106A25440E}" type="presParOf" srcId="{D1757152-8BF1-4A9C-B2EB-ED1A8F493B71}" destId="{6AF8F724-9A3F-46EB-B547-0EC0E2DA72E9}" srcOrd="2" destOrd="0" presId="urn:microsoft.com/office/officeart/2018/2/layout/IconCircleList"/>
    <dgm:cxn modelId="{F4CDBAD1-8B83-7647-A7A2-5DCDBFE076E0}" type="presParOf" srcId="{6AF8F724-9A3F-46EB-B547-0EC0E2DA72E9}" destId="{AEFA93D3-49C5-403E-BB9E-2B51DAE35888}" srcOrd="0" destOrd="0" presId="urn:microsoft.com/office/officeart/2018/2/layout/IconCircleList"/>
    <dgm:cxn modelId="{552F5F56-0355-EA41-B7FC-F2377736C982}" type="presParOf" srcId="{6AF8F724-9A3F-46EB-B547-0EC0E2DA72E9}" destId="{26CC79F6-9805-4E33-8C51-5FF614A59921}" srcOrd="1" destOrd="0" presId="urn:microsoft.com/office/officeart/2018/2/layout/IconCircleList"/>
    <dgm:cxn modelId="{4814C257-5AA4-3549-AA41-577676D5EA84}" type="presParOf" srcId="{6AF8F724-9A3F-46EB-B547-0EC0E2DA72E9}" destId="{479F76F4-AF4C-4C3E-8E03-B8D3D5FF22F9}" srcOrd="2" destOrd="0" presId="urn:microsoft.com/office/officeart/2018/2/layout/IconCircleList"/>
    <dgm:cxn modelId="{AC5B50F2-FE86-3A4E-A14A-5FE8C616E2E4}" type="presParOf" srcId="{6AF8F724-9A3F-46EB-B547-0EC0E2DA72E9}" destId="{C56E4EE0-B0D7-4F3C-BC45-6D45714FB1FB}" srcOrd="3" destOrd="0" presId="urn:microsoft.com/office/officeart/2018/2/layout/IconCircleList"/>
    <dgm:cxn modelId="{897E9026-D7A7-9644-98AC-410F93471715}" type="presParOf" srcId="{D1757152-8BF1-4A9C-B2EB-ED1A8F493B71}" destId="{6433108D-F0E3-4203-B7BC-70B575B6890B}" srcOrd="3" destOrd="0" presId="urn:microsoft.com/office/officeart/2018/2/layout/IconCircleList"/>
    <dgm:cxn modelId="{7801F83B-F05D-7C48-9B12-FEABB3857D03}" type="presParOf" srcId="{D1757152-8BF1-4A9C-B2EB-ED1A8F493B71}" destId="{B280107F-CFFC-4CA0-AF68-4E3A896468CB}" srcOrd="4" destOrd="0" presId="urn:microsoft.com/office/officeart/2018/2/layout/IconCircleList"/>
    <dgm:cxn modelId="{07F0A15F-EBD7-0443-BE50-8CB60482D421}" type="presParOf" srcId="{B280107F-CFFC-4CA0-AF68-4E3A896468CB}" destId="{5477D170-4FF0-46C9-8DE5-3B85AF084DFD}" srcOrd="0" destOrd="0" presId="urn:microsoft.com/office/officeart/2018/2/layout/IconCircleList"/>
    <dgm:cxn modelId="{14B82590-D8DA-AE49-A7C0-BBADDF7B6C8E}" type="presParOf" srcId="{B280107F-CFFC-4CA0-AF68-4E3A896468CB}" destId="{C3AB7D4B-0D6D-43A9-B6E6-FBC3B62C65A0}" srcOrd="1" destOrd="0" presId="urn:microsoft.com/office/officeart/2018/2/layout/IconCircleList"/>
    <dgm:cxn modelId="{9051A2CB-6AE3-C448-B0C9-8B94D739CBC7}" type="presParOf" srcId="{B280107F-CFFC-4CA0-AF68-4E3A896468CB}" destId="{C0BE66BF-56FA-416F-869F-11F47458546F}" srcOrd="2" destOrd="0" presId="urn:microsoft.com/office/officeart/2018/2/layout/IconCircleList"/>
    <dgm:cxn modelId="{966DB0C0-B835-F340-8C6D-494A9CFA7CFA}" type="presParOf" srcId="{B280107F-CFFC-4CA0-AF68-4E3A896468CB}" destId="{ED99D0AC-CC25-442C-9B0F-AD6BC80047DB}" srcOrd="3" destOrd="0" presId="urn:microsoft.com/office/officeart/2018/2/layout/IconCircleList"/>
    <dgm:cxn modelId="{4BFDCCC0-C248-7248-9D25-71B510CE5876}" type="presParOf" srcId="{D1757152-8BF1-4A9C-B2EB-ED1A8F493B71}" destId="{3162725A-5709-4DEB-B160-0038EFE551E3}" srcOrd="5" destOrd="0" presId="urn:microsoft.com/office/officeart/2018/2/layout/IconCircleList"/>
    <dgm:cxn modelId="{90173557-6943-A042-ADB5-4D7C4B619DC3}" type="presParOf" srcId="{D1757152-8BF1-4A9C-B2EB-ED1A8F493B71}" destId="{4D0F7061-5B28-4B42-98B8-7ED976146324}" srcOrd="6" destOrd="0" presId="urn:microsoft.com/office/officeart/2018/2/layout/IconCircleList"/>
    <dgm:cxn modelId="{5A1DF9CA-2BB5-914D-9436-26C8E6CE83B3}" type="presParOf" srcId="{4D0F7061-5B28-4B42-98B8-7ED976146324}" destId="{2D4FD8DD-7EED-4532-B393-92558838570F}" srcOrd="0" destOrd="0" presId="urn:microsoft.com/office/officeart/2018/2/layout/IconCircleList"/>
    <dgm:cxn modelId="{4D0E7221-5205-FD40-868A-189D66BC07D9}" type="presParOf" srcId="{4D0F7061-5B28-4B42-98B8-7ED976146324}" destId="{007B9B93-2FC7-4753-BB45-E3CADE7177FE}" srcOrd="1" destOrd="0" presId="urn:microsoft.com/office/officeart/2018/2/layout/IconCircleList"/>
    <dgm:cxn modelId="{99FDD770-6D26-A542-8C3F-506680DD5A62}" type="presParOf" srcId="{4D0F7061-5B28-4B42-98B8-7ED976146324}" destId="{B8061C46-9F82-4A47-98BF-43F49612EBD8}" srcOrd="2" destOrd="0" presId="urn:microsoft.com/office/officeart/2018/2/layout/IconCircleList"/>
    <dgm:cxn modelId="{7F340A72-35E6-454D-BE72-9CD28FC299CE}" type="presParOf" srcId="{4D0F7061-5B28-4B42-98B8-7ED976146324}" destId="{15B87F1F-37FA-41C4-8CD3-7EBB25638587}" srcOrd="3" destOrd="0" presId="urn:microsoft.com/office/officeart/2018/2/layout/IconCircleList"/>
    <dgm:cxn modelId="{30C77CB9-919E-C242-A763-4B773AC3D809}" type="presParOf" srcId="{D1757152-8BF1-4A9C-B2EB-ED1A8F493B71}" destId="{048FF06C-4C20-46FD-892A-2CC07801DD15}" srcOrd="7" destOrd="0" presId="urn:microsoft.com/office/officeart/2018/2/layout/IconCircleList"/>
    <dgm:cxn modelId="{22389C7B-4EE0-3F48-A8A2-DD541668CF8C}" type="presParOf" srcId="{D1757152-8BF1-4A9C-B2EB-ED1A8F493B71}" destId="{7B8D1436-F30B-43D8-9406-C1176688A3FB}" srcOrd="8" destOrd="0" presId="urn:microsoft.com/office/officeart/2018/2/layout/IconCircleList"/>
    <dgm:cxn modelId="{596A9900-AC28-0842-AABB-AA334ABB565F}" type="presParOf" srcId="{7B8D1436-F30B-43D8-9406-C1176688A3FB}" destId="{A1E58265-F944-49AB-9499-B046E3183D6D}" srcOrd="0" destOrd="0" presId="urn:microsoft.com/office/officeart/2018/2/layout/IconCircleList"/>
    <dgm:cxn modelId="{AEC632C3-BDF7-2A48-BCBD-D25F2A17846F}" type="presParOf" srcId="{7B8D1436-F30B-43D8-9406-C1176688A3FB}" destId="{402E97D1-6882-43B1-8798-380E0B9413BD}" srcOrd="1" destOrd="0" presId="urn:microsoft.com/office/officeart/2018/2/layout/IconCircleList"/>
    <dgm:cxn modelId="{C15CEF2F-D947-2C4B-9396-A04D38A25B1E}" type="presParOf" srcId="{7B8D1436-F30B-43D8-9406-C1176688A3FB}" destId="{86283DD2-5BCD-4D61-8C01-09E4C0331E87}" srcOrd="2" destOrd="0" presId="urn:microsoft.com/office/officeart/2018/2/layout/IconCircleList"/>
    <dgm:cxn modelId="{2E734E01-5AC3-8C49-A7B1-5D66B69B6638}" type="presParOf" srcId="{7B8D1436-F30B-43D8-9406-C1176688A3FB}" destId="{32281BA7-683F-4B2B-B3D2-E20D79177F90}" srcOrd="3" destOrd="0" presId="urn:microsoft.com/office/officeart/2018/2/layout/IconCircleList"/>
    <dgm:cxn modelId="{57B69D2F-4FC9-0645-8EF7-25D9BAC508DC}" type="presParOf" srcId="{D1757152-8BF1-4A9C-B2EB-ED1A8F493B71}" destId="{076AE668-EDD2-490D-B226-D911FAE443FA}" srcOrd="9" destOrd="0" presId="urn:microsoft.com/office/officeart/2018/2/layout/IconCircleList"/>
    <dgm:cxn modelId="{E5FD0569-6AD4-CC4E-8CD1-9F0C95C8788E}" type="presParOf" srcId="{D1757152-8BF1-4A9C-B2EB-ED1A8F493B71}" destId="{013E05B1-6BC8-4BD9-ABD8-289241AAF491}" srcOrd="10" destOrd="0" presId="urn:microsoft.com/office/officeart/2018/2/layout/IconCircleList"/>
    <dgm:cxn modelId="{9F369DE3-0322-9C4E-BCBA-2B13F06EA611}" type="presParOf" srcId="{013E05B1-6BC8-4BD9-ABD8-289241AAF491}" destId="{B6B20B87-1473-4766-8C16-50D8B786E6B2}" srcOrd="0" destOrd="0" presId="urn:microsoft.com/office/officeart/2018/2/layout/IconCircleList"/>
    <dgm:cxn modelId="{74C18B5A-4FB7-794E-AEFB-CA5D9B22772D}" type="presParOf" srcId="{013E05B1-6BC8-4BD9-ABD8-289241AAF491}" destId="{7E9C2608-99AE-417B-902F-CE9EBF8F2C0E}" srcOrd="1" destOrd="0" presId="urn:microsoft.com/office/officeart/2018/2/layout/IconCircleList"/>
    <dgm:cxn modelId="{2145BB9C-68E5-6941-BDE8-AADF87DF34A3}" type="presParOf" srcId="{013E05B1-6BC8-4BD9-ABD8-289241AAF491}" destId="{22ACCC60-D4F3-44EE-9F9D-A626018B19C9}" srcOrd="2" destOrd="0" presId="urn:microsoft.com/office/officeart/2018/2/layout/IconCircleList"/>
    <dgm:cxn modelId="{48559EB2-5578-774F-9A70-A3D7B786C7FF}" type="presParOf" srcId="{013E05B1-6BC8-4BD9-ABD8-289241AAF491}" destId="{D01E41F8-C606-447F-8AA8-62A604DBDC69}" srcOrd="3" destOrd="0" presId="urn:microsoft.com/office/officeart/2018/2/layout/IconCircleList"/>
  </dgm:cxnLst>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0F088-D86B-4077-96CD-D9DD745127FC}">
      <dsp:nvSpPr>
        <dsp:cNvPr id="0" name=""/>
        <dsp:cNvSpPr/>
      </dsp:nvSpPr>
      <dsp:spPr>
        <a:xfrm>
          <a:off x="297316" y="364976"/>
          <a:ext cx="483310" cy="4833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64BD59B-2BD8-4BAE-BDF4-D96C6DE21EC0}">
      <dsp:nvSpPr>
        <dsp:cNvPr id="0" name=""/>
        <dsp:cNvSpPr/>
      </dsp:nvSpPr>
      <dsp:spPr>
        <a:xfrm>
          <a:off x="1960" y="1009491"/>
          <a:ext cx="1074023" cy="42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Time efficient</a:t>
          </a:r>
        </a:p>
        <a:p>
          <a:pPr marL="0" lvl="0" indent="0" algn="ctr" defTabSz="711200">
            <a:lnSpc>
              <a:spcPct val="100000"/>
            </a:lnSpc>
            <a:spcBef>
              <a:spcPct val="0"/>
            </a:spcBef>
            <a:spcAft>
              <a:spcPct val="35000"/>
            </a:spcAft>
            <a:buNone/>
          </a:pPr>
          <a:endParaRPr lang="en-US" sz="1600" kern="1200" dirty="0"/>
        </a:p>
      </dsp:txBody>
      <dsp:txXfrm>
        <a:off x="1960" y="1009491"/>
        <a:ext cx="1074023" cy="429609"/>
      </dsp:txXfrm>
    </dsp:sp>
    <dsp:sp modelId="{784AF547-ABC4-47EE-8DA9-76F7639978EE}">
      <dsp:nvSpPr>
        <dsp:cNvPr id="0" name=""/>
        <dsp:cNvSpPr/>
      </dsp:nvSpPr>
      <dsp:spPr>
        <a:xfrm>
          <a:off x="1559294" y="364976"/>
          <a:ext cx="483310" cy="4833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FFBA835-5D2B-4241-838A-D12B963B9D38}">
      <dsp:nvSpPr>
        <dsp:cNvPr id="0" name=""/>
        <dsp:cNvSpPr/>
      </dsp:nvSpPr>
      <dsp:spPr>
        <a:xfrm>
          <a:off x="1263937" y="1009491"/>
          <a:ext cx="1074023" cy="42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Easy to install and use</a:t>
          </a:r>
        </a:p>
      </dsp:txBody>
      <dsp:txXfrm>
        <a:off x="1263937" y="1009491"/>
        <a:ext cx="1074023" cy="429609"/>
      </dsp:txXfrm>
    </dsp:sp>
    <dsp:sp modelId="{F27799BD-0AA7-4604-98E4-112794934D7E}">
      <dsp:nvSpPr>
        <dsp:cNvPr id="0" name=""/>
        <dsp:cNvSpPr/>
      </dsp:nvSpPr>
      <dsp:spPr>
        <a:xfrm>
          <a:off x="2821271" y="364976"/>
          <a:ext cx="483310" cy="4833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BA98ED1-32DA-4D97-BEE0-092E0916F829}">
      <dsp:nvSpPr>
        <dsp:cNvPr id="0" name=""/>
        <dsp:cNvSpPr/>
      </dsp:nvSpPr>
      <dsp:spPr>
        <a:xfrm>
          <a:off x="2525915" y="1009491"/>
          <a:ext cx="1074023" cy="42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Accurate data capture</a:t>
          </a:r>
        </a:p>
      </dsp:txBody>
      <dsp:txXfrm>
        <a:off x="2525915" y="1009491"/>
        <a:ext cx="1074023" cy="429609"/>
      </dsp:txXfrm>
    </dsp:sp>
    <dsp:sp modelId="{5F573A4A-81CB-4A86-B164-084A2888118C}">
      <dsp:nvSpPr>
        <dsp:cNvPr id="0" name=""/>
        <dsp:cNvSpPr/>
      </dsp:nvSpPr>
      <dsp:spPr>
        <a:xfrm>
          <a:off x="4083249" y="364976"/>
          <a:ext cx="483310" cy="4833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F7C3263-EC68-4E69-8DF1-415B2ED3D2C7}">
      <dsp:nvSpPr>
        <dsp:cNvPr id="0" name=""/>
        <dsp:cNvSpPr/>
      </dsp:nvSpPr>
      <dsp:spPr>
        <a:xfrm>
          <a:off x="3787892" y="1009491"/>
          <a:ext cx="1074023" cy="42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Allowing remote valve control</a:t>
          </a:r>
        </a:p>
      </dsp:txBody>
      <dsp:txXfrm>
        <a:off x="3787892" y="1009491"/>
        <a:ext cx="1074023" cy="429609"/>
      </dsp:txXfrm>
    </dsp:sp>
    <dsp:sp modelId="{480A1449-89DB-48FD-B904-A34AAEBCC128}">
      <dsp:nvSpPr>
        <dsp:cNvPr id="0" name=""/>
        <dsp:cNvSpPr/>
      </dsp:nvSpPr>
      <dsp:spPr>
        <a:xfrm>
          <a:off x="5345226" y="364976"/>
          <a:ext cx="483310" cy="48331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C399A6B-9BFA-4976-BAFE-7609E68F69CB}">
      <dsp:nvSpPr>
        <dsp:cNvPr id="0" name=""/>
        <dsp:cNvSpPr/>
      </dsp:nvSpPr>
      <dsp:spPr>
        <a:xfrm>
          <a:off x="5049870" y="1009491"/>
          <a:ext cx="1074023" cy="42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Reliable</a:t>
          </a:r>
          <a:r>
            <a:rPr lang="en-US" sz="1400" kern="1200" dirty="0"/>
            <a:t> system</a:t>
          </a:r>
        </a:p>
      </dsp:txBody>
      <dsp:txXfrm>
        <a:off x="5049870" y="1009491"/>
        <a:ext cx="1074023" cy="4296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741669-3463-4FC0-A7C3-A0945E1921AF}">
      <dsp:nvSpPr>
        <dsp:cNvPr id="0" name=""/>
        <dsp:cNvSpPr/>
      </dsp:nvSpPr>
      <dsp:spPr>
        <a:xfrm>
          <a:off x="1063189" y="1163"/>
          <a:ext cx="538650" cy="538650"/>
        </a:xfrm>
        <a:prstGeom prst="ellipse">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9A39419-6385-4D3D-B2AB-DEA6399606C8}">
      <dsp:nvSpPr>
        <dsp:cNvPr id="0" name=""/>
        <dsp:cNvSpPr/>
      </dsp:nvSpPr>
      <dsp:spPr>
        <a:xfrm>
          <a:off x="1176305" y="114279"/>
          <a:ext cx="312416" cy="3124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9C67F72-7A89-4F5A-A7B5-817BFE3C024E}">
      <dsp:nvSpPr>
        <dsp:cNvPr id="0" name=""/>
        <dsp:cNvSpPr/>
      </dsp:nvSpPr>
      <dsp:spPr>
        <a:xfrm>
          <a:off x="1717264" y="1163"/>
          <a:ext cx="1269674" cy="538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dirty="0"/>
            <a:t>Cost constraints</a:t>
          </a:r>
        </a:p>
        <a:p>
          <a:pPr marL="0" lvl="0" indent="0" algn="l" defTabSz="488950">
            <a:lnSpc>
              <a:spcPct val="100000"/>
            </a:lnSpc>
            <a:spcBef>
              <a:spcPct val="0"/>
            </a:spcBef>
            <a:spcAft>
              <a:spcPct val="35000"/>
            </a:spcAft>
            <a:buNone/>
          </a:pPr>
          <a:r>
            <a:rPr lang="en-US" sz="1100" kern="1200" dirty="0"/>
            <a:t>4000 SAR</a:t>
          </a:r>
        </a:p>
      </dsp:txBody>
      <dsp:txXfrm>
        <a:off x="1717264" y="1163"/>
        <a:ext cx="1269674" cy="538650"/>
      </dsp:txXfrm>
    </dsp:sp>
    <dsp:sp modelId="{AEFA93D3-49C5-403E-BB9E-2B51DAE35888}">
      <dsp:nvSpPr>
        <dsp:cNvPr id="0" name=""/>
        <dsp:cNvSpPr/>
      </dsp:nvSpPr>
      <dsp:spPr>
        <a:xfrm>
          <a:off x="3208170" y="1163"/>
          <a:ext cx="538650" cy="538650"/>
        </a:xfrm>
        <a:prstGeom prst="ellipse">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6CC79F6-9805-4E33-8C51-5FF614A59921}">
      <dsp:nvSpPr>
        <dsp:cNvPr id="0" name=""/>
        <dsp:cNvSpPr/>
      </dsp:nvSpPr>
      <dsp:spPr>
        <a:xfrm>
          <a:off x="3321287" y="114279"/>
          <a:ext cx="312416" cy="31241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56E4EE0-B0D7-4F3C-BC45-6D45714FB1FB}">
      <dsp:nvSpPr>
        <dsp:cNvPr id="0" name=""/>
        <dsp:cNvSpPr/>
      </dsp:nvSpPr>
      <dsp:spPr>
        <a:xfrm>
          <a:off x="3862245" y="1163"/>
          <a:ext cx="1269674" cy="538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dirty="0"/>
            <a:t>Safety constraints</a:t>
          </a:r>
        </a:p>
        <a:p>
          <a:pPr marL="0" lvl="0" indent="0" algn="l" defTabSz="488950">
            <a:lnSpc>
              <a:spcPct val="100000"/>
            </a:lnSpc>
            <a:spcBef>
              <a:spcPct val="0"/>
            </a:spcBef>
            <a:spcAft>
              <a:spcPct val="35000"/>
            </a:spcAft>
            <a:buNone/>
          </a:pPr>
          <a:r>
            <a:rPr lang="en-US" sz="1100" b="0" kern="1200" dirty="0"/>
            <a:t>ASME B31.1</a:t>
          </a:r>
        </a:p>
      </dsp:txBody>
      <dsp:txXfrm>
        <a:off x="3862245" y="1163"/>
        <a:ext cx="1269674" cy="538650"/>
      </dsp:txXfrm>
    </dsp:sp>
    <dsp:sp modelId="{5477D170-4FF0-46C9-8DE5-3B85AF084DFD}">
      <dsp:nvSpPr>
        <dsp:cNvPr id="0" name=""/>
        <dsp:cNvSpPr/>
      </dsp:nvSpPr>
      <dsp:spPr>
        <a:xfrm>
          <a:off x="1063189" y="891249"/>
          <a:ext cx="538650" cy="538650"/>
        </a:xfrm>
        <a:prstGeom prst="ellipse">
          <a:avLst/>
        </a:prstGeom>
        <a:solidFill>
          <a:srgbClr val="9BBB59">
            <a:tint val="40000"/>
            <a:hueOff val="0"/>
            <a:satOff val="0"/>
            <a:lumOff val="0"/>
            <a:alphaOff val="0"/>
          </a:srgb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3AB7D4B-0D6D-43A9-B6E6-FBC3B62C65A0}">
      <dsp:nvSpPr>
        <dsp:cNvPr id="0" name=""/>
        <dsp:cNvSpPr/>
      </dsp:nvSpPr>
      <dsp:spPr>
        <a:xfrm>
          <a:off x="1176305" y="1004366"/>
          <a:ext cx="312416" cy="3124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D99D0AC-CC25-442C-9B0F-AD6BC80047DB}">
      <dsp:nvSpPr>
        <dsp:cNvPr id="0" name=""/>
        <dsp:cNvSpPr/>
      </dsp:nvSpPr>
      <dsp:spPr>
        <a:xfrm>
          <a:off x="1717264" y="891249"/>
          <a:ext cx="1269674" cy="538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dirty="0"/>
            <a:t>Power constraints</a:t>
          </a:r>
        </a:p>
        <a:p>
          <a:pPr marL="0" lvl="0" indent="0" algn="l" defTabSz="488950">
            <a:lnSpc>
              <a:spcPct val="100000"/>
            </a:lnSpc>
            <a:spcBef>
              <a:spcPct val="0"/>
            </a:spcBef>
            <a:spcAft>
              <a:spcPct val="35000"/>
            </a:spcAft>
            <a:buNone/>
          </a:pPr>
          <a:r>
            <a:rPr lang="en-US" sz="1100" kern="1200" dirty="0"/>
            <a:t>Availability</a:t>
          </a:r>
        </a:p>
      </dsp:txBody>
      <dsp:txXfrm>
        <a:off x="1717264" y="891249"/>
        <a:ext cx="1269674" cy="538650"/>
      </dsp:txXfrm>
    </dsp:sp>
    <dsp:sp modelId="{2D4FD8DD-7EED-4532-B393-92558838570F}">
      <dsp:nvSpPr>
        <dsp:cNvPr id="0" name=""/>
        <dsp:cNvSpPr/>
      </dsp:nvSpPr>
      <dsp:spPr>
        <a:xfrm>
          <a:off x="3208170" y="891249"/>
          <a:ext cx="538650" cy="538650"/>
        </a:xfrm>
        <a:prstGeom prst="ellipse">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07B9B93-2FC7-4753-BB45-E3CADE7177FE}">
      <dsp:nvSpPr>
        <dsp:cNvPr id="0" name=""/>
        <dsp:cNvSpPr/>
      </dsp:nvSpPr>
      <dsp:spPr>
        <a:xfrm>
          <a:off x="3321287" y="1004366"/>
          <a:ext cx="312416" cy="31241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5B87F1F-37FA-41C4-8CD3-7EBB25638587}">
      <dsp:nvSpPr>
        <dsp:cNvPr id="0" name=""/>
        <dsp:cNvSpPr/>
      </dsp:nvSpPr>
      <dsp:spPr>
        <a:xfrm>
          <a:off x="3862245" y="891249"/>
          <a:ext cx="1269674" cy="538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dirty="0"/>
            <a:t>Data management constraints</a:t>
          </a:r>
        </a:p>
        <a:p>
          <a:pPr marL="0" lvl="0" indent="0" algn="l" defTabSz="488950">
            <a:lnSpc>
              <a:spcPct val="100000"/>
            </a:lnSpc>
            <a:spcBef>
              <a:spcPct val="0"/>
            </a:spcBef>
            <a:spcAft>
              <a:spcPct val="35000"/>
            </a:spcAft>
            <a:buNone/>
          </a:pPr>
          <a:r>
            <a:rPr lang="en-US" sz="1100" kern="1200" dirty="0"/>
            <a:t>Clearly in screen</a:t>
          </a:r>
        </a:p>
      </dsp:txBody>
      <dsp:txXfrm>
        <a:off x="3862245" y="891249"/>
        <a:ext cx="1269674" cy="538650"/>
      </dsp:txXfrm>
    </dsp:sp>
    <dsp:sp modelId="{A1E58265-F944-49AB-9499-B046E3183D6D}">
      <dsp:nvSpPr>
        <dsp:cNvPr id="0" name=""/>
        <dsp:cNvSpPr/>
      </dsp:nvSpPr>
      <dsp:spPr>
        <a:xfrm>
          <a:off x="1063189" y="1781335"/>
          <a:ext cx="538650" cy="538650"/>
        </a:xfrm>
        <a:prstGeom prst="ellipse">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02E97D1-6882-43B1-8798-380E0B9413BD}">
      <dsp:nvSpPr>
        <dsp:cNvPr id="0" name=""/>
        <dsp:cNvSpPr/>
      </dsp:nvSpPr>
      <dsp:spPr>
        <a:xfrm>
          <a:off x="1176305" y="1894452"/>
          <a:ext cx="312416" cy="31241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2281BA7-683F-4B2B-B3D2-E20D79177F90}">
      <dsp:nvSpPr>
        <dsp:cNvPr id="0" name=""/>
        <dsp:cNvSpPr/>
      </dsp:nvSpPr>
      <dsp:spPr>
        <a:xfrm>
          <a:off x="1717264" y="1781335"/>
          <a:ext cx="1269674" cy="538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dirty="0"/>
            <a:t>Installation constraints</a:t>
          </a:r>
        </a:p>
        <a:p>
          <a:pPr marL="0" lvl="0" indent="0" algn="l" defTabSz="488950">
            <a:lnSpc>
              <a:spcPct val="100000"/>
            </a:lnSpc>
            <a:spcBef>
              <a:spcPct val="0"/>
            </a:spcBef>
            <a:spcAft>
              <a:spcPct val="35000"/>
            </a:spcAft>
            <a:buNone/>
          </a:pPr>
          <a:r>
            <a:rPr lang="en-US" sz="1100" kern="1200" dirty="0"/>
            <a:t>Easy to install and remove</a:t>
          </a:r>
        </a:p>
      </dsp:txBody>
      <dsp:txXfrm>
        <a:off x="1717264" y="1781335"/>
        <a:ext cx="1269674" cy="538650"/>
      </dsp:txXfrm>
    </dsp:sp>
    <dsp:sp modelId="{B6B20B87-1473-4766-8C16-50D8B786E6B2}">
      <dsp:nvSpPr>
        <dsp:cNvPr id="0" name=""/>
        <dsp:cNvSpPr/>
      </dsp:nvSpPr>
      <dsp:spPr>
        <a:xfrm>
          <a:off x="3208170" y="1781335"/>
          <a:ext cx="538650" cy="538650"/>
        </a:xfrm>
        <a:prstGeom prst="ellipse">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E9C2608-99AE-417B-902F-CE9EBF8F2C0E}">
      <dsp:nvSpPr>
        <dsp:cNvPr id="0" name=""/>
        <dsp:cNvSpPr/>
      </dsp:nvSpPr>
      <dsp:spPr>
        <a:xfrm>
          <a:off x="3321287" y="1894452"/>
          <a:ext cx="312416" cy="31241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01E41F8-C606-447F-8AA8-62A604DBDC69}">
      <dsp:nvSpPr>
        <dsp:cNvPr id="0" name=""/>
        <dsp:cNvSpPr/>
      </dsp:nvSpPr>
      <dsp:spPr>
        <a:xfrm>
          <a:off x="3862245" y="1781335"/>
          <a:ext cx="1269674" cy="538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dirty="0"/>
            <a:t>Reliability constraints</a:t>
          </a:r>
        </a:p>
        <a:p>
          <a:pPr marL="0" lvl="0" indent="0" algn="l" defTabSz="488950">
            <a:lnSpc>
              <a:spcPct val="100000"/>
            </a:lnSpc>
            <a:spcBef>
              <a:spcPct val="0"/>
            </a:spcBef>
            <a:spcAft>
              <a:spcPct val="35000"/>
            </a:spcAft>
            <a:buNone/>
          </a:pPr>
          <a:r>
            <a:rPr lang="en-US" sz="1100" kern="1200" dirty="0"/>
            <a:t>Sensors Calibration</a:t>
          </a:r>
        </a:p>
      </dsp:txBody>
      <dsp:txXfrm>
        <a:off x="3862245" y="1781335"/>
        <a:ext cx="1269674" cy="53865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604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604838"/>
          </a:xfrm>
          <a:prstGeom prst="rect">
            <a:avLst/>
          </a:prstGeom>
        </p:spPr>
        <p:txBody>
          <a:bodyPr vert="horz" lIns="91440" tIns="45720" rIns="91440" bIns="45720" rtlCol="0"/>
          <a:lstStyle>
            <a:lvl1pPr algn="r">
              <a:defRPr sz="1200"/>
            </a:lvl1pPr>
          </a:lstStyle>
          <a:p>
            <a:fld id="{4315AE77-1621-482A-B44D-ABC2CFFDA23E}" type="datetimeFigureOut">
              <a:rPr lang="en-US" smtClean="0"/>
              <a:t>5/9/2024</a:t>
            </a:fld>
            <a:endParaRPr lang="en-US"/>
          </a:p>
        </p:txBody>
      </p:sp>
      <p:sp>
        <p:nvSpPr>
          <p:cNvPr id="4" name="Slide Image Placeholder 3"/>
          <p:cNvSpPr>
            <a:spLocks noGrp="1" noRot="1" noChangeAspect="1"/>
          </p:cNvSpPr>
          <p:nvPr>
            <p:ph type="sldImg" idx="2"/>
          </p:nvPr>
        </p:nvSpPr>
        <p:spPr>
          <a:xfrm>
            <a:off x="6659563" y="1508125"/>
            <a:ext cx="6784975" cy="40719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807075"/>
            <a:ext cx="16084550" cy="4749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1460163"/>
            <a:ext cx="8712200" cy="6048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1460163"/>
            <a:ext cx="8712200" cy="604837"/>
          </a:xfrm>
          <a:prstGeom prst="rect">
            <a:avLst/>
          </a:prstGeom>
        </p:spPr>
        <p:txBody>
          <a:bodyPr vert="horz" lIns="91440" tIns="45720" rIns="91440" bIns="45720" rtlCol="0" anchor="b"/>
          <a:lstStyle>
            <a:lvl1pPr algn="r">
              <a:defRPr sz="1200"/>
            </a:lvl1pPr>
          </a:lstStyle>
          <a:p>
            <a:fld id="{976400B2-FEEA-40D5-A5BC-DECED884878E}" type="slidenum">
              <a:rPr lang="en-US" smtClean="0"/>
              <a:t>‹#›</a:t>
            </a:fld>
            <a:endParaRPr lang="en-US"/>
          </a:p>
        </p:txBody>
      </p:sp>
    </p:spTree>
    <p:extLst>
      <p:ext uri="{BB962C8B-B14F-4D97-AF65-F5344CB8AC3E}">
        <p14:creationId xmlns:p14="http://schemas.microsoft.com/office/powerpoint/2010/main" val="1081811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6400B2-FEEA-40D5-A5BC-DECED884878E}" type="slidenum">
              <a:rPr lang="en-US" smtClean="0"/>
              <a:t>1</a:t>
            </a:fld>
            <a:endParaRPr lang="en-US"/>
          </a:p>
        </p:txBody>
      </p:sp>
    </p:spTree>
    <p:extLst>
      <p:ext uri="{BB962C8B-B14F-4D97-AF65-F5344CB8AC3E}">
        <p14:creationId xmlns:p14="http://schemas.microsoft.com/office/powerpoint/2010/main" val="3072458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740150"/>
            <a:ext cx="17088486" cy="253365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756400"/>
            <a:ext cx="14072870" cy="30162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50" b="1" i="0">
                <a:solidFill>
                  <a:schemeClr val="bg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50" b="1" i="0">
                <a:solidFill>
                  <a:schemeClr val="bg1"/>
                </a:solidFill>
                <a:latin typeface="Trebuchet MS"/>
                <a:cs typeface="Trebuchet MS"/>
              </a:defRPr>
            </a:lvl1pPr>
          </a:lstStyle>
          <a:p>
            <a:endParaRPr/>
          </a:p>
        </p:txBody>
      </p:sp>
      <p:sp>
        <p:nvSpPr>
          <p:cNvPr id="3" name="Holder 3"/>
          <p:cNvSpPr>
            <a:spLocks noGrp="1"/>
          </p:cNvSpPr>
          <p:nvPr>
            <p:ph sz="half" idx="2"/>
          </p:nvPr>
        </p:nvSpPr>
        <p:spPr>
          <a:xfrm>
            <a:off x="1005205" y="2774950"/>
            <a:ext cx="8745284" cy="796290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774950"/>
            <a:ext cx="8745284" cy="796290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5/9/2024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50" b="1" i="0">
                <a:solidFill>
                  <a:schemeClr val="bg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5/9/2024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20104100" cy="2055495"/>
          </a:xfrm>
          <a:custGeom>
            <a:avLst/>
            <a:gdLst/>
            <a:ahLst/>
            <a:cxnLst/>
            <a:rect l="l" t="t" r="r" b="b"/>
            <a:pathLst>
              <a:path w="20104100" h="2055495">
                <a:moveTo>
                  <a:pt x="20104099" y="0"/>
                </a:moveTo>
                <a:lnTo>
                  <a:pt x="0" y="0"/>
                </a:lnTo>
                <a:lnTo>
                  <a:pt x="0" y="2055247"/>
                </a:lnTo>
                <a:lnTo>
                  <a:pt x="20104099" y="2055247"/>
                </a:lnTo>
                <a:lnTo>
                  <a:pt x="20104099" y="0"/>
                </a:lnTo>
                <a:close/>
              </a:path>
            </a:pathLst>
          </a:custGeom>
          <a:solidFill>
            <a:srgbClr val="18453A"/>
          </a:solidFill>
        </p:spPr>
        <p:txBody>
          <a:bodyPr wrap="square" lIns="0" tIns="0" rIns="0" bIns="0" rtlCol="0"/>
          <a:lstStyle/>
          <a:p>
            <a:endParaRPr/>
          </a:p>
        </p:txBody>
      </p:sp>
      <p:sp>
        <p:nvSpPr>
          <p:cNvPr id="2" name="Holder 2"/>
          <p:cNvSpPr>
            <a:spLocks noGrp="1"/>
          </p:cNvSpPr>
          <p:nvPr>
            <p:ph type="title"/>
          </p:nvPr>
        </p:nvSpPr>
        <p:spPr>
          <a:xfrm>
            <a:off x="6086234" y="503294"/>
            <a:ext cx="7931784" cy="462915"/>
          </a:xfrm>
          <a:prstGeom prst="rect">
            <a:avLst/>
          </a:prstGeom>
        </p:spPr>
        <p:txBody>
          <a:bodyPr wrap="square" lIns="0" tIns="0" rIns="0" bIns="0">
            <a:spAutoFit/>
          </a:bodyPr>
          <a:lstStyle>
            <a:lvl1pPr>
              <a:defRPr sz="2850" b="1" i="0">
                <a:solidFill>
                  <a:schemeClr val="bg1"/>
                </a:solidFill>
                <a:latin typeface="Trebuchet MS"/>
                <a:cs typeface="Trebuchet MS"/>
              </a:defRPr>
            </a:lvl1pPr>
          </a:lstStyle>
          <a:p>
            <a:endParaRPr/>
          </a:p>
        </p:txBody>
      </p:sp>
      <p:sp>
        <p:nvSpPr>
          <p:cNvPr id="3" name="Holder 3"/>
          <p:cNvSpPr>
            <a:spLocks noGrp="1"/>
          </p:cNvSpPr>
          <p:nvPr>
            <p:ph type="body" idx="1"/>
          </p:nvPr>
        </p:nvSpPr>
        <p:spPr>
          <a:xfrm>
            <a:off x="1005205" y="2774950"/>
            <a:ext cx="18093690" cy="79629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1220450"/>
            <a:ext cx="6433312" cy="6032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1220450"/>
            <a:ext cx="4623943" cy="6032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5/9/2024</a:t>
            </a:fld>
            <a:endParaRPr lang="en-US"/>
          </a:p>
        </p:txBody>
      </p:sp>
      <p:sp>
        <p:nvSpPr>
          <p:cNvPr id="6" name="Holder 6"/>
          <p:cNvSpPr>
            <a:spLocks noGrp="1"/>
          </p:cNvSpPr>
          <p:nvPr>
            <p:ph type="sldNum" sz="quarter" idx="7"/>
          </p:nvPr>
        </p:nvSpPr>
        <p:spPr>
          <a:xfrm>
            <a:off x="14474953" y="11220450"/>
            <a:ext cx="4623943" cy="6032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openxmlformats.org/officeDocument/2006/relationships/image" Target="../media/image28.png"/><Relationship Id="rId26" Type="http://schemas.openxmlformats.org/officeDocument/2006/relationships/image" Target="../media/image36.png"/><Relationship Id="rId3" Type="http://schemas.openxmlformats.org/officeDocument/2006/relationships/image" Target="../media/image1.png"/><Relationship Id="rId21" Type="http://schemas.openxmlformats.org/officeDocument/2006/relationships/image" Target="../media/image31.pn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image" Target="../media/image27.png"/><Relationship Id="rId25" Type="http://schemas.openxmlformats.org/officeDocument/2006/relationships/image" Target="../media/image35.jpeg"/><Relationship Id="rId2" Type="http://schemas.openxmlformats.org/officeDocument/2006/relationships/notesSlide" Target="../notesSlides/notesSlide1.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24" Type="http://schemas.openxmlformats.org/officeDocument/2006/relationships/image" Target="../media/image34.png"/><Relationship Id="rId5" Type="http://schemas.openxmlformats.org/officeDocument/2006/relationships/diagramLayout" Target="../diagrams/layout1.xml"/><Relationship Id="rId15" Type="http://schemas.openxmlformats.org/officeDocument/2006/relationships/image" Target="../media/image25.png"/><Relationship Id="rId23" Type="http://schemas.openxmlformats.org/officeDocument/2006/relationships/image" Target="../media/image33.png"/><Relationship Id="rId10" Type="http://schemas.openxmlformats.org/officeDocument/2006/relationships/diagramLayout" Target="../diagrams/layout2.xml"/><Relationship Id="rId19" Type="http://schemas.openxmlformats.org/officeDocument/2006/relationships/image" Target="../media/image29.png"/><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image" Target="../media/image24.png"/><Relationship Id="rId22" Type="http://schemas.openxmlformats.org/officeDocument/2006/relationships/image" Target="../media/image32.png"/><Relationship Id="rId27"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24578" y="46634"/>
            <a:ext cx="16612955" cy="1246495"/>
          </a:xfrm>
          <a:prstGeom prst="rect">
            <a:avLst/>
          </a:prstGeom>
        </p:spPr>
        <p:txBody>
          <a:bodyPr vert="horz" wrap="square" lIns="0" tIns="15240" rIns="0" bIns="0" rtlCol="0">
            <a:spAutoFit/>
          </a:bodyPr>
          <a:lstStyle/>
          <a:p>
            <a:pPr marL="12700" algn="ctr">
              <a:lnSpc>
                <a:spcPct val="100000"/>
              </a:lnSpc>
              <a:spcBef>
                <a:spcPts val="120"/>
              </a:spcBef>
            </a:pPr>
            <a:r>
              <a:rPr lang="en-US" sz="8000" spc="180" dirty="0">
                <a:latin typeface="Felix Titling" pitchFamily="82" charset="77"/>
              </a:rPr>
              <a:t>PIPE INSPECTION SYSTEM </a:t>
            </a:r>
            <a:endParaRPr sz="8000" spc="-40" dirty="0">
              <a:latin typeface="Felix Titling" pitchFamily="82" charset="77"/>
            </a:endParaRPr>
          </a:p>
        </p:txBody>
      </p:sp>
      <p:sp>
        <p:nvSpPr>
          <p:cNvPr id="5" name="object 5"/>
          <p:cNvSpPr txBox="1"/>
          <p:nvPr/>
        </p:nvSpPr>
        <p:spPr>
          <a:xfrm>
            <a:off x="861045" y="2265506"/>
            <a:ext cx="5314811" cy="325089"/>
          </a:xfrm>
          <a:prstGeom prst="rect">
            <a:avLst/>
          </a:prstGeom>
          <a:solidFill>
            <a:srgbClr val="0A452C"/>
          </a:solidFill>
          <a:ln>
            <a:noFill/>
          </a:ln>
        </p:spPr>
        <p:style>
          <a:lnRef idx="2">
            <a:schemeClr val="dk1">
              <a:shade val="15000"/>
            </a:schemeClr>
          </a:lnRef>
          <a:fillRef idx="1">
            <a:schemeClr val="dk1"/>
          </a:fillRef>
          <a:effectRef idx="0">
            <a:schemeClr val="dk1"/>
          </a:effectRef>
          <a:fontRef idx="minor">
            <a:schemeClr val="lt1"/>
          </a:fontRef>
        </p:style>
        <p:txBody>
          <a:bodyPr vert="horz" wrap="square" lIns="0" tIns="17145" rIns="0" bIns="0" rtlCol="0">
            <a:spAutoFit/>
          </a:bodyPr>
          <a:lstStyle/>
          <a:p>
            <a:pPr marL="12700" algn="ctr">
              <a:lnSpc>
                <a:spcPct val="100000"/>
              </a:lnSpc>
              <a:spcBef>
                <a:spcPts val="135"/>
              </a:spcBef>
            </a:pPr>
            <a:r>
              <a:rPr lang="en-US" sz="2000" dirty="0">
                <a:latin typeface="Trebuchet MS"/>
                <a:cs typeface="Trebuchet MS"/>
              </a:rPr>
              <a:t>Elevator Pitch</a:t>
            </a:r>
            <a:endParaRPr sz="2000" dirty="0">
              <a:latin typeface="Trebuchet MS"/>
              <a:cs typeface="Trebuchet MS"/>
            </a:endParaRPr>
          </a:p>
        </p:txBody>
      </p:sp>
      <p:sp>
        <p:nvSpPr>
          <p:cNvPr id="6" name="object 6"/>
          <p:cNvSpPr/>
          <p:nvPr/>
        </p:nvSpPr>
        <p:spPr>
          <a:xfrm>
            <a:off x="502558" y="2589544"/>
            <a:ext cx="6031865" cy="0"/>
          </a:xfrm>
          <a:custGeom>
            <a:avLst/>
            <a:gdLst/>
            <a:ahLst/>
            <a:cxnLst/>
            <a:rect l="l" t="t" r="r" b="b"/>
            <a:pathLst>
              <a:path w="6031865">
                <a:moveTo>
                  <a:pt x="0" y="0"/>
                </a:moveTo>
                <a:lnTo>
                  <a:pt x="6031291" y="0"/>
                </a:lnTo>
              </a:path>
            </a:pathLst>
          </a:custGeom>
          <a:ln w="4604">
            <a:solidFill>
              <a:srgbClr val="000000"/>
            </a:solidFill>
          </a:ln>
        </p:spPr>
        <p:txBody>
          <a:bodyPr wrap="square" lIns="0" tIns="0" rIns="0" bIns="0" rtlCol="0"/>
          <a:lstStyle/>
          <a:p>
            <a:endParaRPr/>
          </a:p>
        </p:txBody>
      </p:sp>
      <p:sp>
        <p:nvSpPr>
          <p:cNvPr id="7" name="object 7"/>
          <p:cNvSpPr txBox="1"/>
          <p:nvPr/>
        </p:nvSpPr>
        <p:spPr>
          <a:xfrm>
            <a:off x="561902" y="2633086"/>
            <a:ext cx="6021059" cy="2321148"/>
          </a:xfrm>
          <a:prstGeom prst="rect">
            <a:avLst/>
          </a:prstGeom>
        </p:spPr>
        <p:txBody>
          <a:bodyPr vert="horz" wrap="square" lIns="0" tIns="12700" rIns="0" bIns="0" rtlCol="0">
            <a:spAutoFit/>
          </a:bodyPr>
          <a:lstStyle/>
          <a:p>
            <a:pPr marL="12700" algn="just">
              <a:lnSpc>
                <a:spcPct val="100000"/>
              </a:lnSpc>
              <a:spcBef>
                <a:spcPts val="100"/>
              </a:spcBef>
            </a:pPr>
            <a:r>
              <a:rPr lang="en-US" sz="1500" spc="-15" dirty="0">
                <a:latin typeface="Arial" panose="020B0604020202020204" pitchFamily="34" charset="0"/>
                <a:cs typeface="Arial" panose="020B0604020202020204" pitchFamily="34" charset="0"/>
              </a:rPr>
              <a:t>Introducing our groundbreaking Pipe Inspection System: revolutionizing pipeline monitoring in the oil industry. By seamlessly integrating physical inspections with cutting-edge electronic monitoring, our system offers a comprehensive solution to common challenges like leaks and blockages. Through strategic sensor placement and real-time data analysis, we ensure optimal efficiency, safety, and environmental stewardship. With strict adherence to industry standards and a focus on cost-effectiveness, our system promises actionable insights to optimize pipeline operations. Join us on the forefront of innovation and efficiency with our Pipe Inspection System.</a:t>
            </a:r>
            <a:endParaRPr sz="1500" dirty="0">
              <a:latin typeface="Arial" panose="020B0604020202020204" pitchFamily="34" charset="0"/>
              <a:cs typeface="Arial" panose="020B0604020202020204" pitchFamily="34" charset="0"/>
            </a:endParaRPr>
          </a:p>
        </p:txBody>
      </p:sp>
      <p:sp>
        <p:nvSpPr>
          <p:cNvPr id="29" name="object 29"/>
          <p:cNvSpPr txBox="1"/>
          <p:nvPr/>
        </p:nvSpPr>
        <p:spPr>
          <a:xfrm>
            <a:off x="557874" y="5615823"/>
            <a:ext cx="6057265" cy="2095254"/>
          </a:xfrm>
          <a:prstGeom prst="rect">
            <a:avLst/>
          </a:prstGeom>
        </p:spPr>
        <p:txBody>
          <a:bodyPr vert="horz" wrap="square" lIns="0" tIns="11430" rIns="0" bIns="0" rtlCol="0">
            <a:spAutoFit/>
          </a:bodyPr>
          <a:lstStyle/>
          <a:p>
            <a:pPr marL="12700" marR="5080" algn="just">
              <a:lnSpc>
                <a:spcPct val="100800"/>
              </a:lnSpc>
              <a:spcBef>
                <a:spcPts val="90"/>
              </a:spcBef>
            </a:pPr>
            <a:r>
              <a:rPr lang="en-US" sz="1500" spc="-25" dirty="0">
                <a:latin typeface="Arial" panose="020B0604020202020204" pitchFamily="34" charset="0"/>
                <a:cs typeface="Arial" panose="020B0604020202020204" pitchFamily="34" charset="0"/>
              </a:rPr>
              <a:t>Our goal is to engineer and deploy an innovative Pipe Inspection System that transforms pipeline monitoring in the oil industry. Through the seamless integration of physical inspections and advanced electronic monitoring, our system targets to elevate operational efficiency, bolster safety measures, and champion environmental responsibility By strategically positioning sensors and analyzing real-time data, our aim is to provide actionable insights for optimizing pipeline operations while effectively managing risks. Grounded in adherence to industry standards and a commitment to cost-effectiveness.</a:t>
            </a:r>
            <a:endParaRPr sz="1500" dirty="0">
              <a:latin typeface="Arial" panose="020B0604020202020204" pitchFamily="34" charset="0"/>
              <a:cs typeface="Arial" panose="020B0604020202020204" pitchFamily="34" charset="0"/>
            </a:endParaRPr>
          </a:p>
        </p:txBody>
      </p:sp>
      <p:sp>
        <p:nvSpPr>
          <p:cNvPr id="35" name="object 35"/>
          <p:cNvSpPr txBox="1"/>
          <p:nvPr/>
        </p:nvSpPr>
        <p:spPr>
          <a:xfrm>
            <a:off x="570573" y="8388051"/>
            <a:ext cx="6057265" cy="929550"/>
          </a:xfrm>
          <a:prstGeom prst="rect">
            <a:avLst/>
          </a:prstGeom>
        </p:spPr>
        <p:txBody>
          <a:bodyPr vert="horz" wrap="square" lIns="0" tIns="11430" rIns="0" bIns="0" rtlCol="0">
            <a:spAutoFit/>
          </a:bodyPr>
          <a:lstStyle/>
          <a:p>
            <a:pPr marL="12700" marR="5080" algn="just">
              <a:lnSpc>
                <a:spcPct val="100800"/>
              </a:lnSpc>
              <a:spcBef>
                <a:spcPts val="90"/>
              </a:spcBef>
            </a:pPr>
            <a:r>
              <a:rPr lang="en-US" sz="1500" dirty="0">
                <a:latin typeface="Arial" panose="020B0604020202020204" pitchFamily="34" charset="0"/>
                <a:cs typeface="Arial" panose="020B0604020202020204" pitchFamily="34" charset="0"/>
              </a:rPr>
              <a:t>Current oil industry practices face issues of pipeline leakage and ineffective monitoring. Our innovative project integrates physical inspections with real-time electronic monitoring, aiming to provide a consolidated, efficient solution.</a:t>
            </a:r>
            <a:endParaRPr sz="1500" dirty="0">
              <a:latin typeface="Arial" panose="020B0604020202020204" pitchFamily="34" charset="0"/>
              <a:cs typeface="Arial" panose="020B0604020202020204" pitchFamily="34" charset="0"/>
            </a:endParaRPr>
          </a:p>
        </p:txBody>
      </p:sp>
      <p:sp>
        <p:nvSpPr>
          <p:cNvPr id="46" name="object 46"/>
          <p:cNvSpPr/>
          <p:nvPr/>
        </p:nvSpPr>
        <p:spPr>
          <a:xfrm>
            <a:off x="7036403" y="2589544"/>
            <a:ext cx="6031865" cy="0"/>
          </a:xfrm>
          <a:custGeom>
            <a:avLst/>
            <a:gdLst/>
            <a:ahLst/>
            <a:cxnLst/>
            <a:rect l="l" t="t" r="r" b="b"/>
            <a:pathLst>
              <a:path w="6031865">
                <a:moveTo>
                  <a:pt x="0" y="0"/>
                </a:moveTo>
                <a:lnTo>
                  <a:pt x="6031291" y="0"/>
                </a:lnTo>
              </a:path>
            </a:pathLst>
          </a:custGeom>
          <a:ln w="4604">
            <a:solidFill>
              <a:srgbClr val="000000"/>
            </a:solidFill>
          </a:ln>
        </p:spPr>
        <p:txBody>
          <a:bodyPr wrap="square" lIns="0" tIns="0" rIns="0" bIns="0" rtlCol="0"/>
          <a:lstStyle/>
          <a:p>
            <a:endParaRPr/>
          </a:p>
        </p:txBody>
      </p:sp>
      <p:sp>
        <p:nvSpPr>
          <p:cNvPr id="49" name="object 49"/>
          <p:cNvSpPr/>
          <p:nvPr/>
        </p:nvSpPr>
        <p:spPr>
          <a:xfrm>
            <a:off x="7051362" y="6067301"/>
            <a:ext cx="6031865" cy="0"/>
          </a:xfrm>
          <a:custGeom>
            <a:avLst/>
            <a:gdLst/>
            <a:ahLst/>
            <a:cxnLst/>
            <a:rect l="l" t="t" r="r" b="b"/>
            <a:pathLst>
              <a:path w="6031865">
                <a:moveTo>
                  <a:pt x="0" y="0"/>
                </a:moveTo>
                <a:lnTo>
                  <a:pt x="6031291" y="0"/>
                </a:lnTo>
              </a:path>
            </a:pathLst>
          </a:custGeom>
          <a:ln w="4604">
            <a:solidFill>
              <a:srgbClr val="000000"/>
            </a:solidFill>
          </a:ln>
        </p:spPr>
        <p:txBody>
          <a:bodyPr wrap="square" lIns="0" tIns="0" rIns="0" bIns="0" rtlCol="0"/>
          <a:lstStyle/>
          <a:p>
            <a:endParaRPr/>
          </a:p>
        </p:txBody>
      </p:sp>
      <p:sp>
        <p:nvSpPr>
          <p:cNvPr id="81" name="object 81"/>
          <p:cNvSpPr txBox="1"/>
          <p:nvPr/>
        </p:nvSpPr>
        <p:spPr>
          <a:xfrm>
            <a:off x="14479866" y="6095721"/>
            <a:ext cx="4002216" cy="225062"/>
          </a:xfrm>
          <a:prstGeom prst="rect">
            <a:avLst/>
          </a:prstGeom>
        </p:spPr>
        <p:txBody>
          <a:bodyPr vert="horz" wrap="square" lIns="0" tIns="17145" rIns="0" bIns="0" rtlCol="0">
            <a:spAutoFit/>
          </a:bodyPr>
          <a:lstStyle/>
          <a:p>
            <a:pPr marL="12700">
              <a:lnSpc>
                <a:spcPct val="100000"/>
              </a:lnSpc>
              <a:spcBef>
                <a:spcPts val="135"/>
              </a:spcBef>
            </a:pPr>
            <a:r>
              <a:rPr lang="en-US" sz="1350" b="1" spc="80" dirty="0">
                <a:solidFill>
                  <a:srgbClr val="18453A"/>
                </a:solidFill>
                <a:latin typeface="Trebuchet MS"/>
                <a:cs typeface="Trebuchet MS"/>
              </a:rPr>
              <a:t>Electrical Circuit Design and Readings</a:t>
            </a:r>
            <a:endParaRPr sz="1350" dirty="0">
              <a:latin typeface="Trebuchet MS"/>
              <a:cs typeface="Trebuchet MS"/>
            </a:endParaRPr>
          </a:p>
        </p:txBody>
      </p:sp>
      <p:sp>
        <p:nvSpPr>
          <p:cNvPr id="82" name="object 82"/>
          <p:cNvSpPr/>
          <p:nvPr/>
        </p:nvSpPr>
        <p:spPr>
          <a:xfrm>
            <a:off x="13570249" y="6356218"/>
            <a:ext cx="6031865" cy="0"/>
          </a:xfrm>
          <a:custGeom>
            <a:avLst/>
            <a:gdLst/>
            <a:ahLst/>
            <a:cxnLst/>
            <a:rect l="l" t="t" r="r" b="b"/>
            <a:pathLst>
              <a:path w="6031865">
                <a:moveTo>
                  <a:pt x="0" y="0"/>
                </a:moveTo>
                <a:lnTo>
                  <a:pt x="6031291" y="0"/>
                </a:lnTo>
              </a:path>
            </a:pathLst>
          </a:custGeom>
          <a:ln w="4604">
            <a:solidFill>
              <a:srgbClr val="000000"/>
            </a:solidFill>
          </a:ln>
        </p:spPr>
        <p:txBody>
          <a:bodyPr wrap="square" lIns="0" tIns="0" rIns="0" bIns="0" rtlCol="0"/>
          <a:lstStyle/>
          <a:p>
            <a:endParaRPr dirty="0"/>
          </a:p>
        </p:txBody>
      </p:sp>
      <p:sp>
        <p:nvSpPr>
          <p:cNvPr id="88" name="object 88"/>
          <p:cNvSpPr txBox="1"/>
          <p:nvPr/>
        </p:nvSpPr>
        <p:spPr>
          <a:xfrm>
            <a:off x="13627610" y="9076410"/>
            <a:ext cx="6057265" cy="2095254"/>
          </a:xfrm>
          <a:prstGeom prst="rect">
            <a:avLst/>
          </a:prstGeom>
        </p:spPr>
        <p:txBody>
          <a:bodyPr vert="horz" wrap="square" lIns="0" tIns="11430" rIns="0" bIns="0" rtlCol="0">
            <a:spAutoFit/>
          </a:bodyPr>
          <a:lstStyle/>
          <a:p>
            <a:pPr marL="12700" marR="5080" algn="just">
              <a:lnSpc>
                <a:spcPct val="100800"/>
              </a:lnSpc>
              <a:spcBef>
                <a:spcPts val="90"/>
              </a:spcBef>
            </a:pPr>
            <a:r>
              <a:rPr lang="en-US" sz="1500" spc="20" dirty="0">
                <a:latin typeface="Arial" panose="020B0604020202020204" pitchFamily="34" charset="0"/>
                <a:cs typeface="Arial" panose="020B0604020202020204" pitchFamily="34" charset="0"/>
              </a:rPr>
              <a:t>In closing, our Pipe Inspection System marks a significant leap forward in pipeline monitoring technology. By seamlessly merging physical inspections with real-time electronic monitoring, our system delivers unparalleled efficiency, accuracy, and reliability. With a commitment to industry standards and rigorous maintenance Our system protocols ensure enhanced safety, operational optimization, and environmental responsibility. Our project heralds a new era of pipeline monitoring excellence, poised to redefine standards and drive innovation in the oil industry.</a:t>
            </a:r>
            <a:endParaRPr sz="1500" dirty="0">
              <a:latin typeface="Arial" panose="020B0604020202020204" pitchFamily="34" charset="0"/>
              <a:cs typeface="Arial" panose="020B0604020202020204" pitchFamily="34" charset="0"/>
            </a:endParaRPr>
          </a:p>
        </p:txBody>
      </p:sp>
      <p:sp>
        <p:nvSpPr>
          <p:cNvPr id="90" name="object 90"/>
          <p:cNvSpPr/>
          <p:nvPr/>
        </p:nvSpPr>
        <p:spPr>
          <a:xfrm>
            <a:off x="13570249" y="9002881"/>
            <a:ext cx="6031865" cy="0"/>
          </a:xfrm>
          <a:custGeom>
            <a:avLst/>
            <a:gdLst/>
            <a:ahLst/>
            <a:cxnLst/>
            <a:rect l="l" t="t" r="r" b="b"/>
            <a:pathLst>
              <a:path w="6031865">
                <a:moveTo>
                  <a:pt x="0" y="0"/>
                </a:moveTo>
                <a:lnTo>
                  <a:pt x="6031291" y="0"/>
                </a:lnTo>
              </a:path>
            </a:pathLst>
          </a:custGeom>
          <a:ln w="4604">
            <a:solidFill>
              <a:srgbClr val="000000"/>
            </a:solidFill>
          </a:ln>
        </p:spPr>
        <p:txBody>
          <a:bodyPr wrap="square" lIns="0" tIns="0" rIns="0" bIns="0" rtlCol="0"/>
          <a:lstStyle/>
          <a:p>
            <a:endParaRPr/>
          </a:p>
        </p:txBody>
      </p:sp>
      <p:sp>
        <p:nvSpPr>
          <p:cNvPr id="92" name="object 92"/>
          <p:cNvSpPr/>
          <p:nvPr/>
        </p:nvSpPr>
        <p:spPr>
          <a:xfrm>
            <a:off x="24154" y="11694316"/>
            <a:ext cx="20079945" cy="368492"/>
          </a:xfrm>
          <a:custGeom>
            <a:avLst/>
            <a:gdLst/>
            <a:ahLst/>
            <a:cxnLst/>
            <a:rect l="l" t="t" r="r" b="b"/>
            <a:pathLst>
              <a:path w="20104100" h="368934">
                <a:moveTo>
                  <a:pt x="20104099" y="0"/>
                </a:moveTo>
                <a:lnTo>
                  <a:pt x="0" y="0"/>
                </a:lnTo>
                <a:lnTo>
                  <a:pt x="0" y="368585"/>
                </a:lnTo>
                <a:lnTo>
                  <a:pt x="20104099" y="368585"/>
                </a:lnTo>
                <a:lnTo>
                  <a:pt x="20104099" y="0"/>
                </a:lnTo>
                <a:close/>
              </a:path>
            </a:pathLst>
          </a:custGeom>
          <a:solidFill>
            <a:srgbClr val="18453A"/>
          </a:solidFill>
        </p:spPr>
        <p:txBody>
          <a:bodyPr wrap="square" lIns="0" tIns="0" rIns="0" bIns="0" rtlCol="0"/>
          <a:lstStyle/>
          <a:p>
            <a:endParaRPr/>
          </a:p>
        </p:txBody>
      </p:sp>
      <p:sp>
        <p:nvSpPr>
          <p:cNvPr id="93" name="object 93"/>
          <p:cNvSpPr txBox="1"/>
          <p:nvPr/>
        </p:nvSpPr>
        <p:spPr>
          <a:xfrm>
            <a:off x="601851" y="11756103"/>
            <a:ext cx="1822450" cy="189796"/>
          </a:xfrm>
          <a:prstGeom prst="rect">
            <a:avLst/>
          </a:prstGeom>
        </p:spPr>
        <p:txBody>
          <a:bodyPr vert="horz" wrap="square" lIns="0" tIns="12700" rIns="0" bIns="0" rtlCol="0">
            <a:spAutoFit/>
          </a:bodyPr>
          <a:lstStyle/>
          <a:p>
            <a:pPr marL="12700">
              <a:lnSpc>
                <a:spcPct val="100000"/>
              </a:lnSpc>
              <a:spcBef>
                <a:spcPts val="100"/>
              </a:spcBef>
            </a:pPr>
            <a:r>
              <a:rPr lang="en-US" sz="1150" dirty="0">
                <a:solidFill>
                  <a:schemeClr val="bg1"/>
                </a:solidFill>
                <a:latin typeface="Trebuchet MS"/>
                <a:cs typeface="Trebuchet MS"/>
              </a:rPr>
              <a:t>KFUPM DESIGN EXPO - 232</a:t>
            </a:r>
            <a:endParaRPr sz="1150" dirty="0">
              <a:solidFill>
                <a:schemeClr val="bg1"/>
              </a:solidFill>
              <a:latin typeface="Trebuchet MS"/>
              <a:cs typeface="Trebuchet MS"/>
            </a:endParaRPr>
          </a:p>
        </p:txBody>
      </p:sp>
      <p:sp>
        <p:nvSpPr>
          <p:cNvPr id="94" name="object 94"/>
          <p:cNvSpPr txBox="1"/>
          <p:nvPr/>
        </p:nvSpPr>
        <p:spPr>
          <a:xfrm>
            <a:off x="9486909" y="11756103"/>
            <a:ext cx="1576070" cy="189796"/>
          </a:xfrm>
          <a:prstGeom prst="rect">
            <a:avLst/>
          </a:prstGeom>
        </p:spPr>
        <p:txBody>
          <a:bodyPr vert="horz" wrap="square" lIns="0" tIns="12700" rIns="0" bIns="0" rtlCol="0">
            <a:spAutoFit/>
          </a:bodyPr>
          <a:lstStyle/>
          <a:p>
            <a:pPr marL="12700">
              <a:lnSpc>
                <a:spcPct val="100000"/>
              </a:lnSpc>
              <a:spcBef>
                <a:spcPts val="100"/>
              </a:spcBef>
            </a:pPr>
            <a:r>
              <a:rPr lang="en-US" sz="1150" spc="50">
                <a:solidFill>
                  <a:srgbClr val="FFFFFF"/>
                </a:solidFill>
                <a:latin typeface="Trebuchet MS"/>
                <a:cs typeface="Trebuchet MS"/>
              </a:rPr>
              <a:t>TEAM 43</a:t>
            </a:r>
            <a:endParaRPr sz="1150" dirty="0">
              <a:latin typeface="Trebuchet MS"/>
              <a:cs typeface="Trebuchet MS"/>
            </a:endParaRPr>
          </a:p>
        </p:txBody>
      </p:sp>
      <p:sp>
        <p:nvSpPr>
          <p:cNvPr id="95" name="object 95"/>
          <p:cNvSpPr txBox="1"/>
          <p:nvPr/>
        </p:nvSpPr>
        <p:spPr>
          <a:xfrm>
            <a:off x="18125704" y="11756103"/>
            <a:ext cx="1798298" cy="189796"/>
          </a:xfrm>
          <a:prstGeom prst="rect">
            <a:avLst/>
          </a:prstGeom>
        </p:spPr>
        <p:txBody>
          <a:bodyPr vert="horz" wrap="square" lIns="0" tIns="12700" rIns="0" bIns="0" rtlCol="0">
            <a:spAutoFit/>
          </a:bodyPr>
          <a:lstStyle/>
          <a:p>
            <a:pPr marL="12700">
              <a:lnSpc>
                <a:spcPct val="100000"/>
              </a:lnSpc>
              <a:spcBef>
                <a:spcPts val="100"/>
              </a:spcBef>
            </a:pPr>
            <a:r>
              <a:rPr lang="en-US" sz="1150" dirty="0">
                <a:solidFill>
                  <a:srgbClr val="FFFFFF"/>
                </a:solidFill>
                <a:latin typeface="Trebuchet MS"/>
                <a:cs typeface="Trebuchet MS"/>
              </a:rPr>
              <a:t>KFUPM DESIGN EXPO - 232</a:t>
            </a:r>
          </a:p>
        </p:txBody>
      </p:sp>
      <p:pic>
        <p:nvPicPr>
          <p:cNvPr id="98" name="Picture 97">
            <a:extLst>
              <a:ext uri="{FF2B5EF4-FFF2-40B4-BE49-F238E27FC236}">
                <a16:creationId xmlns:a16="http://schemas.microsoft.com/office/drawing/2014/main" id="{4BE3F19B-4F31-9E5D-A532-CC2AAD6702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68859" y="117793"/>
            <a:ext cx="1765300" cy="1765300"/>
          </a:xfrm>
          <a:prstGeom prst="rect">
            <a:avLst/>
          </a:prstGeom>
        </p:spPr>
      </p:pic>
      <p:sp>
        <p:nvSpPr>
          <p:cNvPr id="8" name="object 5">
            <a:extLst>
              <a:ext uri="{FF2B5EF4-FFF2-40B4-BE49-F238E27FC236}">
                <a16:creationId xmlns:a16="http://schemas.microsoft.com/office/drawing/2014/main" id="{AC4834F1-8C4E-E961-9D3D-73DC62EA5FAA}"/>
              </a:ext>
            </a:extLst>
          </p:cNvPr>
          <p:cNvSpPr txBox="1"/>
          <p:nvPr/>
        </p:nvSpPr>
        <p:spPr>
          <a:xfrm>
            <a:off x="861046" y="5213698"/>
            <a:ext cx="5314811" cy="325089"/>
          </a:xfrm>
          <a:prstGeom prst="rect">
            <a:avLst/>
          </a:prstGeom>
          <a:solidFill>
            <a:srgbClr val="0A452C"/>
          </a:solidFill>
          <a:ln>
            <a:noFill/>
          </a:ln>
        </p:spPr>
        <p:style>
          <a:lnRef idx="2">
            <a:schemeClr val="dk1">
              <a:shade val="15000"/>
            </a:schemeClr>
          </a:lnRef>
          <a:fillRef idx="1">
            <a:schemeClr val="dk1"/>
          </a:fillRef>
          <a:effectRef idx="0">
            <a:schemeClr val="dk1"/>
          </a:effectRef>
          <a:fontRef idx="minor">
            <a:schemeClr val="lt1"/>
          </a:fontRef>
        </p:style>
        <p:txBody>
          <a:bodyPr vert="horz" wrap="square" lIns="0" tIns="17145" rIns="0" bIns="0" rtlCol="0">
            <a:spAutoFit/>
          </a:bodyPr>
          <a:lstStyle/>
          <a:p>
            <a:pPr marL="12700" algn="ctr">
              <a:lnSpc>
                <a:spcPct val="100000"/>
              </a:lnSpc>
              <a:spcBef>
                <a:spcPts val="135"/>
              </a:spcBef>
            </a:pPr>
            <a:r>
              <a:rPr lang="en-US" sz="2000" dirty="0">
                <a:latin typeface="Trebuchet MS"/>
                <a:cs typeface="Trebuchet MS"/>
              </a:rPr>
              <a:t>Objective</a:t>
            </a:r>
            <a:endParaRPr sz="2000" dirty="0">
              <a:latin typeface="Trebuchet MS"/>
              <a:cs typeface="Trebuchet MS"/>
            </a:endParaRPr>
          </a:p>
        </p:txBody>
      </p:sp>
      <p:sp>
        <p:nvSpPr>
          <p:cNvPr id="10" name="object 6">
            <a:extLst>
              <a:ext uri="{FF2B5EF4-FFF2-40B4-BE49-F238E27FC236}">
                <a16:creationId xmlns:a16="http://schemas.microsoft.com/office/drawing/2014/main" id="{8F32D4F4-E6A3-042C-1F41-94CCCBF8D19F}"/>
              </a:ext>
            </a:extLst>
          </p:cNvPr>
          <p:cNvSpPr/>
          <p:nvPr/>
        </p:nvSpPr>
        <p:spPr>
          <a:xfrm>
            <a:off x="557874" y="5531313"/>
            <a:ext cx="6031865" cy="0"/>
          </a:xfrm>
          <a:custGeom>
            <a:avLst/>
            <a:gdLst/>
            <a:ahLst/>
            <a:cxnLst/>
            <a:rect l="l" t="t" r="r" b="b"/>
            <a:pathLst>
              <a:path w="6031865">
                <a:moveTo>
                  <a:pt x="0" y="0"/>
                </a:moveTo>
                <a:lnTo>
                  <a:pt x="6031291" y="0"/>
                </a:lnTo>
              </a:path>
            </a:pathLst>
          </a:custGeom>
          <a:ln w="4604">
            <a:solidFill>
              <a:srgbClr val="000000"/>
            </a:solidFill>
          </a:ln>
        </p:spPr>
        <p:txBody>
          <a:bodyPr wrap="square" lIns="0" tIns="0" rIns="0" bIns="0" rtlCol="0"/>
          <a:lstStyle/>
          <a:p>
            <a:endParaRPr/>
          </a:p>
        </p:txBody>
      </p:sp>
      <p:sp>
        <p:nvSpPr>
          <p:cNvPr id="4" name="object 5">
            <a:extLst>
              <a:ext uri="{FF2B5EF4-FFF2-40B4-BE49-F238E27FC236}">
                <a16:creationId xmlns:a16="http://schemas.microsoft.com/office/drawing/2014/main" id="{1CBF9DF0-B3C7-C266-C995-F77F7BE03726}"/>
              </a:ext>
            </a:extLst>
          </p:cNvPr>
          <p:cNvSpPr txBox="1"/>
          <p:nvPr/>
        </p:nvSpPr>
        <p:spPr>
          <a:xfrm>
            <a:off x="861046" y="8011544"/>
            <a:ext cx="5314811" cy="325089"/>
          </a:xfrm>
          <a:prstGeom prst="rect">
            <a:avLst/>
          </a:prstGeom>
          <a:solidFill>
            <a:srgbClr val="0A452C"/>
          </a:solidFill>
          <a:ln>
            <a:noFill/>
          </a:ln>
        </p:spPr>
        <p:style>
          <a:lnRef idx="2">
            <a:schemeClr val="dk1">
              <a:shade val="15000"/>
            </a:schemeClr>
          </a:lnRef>
          <a:fillRef idx="1">
            <a:schemeClr val="dk1"/>
          </a:fillRef>
          <a:effectRef idx="0">
            <a:schemeClr val="dk1"/>
          </a:effectRef>
          <a:fontRef idx="minor">
            <a:schemeClr val="lt1"/>
          </a:fontRef>
        </p:style>
        <p:txBody>
          <a:bodyPr vert="horz" wrap="square" lIns="0" tIns="17145" rIns="0" bIns="0" rtlCol="0">
            <a:spAutoFit/>
          </a:bodyPr>
          <a:lstStyle/>
          <a:p>
            <a:pPr marL="12700" algn="ctr">
              <a:lnSpc>
                <a:spcPct val="100000"/>
              </a:lnSpc>
              <a:spcBef>
                <a:spcPts val="135"/>
              </a:spcBef>
            </a:pPr>
            <a:r>
              <a:rPr lang="en-US" sz="2000" dirty="0">
                <a:latin typeface="Trebuchet MS"/>
                <a:cs typeface="Trebuchet MS"/>
              </a:rPr>
              <a:t>Problem Statement</a:t>
            </a:r>
            <a:endParaRPr sz="2000" dirty="0">
              <a:latin typeface="Trebuchet MS"/>
              <a:cs typeface="Trebuchet MS"/>
            </a:endParaRPr>
          </a:p>
        </p:txBody>
      </p:sp>
      <p:sp>
        <p:nvSpPr>
          <p:cNvPr id="11" name="object 6">
            <a:extLst>
              <a:ext uri="{FF2B5EF4-FFF2-40B4-BE49-F238E27FC236}">
                <a16:creationId xmlns:a16="http://schemas.microsoft.com/office/drawing/2014/main" id="{92E161A9-9275-0B12-D33E-68E0961C0D7A}"/>
              </a:ext>
            </a:extLst>
          </p:cNvPr>
          <p:cNvSpPr/>
          <p:nvPr/>
        </p:nvSpPr>
        <p:spPr>
          <a:xfrm>
            <a:off x="525696" y="8328262"/>
            <a:ext cx="6031865" cy="0"/>
          </a:xfrm>
          <a:custGeom>
            <a:avLst/>
            <a:gdLst/>
            <a:ahLst/>
            <a:cxnLst/>
            <a:rect l="l" t="t" r="r" b="b"/>
            <a:pathLst>
              <a:path w="6031865">
                <a:moveTo>
                  <a:pt x="0" y="0"/>
                </a:moveTo>
                <a:lnTo>
                  <a:pt x="6031291" y="0"/>
                </a:lnTo>
              </a:path>
            </a:pathLst>
          </a:custGeom>
          <a:ln w="4604">
            <a:solidFill>
              <a:srgbClr val="000000"/>
            </a:solidFill>
          </a:ln>
        </p:spPr>
        <p:txBody>
          <a:bodyPr wrap="square" lIns="0" tIns="0" rIns="0" bIns="0" rtlCol="0"/>
          <a:lstStyle/>
          <a:p>
            <a:endParaRPr/>
          </a:p>
        </p:txBody>
      </p:sp>
      <p:sp>
        <p:nvSpPr>
          <p:cNvPr id="12" name="object 5">
            <a:extLst>
              <a:ext uri="{FF2B5EF4-FFF2-40B4-BE49-F238E27FC236}">
                <a16:creationId xmlns:a16="http://schemas.microsoft.com/office/drawing/2014/main" id="{09E8E762-A41F-D38F-B13C-B8446E1D8375}"/>
              </a:ext>
            </a:extLst>
          </p:cNvPr>
          <p:cNvSpPr txBox="1"/>
          <p:nvPr/>
        </p:nvSpPr>
        <p:spPr>
          <a:xfrm>
            <a:off x="861045" y="9590729"/>
            <a:ext cx="5314811" cy="325089"/>
          </a:xfrm>
          <a:prstGeom prst="rect">
            <a:avLst/>
          </a:prstGeom>
          <a:solidFill>
            <a:srgbClr val="0A452C"/>
          </a:solidFill>
          <a:ln>
            <a:noFill/>
          </a:ln>
        </p:spPr>
        <p:style>
          <a:lnRef idx="2">
            <a:schemeClr val="dk1">
              <a:shade val="15000"/>
            </a:schemeClr>
          </a:lnRef>
          <a:fillRef idx="1">
            <a:schemeClr val="dk1"/>
          </a:fillRef>
          <a:effectRef idx="0">
            <a:schemeClr val="dk1"/>
          </a:effectRef>
          <a:fontRef idx="minor">
            <a:schemeClr val="lt1"/>
          </a:fontRef>
        </p:style>
        <p:txBody>
          <a:bodyPr vert="horz" wrap="square" lIns="0" tIns="17145" rIns="0" bIns="0" rtlCol="0">
            <a:spAutoFit/>
          </a:bodyPr>
          <a:lstStyle>
            <a:defPPr>
              <a:defRPr lang="en-SA"/>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2700" algn="ctr">
              <a:lnSpc>
                <a:spcPct val="100000"/>
              </a:lnSpc>
              <a:spcBef>
                <a:spcPts val="135"/>
              </a:spcBef>
            </a:pPr>
            <a:r>
              <a:rPr lang="en-US" sz="2000" dirty="0">
                <a:latin typeface="Trebuchet MS"/>
                <a:cs typeface="Trebuchet MS"/>
              </a:rPr>
              <a:t>Target Specifications</a:t>
            </a:r>
            <a:endParaRPr sz="2000" dirty="0">
              <a:latin typeface="Trebuchet MS"/>
              <a:cs typeface="Trebuchet MS"/>
            </a:endParaRPr>
          </a:p>
        </p:txBody>
      </p:sp>
      <p:sp>
        <p:nvSpPr>
          <p:cNvPr id="14" name="object 6">
            <a:extLst>
              <a:ext uri="{FF2B5EF4-FFF2-40B4-BE49-F238E27FC236}">
                <a16:creationId xmlns:a16="http://schemas.microsoft.com/office/drawing/2014/main" id="{0E298565-7E01-A073-1A66-C7187F0B3DBF}"/>
              </a:ext>
            </a:extLst>
          </p:cNvPr>
          <p:cNvSpPr/>
          <p:nvPr/>
        </p:nvSpPr>
        <p:spPr>
          <a:xfrm>
            <a:off x="502558" y="9917780"/>
            <a:ext cx="6031865" cy="0"/>
          </a:xfrm>
          <a:custGeom>
            <a:avLst/>
            <a:gdLst/>
            <a:ahLst/>
            <a:cxnLst/>
            <a:rect l="l" t="t" r="r" b="b"/>
            <a:pathLst>
              <a:path w="6031865">
                <a:moveTo>
                  <a:pt x="0" y="0"/>
                </a:moveTo>
                <a:lnTo>
                  <a:pt x="6031291" y="0"/>
                </a:lnTo>
              </a:path>
            </a:pathLst>
          </a:custGeom>
          <a:ln w="4604">
            <a:solidFill>
              <a:srgbClr val="000000"/>
            </a:solidFill>
          </a:ln>
        </p:spPr>
        <p:txBody>
          <a:bodyPr wrap="square" lIns="0" tIns="0" rIns="0" bIns="0" rtlCol="0"/>
          <a:lstStyle/>
          <a:p>
            <a:endParaRPr/>
          </a:p>
        </p:txBody>
      </p:sp>
      <p:graphicFrame>
        <p:nvGraphicFramePr>
          <p:cNvPr id="16" name="Content Placeholder 2">
            <a:extLst>
              <a:ext uri="{FF2B5EF4-FFF2-40B4-BE49-F238E27FC236}">
                <a16:creationId xmlns:a16="http://schemas.microsoft.com/office/drawing/2014/main" id="{50490DB1-7A13-06AE-A598-8DFDEB63CC33}"/>
              </a:ext>
            </a:extLst>
          </p:cNvPr>
          <p:cNvGraphicFramePr>
            <a:graphicFrameLocks/>
          </p:cNvGraphicFramePr>
          <p:nvPr/>
        </p:nvGraphicFramePr>
        <p:xfrm>
          <a:off x="393843" y="9646971"/>
          <a:ext cx="6125854" cy="18040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4E295055-B290-2414-14C4-EBB15D1BED41}"/>
              </a:ext>
            </a:extLst>
          </p:cNvPr>
          <p:cNvSpPr txBox="1"/>
          <p:nvPr/>
        </p:nvSpPr>
        <p:spPr>
          <a:xfrm>
            <a:off x="598651" y="11104176"/>
            <a:ext cx="892230" cy="307777"/>
          </a:xfrm>
          <a:prstGeom prst="rect">
            <a:avLst/>
          </a:prstGeom>
          <a:noFill/>
        </p:spPr>
        <p:txBody>
          <a:bodyPr wrap="square" rtlCol="0">
            <a:spAutoFit/>
          </a:bodyPr>
          <a:lstStyle/>
          <a:p>
            <a:pPr algn="l"/>
            <a:r>
              <a:rPr lang="en-US" sz="1400" dirty="0"/>
              <a:t>&gt; 1 sec</a:t>
            </a:r>
            <a:endParaRPr lang="en-SA" sz="1400" dirty="0"/>
          </a:p>
        </p:txBody>
      </p:sp>
      <p:sp>
        <p:nvSpPr>
          <p:cNvPr id="9" name="TextBox 8">
            <a:extLst>
              <a:ext uri="{FF2B5EF4-FFF2-40B4-BE49-F238E27FC236}">
                <a16:creationId xmlns:a16="http://schemas.microsoft.com/office/drawing/2014/main" id="{FCB3024B-E27B-D73D-AA87-BFD6FD15D41F}"/>
              </a:ext>
            </a:extLst>
          </p:cNvPr>
          <p:cNvSpPr txBox="1"/>
          <p:nvPr/>
        </p:nvSpPr>
        <p:spPr>
          <a:xfrm>
            <a:off x="2842470" y="11119563"/>
            <a:ext cx="1175065" cy="738664"/>
          </a:xfrm>
          <a:prstGeom prst="rect">
            <a:avLst/>
          </a:prstGeom>
          <a:noFill/>
        </p:spPr>
        <p:txBody>
          <a:bodyPr wrap="square" rtlCol="0">
            <a:spAutoFit/>
          </a:bodyPr>
          <a:lstStyle/>
          <a:p>
            <a:pPr algn="ctr"/>
            <a:r>
              <a:rPr lang="en-US" sz="1400" dirty="0"/>
              <a:t>Confidence level &gt; 90%</a:t>
            </a:r>
          </a:p>
          <a:p>
            <a:pPr algn="ctr"/>
            <a:endParaRPr lang="en-SA" sz="1400" dirty="0"/>
          </a:p>
        </p:txBody>
      </p:sp>
      <p:sp>
        <p:nvSpPr>
          <p:cNvPr id="15" name="object 5">
            <a:extLst>
              <a:ext uri="{FF2B5EF4-FFF2-40B4-BE49-F238E27FC236}">
                <a16:creationId xmlns:a16="http://schemas.microsoft.com/office/drawing/2014/main" id="{FE66978D-4B94-F883-BD4A-DE8F8039233F}"/>
              </a:ext>
            </a:extLst>
          </p:cNvPr>
          <p:cNvSpPr txBox="1"/>
          <p:nvPr/>
        </p:nvSpPr>
        <p:spPr>
          <a:xfrm>
            <a:off x="7409871" y="2276098"/>
            <a:ext cx="5314811" cy="325089"/>
          </a:xfrm>
          <a:prstGeom prst="rect">
            <a:avLst/>
          </a:prstGeom>
          <a:solidFill>
            <a:srgbClr val="0A452C"/>
          </a:solidFill>
          <a:ln>
            <a:noFill/>
          </a:ln>
        </p:spPr>
        <p:style>
          <a:lnRef idx="2">
            <a:schemeClr val="dk1">
              <a:shade val="15000"/>
            </a:schemeClr>
          </a:lnRef>
          <a:fillRef idx="1">
            <a:schemeClr val="dk1"/>
          </a:fillRef>
          <a:effectRef idx="0">
            <a:schemeClr val="dk1"/>
          </a:effectRef>
          <a:fontRef idx="minor">
            <a:schemeClr val="lt1"/>
          </a:fontRef>
        </p:style>
        <p:txBody>
          <a:bodyPr vert="horz" wrap="square" lIns="0" tIns="17145" rIns="0" bIns="0" rtlCol="0">
            <a:spAutoFit/>
          </a:bodyPr>
          <a:lstStyle/>
          <a:p>
            <a:pPr marL="12700" algn="ctr">
              <a:lnSpc>
                <a:spcPct val="100000"/>
              </a:lnSpc>
              <a:spcBef>
                <a:spcPts val="135"/>
              </a:spcBef>
            </a:pPr>
            <a:r>
              <a:rPr lang="en-US" sz="2000">
                <a:latin typeface="Trebuchet MS"/>
                <a:cs typeface="Trebuchet MS"/>
              </a:rPr>
              <a:t>Constraints</a:t>
            </a:r>
            <a:endParaRPr sz="2000" dirty="0">
              <a:latin typeface="Trebuchet MS"/>
              <a:cs typeface="Trebuchet MS"/>
            </a:endParaRPr>
          </a:p>
        </p:txBody>
      </p:sp>
      <p:graphicFrame>
        <p:nvGraphicFramePr>
          <p:cNvPr id="17" name="Content Placeholder 2">
            <a:extLst>
              <a:ext uri="{FF2B5EF4-FFF2-40B4-BE49-F238E27FC236}">
                <a16:creationId xmlns:a16="http://schemas.microsoft.com/office/drawing/2014/main" id="{890330CA-092D-86F7-2EF4-C2169BADF8F8}"/>
              </a:ext>
            </a:extLst>
          </p:cNvPr>
          <p:cNvGraphicFramePr>
            <a:graphicFrameLocks/>
          </p:cNvGraphicFramePr>
          <p:nvPr/>
        </p:nvGraphicFramePr>
        <p:xfrm>
          <a:off x="6904249" y="2725299"/>
          <a:ext cx="6195110" cy="232114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8" name="object 5">
            <a:extLst>
              <a:ext uri="{FF2B5EF4-FFF2-40B4-BE49-F238E27FC236}">
                <a16:creationId xmlns:a16="http://schemas.microsoft.com/office/drawing/2014/main" id="{75573CAC-B1E7-4638-A033-103DD2661C00}"/>
              </a:ext>
            </a:extLst>
          </p:cNvPr>
          <p:cNvSpPr txBox="1"/>
          <p:nvPr/>
        </p:nvSpPr>
        <p:spPr>
          <a:xfrm>
            <a:off x="7344398" y="5743147"/>
            <a:ext cx="5314811" cy="325089"/>
          </a:xfrm>
          <a:prstGeom prst="rect">
            <a:avLst/>
          </a:prstGeom>
          <a:solidFill>
            <a:srgbClr val="0A452C"/>
          </a:solidFill>
          <a:ln>
            <a:noFill/>
          </a:ln>
        </p:spPr>
        <p:style>
          <a:lnRef idx="2">
            <a:schemeClr val="dk1">
              <a:shade val="15000"/>
            </a:schemeClr>
          </a:lnRef>
          <a:fillRef idx="1">
            <a:schemeClr val="dk1"/>
          </a:fillRef>
          <a:effectRef idx="0">
            <a:schemeClr val="dk1"/>
          </a:effectRef>
          <a:fontRef idx="minor">
            <a:schemeClr val="lt1"/>
          </a:fontRef>
        </p:style>
        <p:txBody>
          <a:bodyPr vert="horz" wrap="square" lIns="0" tIns="17145" rIns="0" bIns="0" rtlCol="0">
            <a:spAutoFit/>
          </a:bodyPr>
          <a:lstStyle/>
          <a:p>
            <a:pPr marL="12700" algn="ctr">
              <a:lnSpc>
                <a:spcPct val="100000"/>
              </a:lnSpc>
              <a:spcBef>
                <a:spcPts val="135"/>
              </a:spcBef>
            </a:pPr>
            <a:r>
              <a:rPr lang="en-US" sz="2000" dirty="0">
                <a:latin typeface="Trebuchet MS"/>
                <a:cs typeface="Trebuchet MS"/>
              </a:rPr>
              <a:t>Prototype Design</a:t>
            </a:r>
            <a:endParaRPr sz="2000" dirty="0">
              <a:latin typeface="Trebuchet MS"/>
              <a:cs typeface="Trebuchet MS"/>
            </a:endParaRPr>
          </a:p>
        </p:txBody>
      </p:sp>
      <p:pic>
        <p:nvPicPr>
          <p:cNvPr id="20" name="Picture 19">
            <a:extLst>
              <a:ext uri="{FF2B5EF4-FFF2-40B4-BE49-F238E27FC236}">
                <a16:creationId xmlns:a16="http://schemas.microsoft.com/office/drawing/2014/main" id="{383A11A9-011C-8299-5696-544AE4FAA20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196009" y="6107304"/>
            <a:ext cx="1687313" cy="1466338"/>
          </a:xfrm>
          <a:prstGeom prst="rect">
            <a:avLst/>
          </a:prstGeom>
          <a:effectLst/>
        </p:spPr>
      </p:pic>
      <p:sp>
        <p:nvSpPr>
          <p:cNvPr id="21" name="TextBox 20">
            <a:extLst>
              <a:ext uri="{FF2B5EF4-FFF2-40B4-BE49-F238E27FC236}">
                <a16:creationId xmlns:a16="http://schemas.microsoft.com/office/drawing/2014/main" id="{FFCEE069-BBBF-A748-2277-4C5CBCA7C1BC}"/>
              </a:ext>
            </a:extLst>
          </p:cNvPr>
          <p:cNvSpPr txBox="1"/>
          <p:nvPr/>
        </p:nvSpPr>
        <p:spPr>
          <a:xfrm>
            <a:off x="7015551" y="7512137"/>
            <a:ext cx="2090148" cy="261610"/>
          </a:xfrm>
          <a:prstGeom prst="rect">
            <a:avLst/>
          </a:prstGeom>
          <a:noFill/>
        </p:spPr>
        <p:txBody>
          <a:bodyPr wrap="square" rtlCol="0">
            <a:spAutoFit/>
          </a:bodyPr>
          <a:lstStyle/>
          <a:p>
            <a:pPr algn="l"/>
            <a:r>
              <a:rPr lang="en-US" sz="1100" b="1" i="1" dirty="0"/>
              <a:t>Figure 1: Temperature Sensor </a:t>
            </a:r>
            <a:endParaRPr lang="en-SA" sz="1100" b="1" i="1" dirty="0"/>
          </a:p>
        </p:txBody>
      </p:sp>
      <p:sp>
        <p:nvSpPr>
          <p:cNvPr id="24" name="TextBox 23">
            <a:extLst>
              <a:ext uri="{FF2B5EF4-FFF2-40B4-BE49-F238E27FC236}">
                <a16:creationId xmlns:a16="http://schemas.microsoft.com/office/drawing/2014/main" id="{F2B08B30-2F32-83AD-5E49-2856E1AC57A3}"/>
              </a:ext>
            </a:extLst>
          </p:cNvPr>
          <p:cNvSpPr txBox="1"/>
          <p:nvPr/>
        </p:nvSpPr>
        <p:spPr>
          <a:xfrm>
            <a:off x="11426351" y="7516341"/>
            <a:ext cx="2411223" cy="261610"/>
          </a:xfrm>
          <a:prstGeom prst="rect">
            <a:avLst/>
          </a:prstGeom>
          <a:noFill/>
        </p:spPr>
        <p:txBody>
          <a:bodyPr wrap="square" rtlCol="0">
            <a:spAutoFit/>
          </a:bodyPr>
          <a:lstStyle/>
          <a:p>
            <a:pPr algn="l"/>
            <a:r>
              <a:rPr lang="en-US" sz="1100" b="1" i="1" dirty="0"/>
              <a:t>Figure 2: Pressure Sensor </a:t>
            </a:r>
            <a:endParaRPr lang="en-SA" sz="1100" b="1" i="1" dirty="0"/>
          </a:p>
        </p:txBody>
      </p:sp>
      <p:pic>
        <p:nvPicPr>
          <p:cNvPr id="25" name="Picture 24">
            <a:extLst>
              <a:ext uri="{FF2B5EF4-FFF2-40B4-BE49-F238E27FC236}">
                <a16:creationId xmlns:a16="http://schemas.microsoft.com/office/drawing/2014/main" id="{AE362962-A0C4-87DD-F2A5-DEE73A00992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163077" y="7737856"/>
            <a:ext cx="1720246" cy="1530457"/>
          </a:xfrm>
          <a:prstGeom prst="rect">
            <a:avLst/>
          </a:prstGeom>
        </p:spPr>
      </p:pic>
      <p:sp>
        <p:nvSpPr>
          <p:cNvPr id="27" name="TextBox 26">
            <a:extLst>
              <a:ext uri="{FF2B5EF4-FFF2-40B4-BE49-F238E27FC236}">
                <a16:creationId xmlns:a16="http://schemas.microsoft.com/office/drawing/2014/main" id="{62CAF34C-79B5-F9ED-EBFE-DB022B792ED7}"/>
              </a:ext>
            </a:extLst>
          </p:cNvPr>
          <p:cNvSpPr txBox="1"/>
          <p:nvPr/>
        </p:nvSpPr>
        <p:spPr>
          <a:xfrm>
            <a:off x="7263593" y="9217056"/>
            <a:ext cx="2323470" cy="261610"/>
          </a:xfrm>
          <a:prstGeom prst="rect">
            <a:avLst/>
          </a:prstGeom>
          <a:noFill/>
        </p:spPr>
        <p:txBody>
          <a:bodyPr wrap="square" rtlCol="0">
            <a:spAutoFit/>
          </a:bodyPr>
          <a:lstStyle/>
          <a:p>
            <a:pPr algn="l"/>
            <a:r>
              <a:rPr lang="en-US" sz="1100" b="1" i="1" dirty="0"/>
              <a:t>Figure 3: Electrical Valve</a:t>
            </a:r>
            <a:endParaRPr lang="en-SA" sz="1100" b="1" i="1" dirty="0"/>
          </a:p>
        </p:txBody>
      </p:sp>
      <p:pic>
        <p:nvPicPr>
          <p:cNvPr id="28" name="Picture 27">
            <a:extLst>
              <a:ext uri="{FF2B5EF4-FFF2-40B4-BE49-F238E27FC236}">
                <a16:creationId xmlns:a16="http://schemas.microsoft.com/office/drawing/2014/main" id="{ADBFCFD3-EBEC-AA3C-DA46-E7DD0C8074B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322478" y="7749169"/>
            <a:ext cx="1762772" cy="1570321"/>
          </a:xfrm>
          <a:prstGeom prst="rect">
            <a:avLst/>
          </a:prstGeom>
        </p:spPr>
      </p:pic>
      <p:sp>
        <p:nvSpPr>
          <p:cNvPr id="19" name="TextBox 18">
            <a:extLst>
              <a:ext uri="{FF2B5EF4-FFF2-40B4-BE49-F238E27FC236}">
                <a16:creationId xmlns:a16="http://schemas.microsoft.com/office/drawing/2014/main" id="{5FE97452-2498-FB57-E109-60244205B80F}"/>
              </a:ext>
            </a:extLst>
          </p:cNvPr>
          <p:cNvSpPr txBox="1"/>
          <p:nvPr/>
        </p:nvSpPr>
        <p:spPr>
          <a:xfrm>
            <a:off x="11593555" y="9302192"/>
            <a:ext cx="2411223" cy="261610"/>
          </a:xfrm>
          <a:prstGeom prst="rect">
            <a:avLst/>
          </a:prstGeom>
          <a:noFill/>
        </p:spPr>
        <p:txBody>
          <a:bodyPr wrap="square" rtlCol="0">
            <a:spAutoFit/>
          </a:bodyPr>
          <a:lstStyle/>
          <a:p>
            <a:pPr algn="l"/>
            <a:r>
              <a:rPr lang="en-US" sz="1100" b="1" i="1" dirty="0"/>
              <a:t>Figure 4: Housing</a:t>
            </a:r>
            <a:endParaRPr lang="en-SA" sz="1100" b="1" i="1" dirty="0"/>
          </a:p>
        </p:txBody>
      </p:sp>
      <p:pic>
        <p:nvPicPr>
          <p:cNvPr id="23" name="Picture 22">
            <a:extLst>
              <a:ext uri="{FF2B5EF4-FFF2-40B4-BE49-F238E27FC236}">
                <a16:creationId xmlns:a16="http://schemas.microsoft.com/office/drawing/2014/main" id="{F469AE51-D42A-1E7A-10D4-F0FF27B3606B}"/>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322573" y="6089875"/>
            <a:ext cx="1760654" cy="1466339"/>
          </a:xfrm>
          <a:prstGeom prst="rect">
            <a:avLst/>
          </a:prstGeom>
        </p:spPr>
      </p:pic>
      <p:pic>
        <p:nvPicPr>
          <p:cNvPr id="13" name="Picture 12">
            <a:extLst>
              <a:ext uri="{FF2B5EF4-FFF2-40B4-BE49-F238E27FC236}">
                <a16:creationId xmlns:a16="http://schemas.microsoft.com/office/drawing/2014/main" id="{CCA15814-A397-0807-E60E-1067F6D46CBD}"/>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857656" y="7229148"/>
            <a:ext cx="2470075" cy="2613165"/>
          </a:xfrm>
          <a:prstGeom prst="rect">
            <a:avLst/>
          </a:prstGeom>
        </p:spPr>
      </p:pic>
      <p:sp>
        <p:nvSpPr>
          <p:cNvPr id="26" name="TextBox 25">
            <a:extLst>
              <a:ext uri="{FF2B5EF4-FFF2-40B4-BE49-F238E27FC236}">
                <a16:creationId xmlns:a16="http://schemas.microsoft.com/office/drawing/2014/main" id="{5495C78C-3E9C-9F8B-17C2-C62A8FE59F10}"/>
              </a:ext>
            </a:extLst>
          </p:cNvPr>
          <p:cNvSpPr txBox="1"/>
          <p:nvPr/>
        </p:nvSpPr>
        <p:spPr>
          <a:xfrm>
            <a:off x="9098762" y="10035268"/>
            <a:ext cx="2323470" cy="261610"/>
          </a:xfrm>
          <a:prstGeom prst="rect">
            <a:avLst/>
          </a:prstGeom>
          <a:noFill/>
        </p:spPr>
        <p:txBody>
          <a:bodyPr wrap="square" rtlCol="0">
            <a:spAutoFit/>
          </a:bodyPr>
          <a:lstStyle/>
          <a:p>
            <a:pPr algn="l"/>
            <a:r>
              <a:rPr lang="en-US" sz="1100" b="1" i="1" dirty="0"/>
              <a:t>Figure 7: The designed prototype </a:t>
            </a:r>
            <a:endParaRPr lang="en-SA" sz="1100" b="1" i="1" dirty="0"/>
          </a:p>
        </p:txBody>
      </p:sp>
      <p:pic>
        <p:nvPicPr>
          <p:cNvPr id="30" name="Picture 29">
            <a:extLst>
              <a:ext uri="{FF2B5EF4-FFF2-40B4-BE49-F238E27FC236}">
                <a16:creationId xmlns:a16="http://schemas.microsoft.com/office/drawing/2014/main" id="{74547623-6094-97A9-D362-A47FAA87A138}"/>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1320455" y="9594342"/>
            <a:ext cx="1762772" cy="1417131"/>
          </a:xfrm>
          <a:prstGeom prst="rect">
            <a:avLst/>
          </a:prstGeom>
        </p:spPr>
      </p:pic>
      <p:sp>
        <p:nvSpPr>
          <p:cNvPr id="32" name="TextBox 31">
            <a:extLst>
              <a:ext uri="{FF2B5EF4-FFF2-40B4-BE49-F238E27FC236}">
                <a16:creationId xmlns:a16="http://schemas.microsoft.com/office/drawing/2014/main" id="{5295B873-29E0-C896-929E-DEFC26F19D47}"/>
              </a:ext>
            </a:extLst>
          </p:cNvPr>
          <p:cNvSpPr txBox="1"/>
          <p:nvPr/>
        </p:nvSpPr>
        <p:spPr>
          <a:xfrm>
            <a:off x="11390722" y="11031154"/>
            <a:ext cx="2323470" cy="261610"/>
          </a:xfrm>
          <a:prstGeom prst="rect">
            <a:avLst/>
          </a:prstGeom>
          <a:noFill/>
        </p:spPr>
        <p:txBody>
          <a:bodyPr wrap="square" rtlCol="0">
            <a:spAutoFit/>
          </a:bodyPr>
          <a:lstStyle/>
          <a:p>
            <a:pPr algn="l"/>
            <a:r>
              <a:rPr lang="en-US" sz="1100" b="1" i="1" dirty="0"/>
              <a:t>Figure 6: Reading Screen</a:t>
            </a:r>
            <a:endParaRPr lang="en-SA" sz="1100" b="1" i="1" dirty="0"/>
          </a:p>
        </p:txBody>
      </p:sp>
      <p:pic>
        <p:nvPicPr>
          <p:cNvPr id="33" name="Picture 32">
            <a:extLst>
              <a:ext uri="{FF2B5EF4-FFF2-40B4-BE49-F238E27FC236}">
                <a16:creationId xmlns:a16="http://schemas.microsoft.com/office/drawing/2014/main" id="{16681B9C-A78E-2B1E-E3F9-B8D06D31A2F7}"/>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166785" y="9567182"/>
            <a:ext cx="1760654" cy="1417132"/>
          </a:xfrm>
          <a:prstGeom prst="rect">
            <a:avLst/>
          </a:prstGeom>
        </p:spPr>
      </p:pic>
      <p:sp>
        <p:nvSpPr>
          <p:cNvPr id="36" name="TextBox 35">
            <a:extLst>
              <a:ext uri="{FF2B5EF4-FFF2-40B4-BE49-F238E27FC236}">
                <a16:creationId xmlns:a16="http://schemas.microsoft.com/office/drawing/2014/main" id="{86F1725A-349B-837F-C150-7E4944783D8B}"/>
              </a:ext>
            </a:extLst>
          </p:cNvPr>
          <p:cNvSpPr txBox="1"/>
          <p:nvPr/>
        </p:nvSpPr>
        <p:spPr>
          <a:xfrm>
            <a:off x="7228914" y="10973371"/>
            <a:ext cx="2323470" cy="261610"/>
          </a:xfrm>
          <a:prstGeom prst="rect">
            <a:avLst/>
          </a:prstGeom>
          <a:noFill/>
        </p:spPr>
        <p:txBody>
          <a:bodyPr wrap="square" rtlCol="0">
            <a:spAutoFit/>
          </a:bodyPr>
          <a:lstStyle/>
          <a:p>
            <a:pPr algn="l"/>
            <a:r>
              <a:rPr lang="en-US" sz="1100" b="1" i="1" dirty="0"/>
              <a:t>Figure 5: Flowmeter sensor </a:t>
            </a:r>
            <a:endParaRPr lang="en-SA" sz="1100" b="1" i="1" dirty="0"/>
          </a:p>
        </p:txBody>
      </p:sp>
      <p:sp>
        <p:nvSpPr>
          <p:cNvPr id="40" name="object 5">
            <a:extLst>
              <a:ext uri="{FF2B5EF4-FFF2-40B4-BE49-F238E27FC236}">
                <a16:creationId xmlns:a16="http://schemas.microsoft.com/office/drawing/2014/main" id="{CCE0954D-4630-17EB-4BBC-D82CE69CF35D}"/>
              </a:ext>
            </a:extLst>
          </p:cNvPr>
          <p:cNvSpPr txBox="1"/>
          <p:nvPr/>
        </p:nvSpPr>
        <p:spPr>
          <a:xfrm>
            <a:off x="13928547" y="2261496"/>
            <a:ext cx="5314811" cy="325089"/>
          </a:xfrm>
          <a:prstGeom prst="rect">
            <a:avLst/>
          </a:prstGeom>
          <a:solidFill>
            <a:srgbClr val="0A452C"/>
          </a:solidFill>
          <a:ln>
            <a:noFill/>
          </a:ln>
        </p:spPr>
        <p:style>
          <a:lnRef idx="2">
            <a:schemeClr val="dk1">
              <a:shade val="15000"/>
            </a:schemeClr>
          </a:lnRef>
          <a:fillRef idx="1">
            <a:schemeClr val="dk1"/>
          </a:fillRef>
          <a:effectRef idx="0">
            <a:schemeClr val="dk1"/>
          </a:effectRef>
          <a:fontRef idx="minor">
            <a:schemeClr val="lt1"/>
          </a:fontRef>
        </p:style>
        <p:txBody>
          <a:bodyPr vert="horz" wrap="square" lIns="0" tIns="17145" rIns="0" bIns="0" rtlCol="0">
            <a:spAutoFit/>
          </a:bodyPr>
          <a:lstStyle/>
          <a:p>
            <a:pPr marL="12700" algn="ctr">
              <a:lnSpc>
                <a:spcPct val="100000"/>
              </a:lnSpc>
              <a:spcBef>
                <a:spcPts val="135"/>
              </a:spcBef>
            </a:pPr>
            <a:r>
              <a:rPr lang="en-US" sz="2000" dirty="0">
                <a:latin typeface="Trebuchet MS"/>
                <a:cs typeface="Trebuchet MS"/>
              </a:rPr>
              <a:t>Testing and Validation</a:t>
            </a:r>
          </a:p>
        </p:txBody>
      </p:sp>
      <p:sp>
        <p:nvSpPr>
          <p:cNvPr id="42" name="object 82">
            <a:extLst>
              <a:ext uri="{FF2B5EF4-FFF2-40B4-BE49-F238E27FC236}">
                <a16:creationId xmlns:a16="http://schemas.microsoft.com/office/drawing/2014/main" id="{74C3312F-EB6F-C8ED-E29E-CAC55FC7DF76}"/>
              </a:ext>
            </a:extLst>
          </p:cNvPr>
          <p:cNvSpPr/>
          <p:nvPr/>
        </p:nvSpPr>
        <p:spPr>
          <a:xfrm>
            <a:off x="13626048" y="2589544"/>
            <a:ext cx="6031865" cy="0"/>
          </a:xfrm>
          <a:custGeom>
            <a:avLst/>
            <a:gdLst/>
            <a:ahLst/>
            <a:cxnLst/>
            <a:rect l="l" t="t" r="r" b="b"/>
            <a:pathLst>
              <a:path w="6031865">
                <a:moveTo>
                  <a:pt x="0" y="0"/>
                </a:moveTo>
                <a:lnTo>
                  <a:pt x="6031291" y="0"/>
                </a:lnTo>
              </a:path>
            </a:pathLst>
          </a:custGeom>
          <a:ln w="4604">
            <a:solidFill>
              <a:srgbClr val="000000"/>
            </a:solidFill>
          </a:ln>
        </p:spPr>
        <p:txBody>
          <a:bodyPr wrap="square" lIns="0" tIns="0" rIns="0" bIns="0" rtlCol="0"/>
          <a:lstStyle/>
          <a:p>
            <a:endParaRPr/>
          </a:p>
        </p:txBody>
      </p:sp>
      <p:sp>
        <p:nvSpPr>
          <p:cNvPr id="22" name="TextBox 21">
            <a:extLst>
              <a:ext uri="{FF2B5EF4-FFF2-40B4-BE49-F238E27FC236}">
                <a16:creationId xmlns:a16="http://schemas.microsoft.com/office/drawing/2014/main" id="{7AB81EC0-1E85-7234-5736-0320CFD100F1}"/>
              </a:ext>
            </a:extLst>
          </p:cNvPr>
          <p:cNvSpPr txBox="1"/>
          <p:nvPr/>
        </p:nvSpPr>
        <p:spPr>
          <a:xfrm>
            <a:off x="13764338" y="2585603"/>
            <a:ext cx="2596181" cy="338554"/>
          </a:xfrm>
          <a:prstGeom prst="rect">
            <a:avLst/>
          </a:prstGeom>
          <a:noFill/>
        </p:spPr>
        <p:txBody>
          <a:bodyPr wrap="square" rtlCol="0">
            <a:spAutoFit/>
          </a:bodyPr>
          <a:lstStyle/>
          <a:p>
            <a:pPr algn="l"/>
            <a:r>
              <a:rPr lang="en-US" sz="1600" dirty="0"/>
              <a:t>Mathematical Analysis</a:t>
            </a:r>
            <a:endParaRPr lang="en-SA" sz="1600" dirty="0"/>
          </a:p>
        </p:txBody>
      </p:sp>
      <p:pic>
        <p:nvPicPr>
          <p:cNvPr id="39" name="Picture 38">
            <a:extLst>
              <a:ext uri="{FF2B5EF4-FFF2-40B4-BE49-F238E27FC236}">
                <a16:creationId xmlns:a16="http://schemas.microsoft.com/office/drawing/2014/main" id="{7740A3E4-B73A-3465-F9FB-4A1CCD6CF83D}"/>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3639787" y="3625553"/>
            <a:ext cx="2471156" cy="442170"/>
          </a:xfrm>
          <a:prstGeom prst="rect">
            <a:avLst/>
          </a:prstGeom>
        </p:spPr>
      </p:pic>
      <p:sp>
        <p:nvSpPr>
          <p:cNvPr id="41" name="TextBox 40">
            <a:extLst>
              <a:ext uri="{FF2B5EF4-FFF2-40B4-BE49-F238E27FC236}">
                <a16:creationId xmlns:a16="http://schemas.microsoft.com/office/drawing/2014/main" id="{02BBFA7C-EDB3-1DF1-36E8-B281469C473E}"/>
              </a:ext>
            </a:extLst>
          </p:cNvPr>
          <p:cNvSpPr txBox="1"/>
          <p:nvPr/>
        </p:nvSpPr>
        <p:spPr>
          <a:xfrm>
            <a:off x="15945986" y="3077304"/>
            <a:ext cx="1828800" cy="246221"/>
          </a:xfrm>
          <a:prstGeom prst="rect">
            <a:avLst/>
          </a:prstGeom>
          <a:noFill/>
        </p:spPr>
        <p:txBody>
          <a:bodyPr wrap="square" rtlCol="0">
            <a:spAutoFit/>
          </a:bodyPr>
          <a:lstStyle/>
          <a:p>
            <a:pPr algn="l"/>
            <a:r>
              <a:rPr lang="en-US" sz="1000" dirty="0"/>
              <a:t>(1)</a:t>
            </a:r>
            <a:endParaRPr lang="en-SA" sz="1000" dirty="0"/>
          </a:p>
        </p:txBody>
      </p:sp>
      <p:pic>
        <p:nvPicPr>
          <p:cNvPr id="45" name="Picture 44">
            <a:extLst>
              <a:ext uri="{FF2B5EF4-FFF2-40B4-BE49-F238E27FC236}">
                <a16:creationId xmlns:a16="http://schemas.microsoft.com/office/drawing/2014/main" id="{EB494B62-B056-BB5F-A1A2-DE6D2EE443E0}"/>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3714192" y="2869055"/>
            <a:ext cx="4060594" cy="509240"/>
          </a:xfrm>
          <a:prstGeom prst="rect">
            <a:avLst/>
          </a:prstGeom>
        </p:spPr>
      </p:pic>
      <p:sp>
        <p:nvSpPr>
          <p:cNvPr id="50" name="TextBox 49">
            <a:extLst>
              <a:ext uri="{FF2B5EF4-FFF2-40B4-BE49-F238E27FC236}">
                <a16:creationId xmlns:a16="http://schemas.microsoft.com/office/drawing/2014/main" id="{BB120E25-55DA-3739-BA22-6E63B88BB82C}"/>
              </a:ext>
            </a:extLst>
          </p:cNvPr>
          <p:cNvSpPr txBox="1"/>
          <p:nvPr/>
        </p:nvSpPr>
        <p:spPr>
          <a:xfrm>
            <a:off x="15945986" y="3842242"/>
            <a:ext cx="1828800" cy="24622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dirty="0"/>
              <a:t>(2)</a:t>
            </a:r>
            <a:endParaRPr lang="en-SA" sz="1000" dirty="0"/>
          </a:p>
        </p:txBody>
      </p:sp>
      <p:pic>
        <p:nvPicPr>
          <p:cNvPr id="53" name="Picture 52">
            <a:extLst>
              <a:ext uri="{FF2B5EF4-FFF2-40B4-BE49-F238E27FC236}">
                <a16:creationId xmlns:a16="http://schemas.microsoft.com/office/drawing/2014/main" id="{DA2001D7-E7E6-C0EC-5775-FE2179A0F4A1}"/>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3502397" y="4273913"/>
            <a:ext cx="1409700" cy="638175"/>
          </a:xfrm>
          <a:prstGeom prst="rect">
            <a:avLst/>
          </a:prstGeom>
        </p:spPr>
      </p:pic>
      <p:sp>
        <p:nvSpPr>
          <p:cNvPr id="56" name="TextBox 55">
            <a:extLst>
              <a:ext uri="{FF2B5EF4-FFF2-40B4-BE49-F238E27FC236}">
                <a16:creationId xmlns:a16="http://schemas.microsoft.com/office/drawing/2014/main" id="{F45DE1C3-7944-F4DA-F59A-CCF286670AEC}"/>
              </a:ext>
            </a:extLst>
          </p:cNvPr>
          <p:cNvSpPr txBox="1"/>
          <p:nvPr/>
        </p:nvSpPr>
        <p:spPr>
          <a:xfrm>
            <a:off x="14601492" y="4654700"/>
            <a:ext cx="1828800" cy="24622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dirty="0"/>
              <a:t>(3)</a:t>
            </a:r>
            <a:endParaRPr lang="en-SA" sz="1000" dirty="0"/>
          </a:p>
        </p:txBody>
      </p:sp>
      <p:pic>
        <p:nvPicPr>
          <p:cNvPr id="59" name="Picture 58">
            <a:extLst>
              <a:ext uri="{FF2B5EF4-FFF2-40B4-BE49-F238E27FC236}">
                <a16:creationId xmlns:a16="http://schemas.microsoft.com/office/drawing/2014/main" id="{4DF2D64F-74B8-869C-D36C-0A09D8276F09}"/>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3595425" y="4894182"/>
            <a:ext cx="1223645" cy="792480"/>
          </a:xfrm>
          <a:prstGeom prst="rect">
            <a:avLst/>
          </a:prstGeom>
        </p:spPr>
      </p:pic>
      <p:sp>
        <p:nvSpPr>
          <p:cNvPr id="62" name="TextBox 61">
            <a:extLst>
              <a:ext uri="{FF2B5EF4-FFF2-40B4-BE49-F238E27FC236}">
                <a16:creationId xmlns:a16="http://schemas.microsoft.com/office/drawing/2014/main" id="{6B93E6BD-6048-27D5-13EB-9F70E22FBE24}"/>
              </a:ext>
            </a:extLst>
          </p:cNvPr>
          <p:cNvSpPr txBox="1"/>
          <p:nvPr/>
        </p:nvSpPr>
        <p:spPr>
          <a:xfrm>
            <a:off x="14601492" y="5338480"/>
            <a:ext cx="1828800" cy="24622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dirty="0"/>
              <a:t>(4)</a:t>
            </a:r>
            <a:endParaRPr lang="en-SA" sz="1000" dirty="0"/>
          </a:p>
        </p:txBody>
      </p:sp>
      <p:pic>
        <p:nvPicPr>
          <p:cNvPr id="67" name="Picture 66">
            <a:extLst>
              <a:ext uri="{FF2B5EF4-FFF2-40B4-BE49-F238E27FC236}">
                <a16:creationId xmlns:a16="http://schemas.microsoft.com/office/drawing/2014/main" id="{8A27791B-DC60-5260-7314-E6226F6668CD}"/>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6371885" y="3328678"/>
            <a:ext cx="2533299" cy="2385468"/>
          </a:xfrm>
          <a:prstGeom prst="rect">
            <a:avLst/>
          </a:prstGeom>
        </p:spPr>
      </p:pic>
      <p:sp>
        <p:nvSpPr>
          <p:cNvPr id="70" name="TextBox 69">
            <a:extLst>
              <a:ext uri="{FF2B5EF4-FFF2-40B4-BE49-F238E27FC236}">
                <a16:creationId xmlns:a16="http://schemas.microsoft.com/office/drawing/2014/main" id="{77CF75FB-A502-4ECF-B54E-57AB5D5F2683}"/>
              </a:ext>
            </a:extLst>
          </p:cNvPr>
          <p:cNvSpPr txBox="1"/>
          <p:nvPr/>
        </p:nvSpPr>
        <p:spPr>
          <a:xfrm>
            <a:off x="17651123" y="3023171"/>
            <a:ext cx="2272879" cy="24622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dirty="0"/>
              <a:t>(1)</a:t>
            </a:r>
            <a:endParaRPr lang="en-SA" sz="1000" dirty="0"/>
          </a:p>
        </p:txBody>
      </p:sp>
      <p:sp>
        <p:nvSpPr>
          <p:cNvPr id="72" name="TextBox 71">
            <a:extLst>
              <a:ext uri="{FF2B5EF4-FFF2-40B4-BE49-F238E27FC236}">
                <a16:creationId xmlns:a16="http://schemas.microsoft.com/office/drawing/2014/main" id="{EE8A843C-9D45-F6DC-8BF8-21E1317F1D69}"/>
              </a:ext>
            </a:extLst>
          </p:cNvPr>
          <p:cNvSpPr txBox="1"/>
          <p:nvPr/>
        </p:nvSpPr>
        <p:spPr>
          <a:xfrm>
            <a:off x="16480974" y="5699461"/>
            <a:ext cx="2774691" cy="261610"/>
          </a:xfrm>
          <a:prstGeom prst="rect">
            <a:avLst/>
          </a:prstGeom>
          <a:noFill/>
        </p:spPr>
        <p:txBody>
          <a:bodyPr wrap="square" rtlCol="0">
            <a:spAutoFit/>
          </a:bodyPr>
          <a:lstStyle/>
          <a:p>
            <a:pPr algn="l"/>
            <a:r>
              <a:rPr lang="en-US" sz="1100" b="1" i="1" dirty="0"/>
              <a:t>Figure 8 : Testing process of sensors</a:t>
            </a:r>
            <a:endParaRPr lang="en-SA" sz="1100" b="1" i="1" dirty="0"/>
          </a:p>
        </p:txBody>
      </p:sp>
      <p:sp>
        <p:nvSpPr>
          <p:cNvPr id="96" name="object 5">
            <a:extLst>
              <a:ext uri="{FF2B5EF4-FFF2-40B4-BE49-F238E27FC236}">
                <a16:creationId xmlns:a16="http://schemas.microsoft.com/office/drawing/2014/main" id="{865AF7D6-4FCA-B207-B19A-610F8F4F43BB}"/>
              </a:ext>
            </a:extLst>
          </p:cNvPr>
          <p:cNvSpPr txBox="1"/>
          <p:nvPr/>
        </p:nvSpPr>
        <p:spPr>
          <a:xfrm>
            <a:off x="13928546" y="8679211"/>
            <a:ext cx="5314811" cy="325089"/>
          </a:xfrm>
          <a:prstGeom prst="rect">
            <a:avLst/>
          </a:prstGeom>
          <a:solidFill>
            <a:srgbClr val="0A452C"/>
          </a:solidFill>
          <a:ln>
            <a:noFill/>
          </a:ln>
        </p:spPr>
        <p:style>
          <a:lnRef idx="2">
            <a:schemeClr val="dk1">
              <a:shade val="15000"/>
            </a:schemeClr>
          </a:lnRef>
          <a:fillRef idx="1">
            <a:schemeClr val="dk1"/>
          </a:fillRef>
          <a:effectRef idx="0">
            <a:schemeClr val="dk1"/>
          </a:effectRef>
          <a:fontRef idx="minor">
            <a:schemeClr val="lt1"/>
          </a:fontRef>
        </p:style>
        <p:txBody>
          <a:bodyPr vert="horz" wrap="square" lIns="0" tIns="17145" rIns="0" bIns="0" rtlCol="0">
            <a:spAutoFit/>
          </a:bodyPr>
          <a:lstStyle>
            <a:defPPr>
              <a:defRPr lang="en-SA"/>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2700" algn="ctr">
              <a:lnSpc>
                <a:spcPct val="100000"/>
              </a:lnSpc>
              <a:spcBef>
                <a:spcPts val="135"/>
              </a:spcBef>
            </a:pPr>
            <a:r>
              <a:rPr lang="en-US" sz="2000" dirty="0">
                <a:latin typeface="Trebuchet MS"/>
                <a:cs typeface="Trebuchet MS"/>
              </a:rPr>
              <a:t>Conclusion</a:t>
            </a:r>
            <a:endParaRPr sz="2000" dirty="0">
              <a:latin typeface="Trebuchet MS"/>
              <a:cs typeface="Trebuchet MS"/>
            </a:endParaRPr>
          </a:p>
        </p:txBody>
      </p:sp>
      <p:pic>
        <p:nvPicPr>
          <p:cNvPr id="37" name="Picture 36" descr="A diagram of a bus&#10;&#10;Description automatically generated">
            <a:extLst>
              <a:ext uri="{FF2B5EF4-FFF2-40B4-BE49-F238E27FC236}">
                <a16:creationId xmlns:a16="http://schemas.microsoft.com/office/drawing/2014/main" id="{E069E71F-30F4-B17A-504C-92AA38322622}"/>
              </a:ext>
            </a:extLst>
          </p:cNvPr>
          <p:cNvPicPr>
            <a:picLocks noChangeAspect="1"/>
          </p:cNvPicPr>
          <p:nvPr/>
        </p:nvPicPr>
        <p:blipFill rotWithShape="1">
          <a:blip r:embed="rId26"/>
          <a:srcRect b="23511"/>
          <a:stretch/>
        </p:blipFill>
        <p:spPr bwMode="auto">
          <a:xfrm>
            <a:off x="16311364" y="6445034"/>
            <a:ext cx="3422795" cy="1989300"/>
          </a:xfrm>
          <a:prstGeom prst="rect">
            <a:avLst/>
          </a:prstGeom>
          <a:ln>
            <a:noFill/>
          </a:ln>
          <a:extLst>
            <a:ext uri="{53640926-AAD7-44D8-BBD7-CCE9431645EC}">
              <a14:shadowObscured xmlns:a14="http://schemas.microsoft.com/office/drawing/2010/main"/>
            </a:ext>
          </a:extLst>
        </p:spPr>
      </p:pic>
      <p:sp>
        <p:nvSpPr>
          <p:cNvPr id="31" name="TextBox 30">
            <a:extLst>
              <a:ext uri="{FF2B5EF4-FFF2-40B4-BE49-F238E27FC236}">
                <a16:creationId xmlns:a16="http://schemas.microsoft.com/office/drawing/2014/main" id="{B5CBC997-76FF-D626-71DE-056E090A0367}"/>
              </a:ext>
            </a:extLst>
          </p:cNvPr>
          <p:cNvSpPr txBox="1"/>
          <p:nvPr/>
        </p:nvSpPr>
        <p:spPr>
          <a:xfrm>
            <a:off x="-47030" y="1233450"/>
            <a:ext cx="1209808" cy="769441"/>
          </a:xfrm>
          <a:prstGeom prst="rect">
            <a:avLst/>
          </a:prstGeom>
        </p:spPr>
        <p:txBody>
          <a:bodyPr wrap="square" rtlCol="0">
            <a:spAutoFit/>
          </a:bodyPr>
          <a:lstStyle/>
          <a:p>
            <a:r>
              <a:rPr lang="en-US" sz="4400" b="1" dirty="0">
                <a:solidFill>
                  <a:schemeClr val="bg1"/>
                </a:solidFill>
                <a:latin typeface="Arial" panose="020B0604020202020204" pitchFamily="34" charset="0"/>
                <a:cs typeface="Arial" panose="020B0604020202020204" pitchFamily="34" charset="0"/>
              </a:rPr>
              <a:t>EE</a:t>
            </a:r>
          </a:p>
        </p:txBody>
      </p:sp>
      <p:sp>
        <p:nvSpPr>
          <p:cNvPr id="34" name="TextBox 33">
            <a:extLst>
              <a:ext uri="{FF2B5EF4-FFF2-40B4-BE49-F238E27FC236}">
                <a16:creationId xmlns:a16="http://schemas.microsoft.com/office/drawing/2014/main" id="{E3739F27-78A9-86B2-7439-299AF0E3A75B}"/>
              </a:ext>
            </a:extLst>
          </p:cNvPr>
          <p:cNvSpPr txBox="1"/>
          <p:nvPr/>
        </p:nvSpPr>
        <p:spPr>
          <a:xfrm>
            <a:off x="755650" y="1265515"/>
            <a:ext cx="3962400" cy="707886"/>
          </a:xfrm>
          <a:prstGeom prst="rect">
            <a:avLst/>
          </a:prstGeom>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rPr>
              <a:t>Mohammad </a:t>
            </a:r>
            <a:r>
              <a:rPr lang="en-US" sz="2000" dirty="0" err="1">
                <a:solidFill>
                  <a:schemeClr val="bg1"/>
                </a:solidFill>
                <a:latin typeface="Arial" panose="020B0604020202020204" pitchFamily="34" charset="0"/>
                <a:cs typeface="Arial" panose="020B0604020202020204" pitchFamily="34" charset="0"/>
              </a:rPr>
              <a:t>Alabduulah</a:t>
            </a:r>
            <a:endParaRPr lang="en-US" sz="2000" dirty="0">
              <a:solidFill>
                <a:schemeClr val="bg1"/>
              </a:solidFill>
              <a:latin typeface="Arial" panose="020B0604020202020204" pitchFamily="34" charset="0"/>
              <a:cs typeface="Arial" panose="020B0604020202020204" pitchFamily="34" charset="0"/>
            </a:endParaRPr>
          </a:p>
          <a:p>
            <a:r>
              <a:rPr lang="en-US"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Hashim </a:t>
            </a:r>
            <a:r>
              <a:rPr lang="en-US" sz="2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Alabdulmuhsin</a:t>
            </a:r>
            <a:endParaRPr lang="en-US" sz="2000" dirty="0">
              <a:solidFill>
                <a:schemeClr val="bg1"/>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53536220-F723-A6E4-4AE3-8ECF40BDABFE}"/>
              </a:ext>
            </a:extLst>
          </p:cNvPr>
          <p:cNvSpPr txBox="1"/>
          <p:nvPr/>
        </p:nvSpPr>
        <p:spPr>
          <a:xfrm>
            <a:off x="3660957" y="1238834"/>
            <a:ext cx="1209808" cy="769441"/>
          </a:xfrm>
          <a:prstGeom prst="rect">
            <a:avLst/>
          </a:prstGeom>
        </p:spPr>
        <p:txBody>
          <a:bodyPr wrap="square" rtlCol="0">
            <a:spAutoFit/>
          </a:bodyPr>
          <a:lstStyle/>
          <a:p>
            <a:r>
              <a:rPr lang="en-US" sz="4400" b="1" dirty="0">
                <a:solidFill>
                  <a:schemeClr val="bg1"/>
                </a:solidFill>
                <a:latin typeface="Arial" panose="020B0604020202020204" pitchFamily="34" charset="0"/>
                <a:cs typeface="Arial" panose="020B0604020202020204" pitchFamily="34" charset="0"/>
              </a:rPr>
              <a:t>ME</a:t>
            </a:r>
          </a:p>
        </p:txBody>
      </p:sp>
      <p:sp>
        <p:nvSpPr>
          <p:cNvPr id="43" name="TextBox 42">
            <a:extLst>
              <a:ext uri="{FF2B5EF4-FFF2-40B4-BE49-F238E27FC236}">
                <a16:creationId xmlns:a16="http://schemas.microsoft.com/office/drawing/2014/main" id="{D7D3C8DF-6C4E-48BD-56F0-0B3269929D1F}"/>
              </a:ext>
            </a:extLst>
          </p:cNvPr>
          <p:cNvSpPr txBox="1"/>
          <p:nvPr/>
        </p:nvSpPr>
        <p:spPr>
          <a:xfrm>
            <a:off x="4562995" y="1316933"/>
            <a:ext cx="2810899" cy="707886"/>
          </a:xfrm>
          <a:prstGeom prst="rect">
            <a:avLst/>
          </a:prstGeom>
        </p:spPr>
        <p:txBody>
          <a:bodyPr wrap="square" rtlCol="0">
            <a:spAutoFit/>
          </a:bodyPr>
          <a:lstStyle/>
          <a:p>
            <a:r>
              <a:rPr lang="en-US" sz="2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Abdulkhaliq</a:t>
            </a:r>
            <a:r>
              <a:rPr lang="en-US"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Almajha</a:t>
            </a:r>
            <a:r>
              <a:rPr lang="en-US" sz="2000" dirty="0" err="1">
                <a:solidFill>
                  <a:schemeClr val="bg1"/>
                </a:solidFill>
                <a:latin typeface="Arial" panose="020B0604020202020204" pitchFamily="34" charset="0"/>
                <a:ea typeface="Calibri" panose="020F0502020204030204" pitchFamily="34" charset="0"/>
                <a:cs typeface="Arial" panose="020B0604020202020204" pitchFamily="34" charset="0"/>
              </a:rPr>
              <a:t>d</a:t>
            </a:r>
            <a: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t> </a:t>
            </a:r>
          </a:p>
          <a:p>
            <a:r>
              <a:rPr lang="en-US"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Jafar </a:t>
            </a:r>
            <a:r>
              <a:rPr lang="en-US" sz="2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Alolaywi</a:t>
            </a:r>
            <a:endParaRPr lang="en-US" sz="2000" dirty="0">
              <a:solidFill>
                <a:schemeClr val="bg1"/>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3F19562A-333B-7D10-F72F-4E41EAFDE66E}"/>
              </a:ext>
            </a:extLst>
          </p:cNvPr>
          <p:cNvSpPr txBox="1"/>
          <p:nvPr/>
        </p:nvSpPr>
        <p:spPr>
          <a:xfrm>
            <a:off x="7216229" y="1209510"/>
            <a:ext cx="1596910" cy="769441"/>
          </a:xfrm>
          <a:prstGeom prst="rect">
            <a:avLst/>
          </a:prstGeom>
        </p:spPr>
        <p:txBody>
          <a:bodyPr wrap="square" rtlCol="0">
            <a:spAutoFit/>
          </a:bodyPr>
          <a:lstStyle/>
          <a:p>
            <a:r>
              <a:rPr lang="en-US" sz="4400" b="1" dirty="0">
                <a:solidFill>
                  <a:schemeClr val="bg1"/>
                </a:solidFill>
                <a:latin typeface="Arial" panose="020B0604020202020204" pitchFamily="34" charset="0"/>
                <a:cs typeface="Arial" panose="020B0604020202020204" pitchFamily="34" charset="0"/>
              </a:rPr>
              <a:t>COE</a:t>
            </a:r>
          </a:p>
        </p:txBody>
      </p:sp>
      <p:sp>
        <p:nvSpPr>
          <p:cNvPr id="58" name="TextBox 57">
            <a:extLst>
              <a:ext uri="{FF2B5EF4-FFF2-40B4-BE49-F238E27FC236}">
                <a16:creationId xmlns:a16="http://schemas.microsoft.com/office/drawing/2014/main" id="{E5AE5152-7A11-E35A-AE2E-9F29DD336BDF}"/>
              </a:ext>
            </a:extLst>
          </p:cNvPr>
          <p:cNvSpPr txBox="1"/>
          <p:nvPr/>
        </p:nvSpPr>
        <p:spPr>
          <a:xfrm>
            <a:off x="8486152" y="1292400"/>
            <a:ext cx="2666922" cy="400110"/>
          </a:xfrm>
          <a:prstGeom prst="rect">
            <a:avLst/>
          </a:prstGeom>
        </p:spPr>
        <p:txBody>
          <a:bodyPr wrap="square" rtlCol="0">
            <a:spAutoFit/>
          </a:bodyPr>
          <a:lstStyle/>
          <a:p>
            <a:r>
              <a:rPr lang="en-US"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Mohammed </a:t>
            </a:r>
            <a:r>
              <a:rPr lang="en-US" sz="2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Alsale</a:t>
            </a:r>
            <a:r>
              <a:rPr lang="en-US" sz="2000" dirty="0" err="1">
                <a:solidFill>
                  <a:schemeClr val="bg1"/>
                </a:solidFill>
                <a:latin typeface="Arial" panose="020B0604020202020204" pitchFamily="34" charset="0"/>
                <a:ea typeface="Calibri" panose="020F0502020204030204" pitchFamily="34" charset="0"/>
                <a:cs typeface="Arial" panose="020B0604020202020204" pitchFamily="34" charset="0"/>
              </a:rPr>
              <a:t>h</a:t>
            </a:r>
            <a:endParaRPr lang="en-US" sz="2000" dirty="0">
              <a:solidFill>
                <a:schemeClr val="bg1"/>
              </a:solidFill>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FFE47A5D-8F4C-091A-B422-84B3C946995E}"/>
              </a:ext>
            </a:extLst>
          </p:cNvPr>
          <p:cNvSpPr txBox="1"/>
          <p:nvPr/>
        </p:nvSpPr>
        <p:spPr>
          <a:xfrm>
            <a:off x="10842373" y="1240298"/>
            <a:ext cx="1596910" cy="769441"/>
          </a:xfrm>
          <a:prstGeom prst="rect">
            <a:avLst/>
          </a:prstGeom>
        </p:spPr>
        <p:txBody>
          <a:bodyPr wrap="square" rtlCol="0">
            <a:spAutoFit/>
          </a:bodyPr>
          <a:lstStyle/>
          <a:p>
            <a:r>
              <a:rPr lang="en-US" sz="4400" b="1" dirty="0">
                <a:solidFill>
                  <a:schemeClr val="bg1"/>
                </a:solidFill>
                <a:latin typeface="Arial" panose="020B0604020202020204" pitchFamily="34" charset="0"/>
                <a:cs typeface="Arial" panose="020B0604020202020204" pitchFamily="34" charset="0"/>
              </a:rPr>
              <a:t>CHE</a:t>
            </a:r>
          </a:p>
        </p:txBody>
      </p:sp>
      <p:sp>
        <p:nvSpPr>
          <p:cNvPr id="64" name="TextBox 63">
            <a:extLst>
              <a:ext uri="{FF2B5EF4-FFF2-40B4-BE49-F238E27FC236}">
                <a16:creationId xmlns:a16="http://schemas.microsoft.com/office/drawing/2014/main" id="{89DC298C-D3BA-C813-228C-146B24C3D912}"/>
              </a:ext>
            </a:extLst>
          </p:cNvPr>
          <p:cNvSpPr txBox="1"/>
          <p:nvPr/>
        </p:nvSpPr>
        <p:spPr>
          <a:xfrm>
            <a:off x="12075710" y="1339522"/>
            <a:ext cx="1446912" cy="400110"/>
          </a:xfrm>
          <a:prstGeom prst="rect">
            <a:avLst/>
          </a:prstGeom>
        </p:spPr>
        <p:txBody>
          <a:bodyPr wrap="square" rtlCol="0">
            <a:spAutoFit/>
          </a:bodyPr>
          <a:lstStyle/>
          <a:p>
            <a:r>
              <a:rPr lang="en-US"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Ali </a:t>
            </a:r>
            <a:r>
              <a:rPr lang="en-US" sz="2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Alelaw</a:t>
            </a:r>
            <a:r>
              <a:rPr lang="en-US" sz="2000" dirty="0" err="1">
                <a:solidFill>
                  <a:schemeClr val="bg1"/>
                </a:solidFill>
                <a:latin typeface="Arial" panose="020B0604020202020204" pitchFamily="34" charset="0"/>
                <a:ea typeface="Calibri" panose="020F0502020204030204" pitchFamily="34" charset="0"/>
                <a:cs typeface="Arial" panose="020B0604020202020204" pitchFamily="34" charset="0"/>
              </a:rPr>
              <a:t>i</a:t>
            </a:r>
            <a:endParaRPr lang="en-US" sz="2000" dirty="0">
              <a:solidFill>
                <a:schemeClr val="bg1"/>
              </a:solidFill>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FFB1D507-8649-7BF0-E5BC-FFB5E4B2B44A}"/>
              </a:ext>
            </a:extLst>
          </p:cNvPr>
          <p:cNvSpPr txBox="1"/>
          <p:nvPr/>
        </p:nvSpPr>
        <p:spPr>
          <a:xfrm>
            <a:off x="12885422" y="1177279"/>
            <a:ext cx="3258103" cy="892552"/>
          </a:xfrm>
          <a:prstGeom prst="rect">
            <a:avLst/>
          </a:prstGeom>
        </p:spPr>
        <p:txBody>
          <a:bodyPr wrap="square" rtlCol="0">
            <a:spAutoFit/>
          </a:bodyPr>
          <a:lstStyle/>
          <a:p>
            <a:pPr algn="ctr"/>
            <a:r>
              <a:rPr lang="en-US" sz="3200" b="1" dirty="0">
                <a:solidFill>
                  <a:schemeClr val="bg1"/>
                </a:solidFill>
                <a:latin typeface="Arial" panose="020B0604020202020204" pitchFamily="34" charset="0"/>
                <a:cs typeface="Arial" panose="020B0604020202020204" pitchFamily="34" charset="0"/>
              </a:rPr>
              <a:t>Coach</a:t>
            </a:r>
          </a:p>
          <a:p>
            <a:pPr algn="r"/>
            <a:r>
              <a:rPr lang="en-US" spc="-30" dirty="0">
                <a:solidFill>
                  <a:schemeClr val="bg1"/>
                </a:solidFill>
                <a:latin typeface="Arial" panose="020B0604020202020204" pitchFamily="34" charset="0"/>
                <a:cs typeface="Arial" panose="020B0604020202020204" pitchFamily="34" charset="0"/>
              </a:rPr>
              <a:t>Dr.</a:t>
            </a:r>
            <a:r>
              <a:rPr lang="en-US" spc="-45" dirty="0">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Ammar Ayad </a:t>
            </a:r>
            <a:r>
              <a:rPr lang="en-US" dirty="0" err="1">
                <a:solidFill>
                  <a:schemeClr val="bg1"/>
                </a:solidFill>
                <a:latin typeface="Arial" panose="020B0604020202020204" pitchFamily="34" charset="0"/>
                <a:cs typeface="Arial" panose="020B0604020202020204" pitchFamily="34" charset="0"/>
              </a:rPr>
              <a:t>Alzaydi</a:t>
            </a:r>
            <a:endParaRPr lang="en-US" b="1" dirty="0">
              <a:solidFill>
                <a:schemeClr val="bg1"/>
              </a:solidFill>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D7CE6C57-874C-697A-6AC4-BC5854CF4E85}"/>
              </a:ext>
            </a:extLst>
          </p:cNvPr>
          <p:cNvSpPr txBox="1"/>
          <p:nvPr/>
        </p:nvSpPr>
        <p:spPr>
          <a:xfrm>
            <a:off x="15858559" y="1453829"/>
            <a:ext cx="2623135" cy="523220"/>
          </a:xfrm>
          <a:prstGeom prst="rect">
            <a:avLst/>
          </a:prstGeom>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Team 43</a:t>
            </a:r>
          </a:p>
        </p:txBody>
      </p:sp>
      <p:graphicFrame>
        <p:nvGraphicFramePr>
          <p:cNvPr id="48" name="Chart 47">
            <a:extLst>
              <a:ext uri="{FF2B5EF4-FFF2-40B4-BE49-F238E27FC236}">
                <a16:creationId xmlns:a16="http://schemas.microsoft.com/office/drawing/2014/main" id="{80825852-9ED5-1353-147B-1AB4A3B78BB9}"/>
              </a:ext>
            </a:extLst>
          </p:cNvPr>
          <p:cNvGraphicFramePr>
            <a:graphicFrameLocks/>
          </p:cNvGraphicFramePr>
          <p:nvPr>
            <p:extLst>
              <p:ext uri="{D42A27DB-BD31-4B8C-83A1-F6EECF244321}">
                <p14:modId xmlns:p14="http://schemas.microsoft.com/office/powerpoint/2010/main" val="681649304"/>
              </p:ext>
            </p:extLst>
          </p:nvPr>
        </p:nvGraphicFramePr>
        <p:xfrm>
          <a:off x="13195130" y="6416254"/>
          <a:ext cx="3221152" cy="2185076"/>
        </p:xfrm>
        <a:graphic>
          <a:graphicData uri="http://schemas.openxmlformats.org/drawingml/2006/chart">
            <c:chart xmlns:c="http://schemas.openxmlformats.org/drawingml/2006/chart" xmlns:r="http://schemas.openxmlformats.org/officeDocument/2006/relationships" r:id="rId27"/>
          </a:graphicData>
        </a:graphic>
      </p:graphicFrame>
    </p:spTree>
    <p:extLst>
      <p:ext uri="{BB962C8B-B14F-4D97-AF65-F5344CB8AC3E}">
        <p14:creationId xmlns:p14="http://schemas.microsoft.com/office/powerpoint/2010/main" val="127594109"/>
      </p:ext>
    </p:extLst>
  </p:cSld>
  <p:clrMapOvr>
    <a:masterClrMapping/>
  </p:clrMapOvr>
  <p:transition>
    <p:cu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C504F1786A834AB0A43A8D2AD0E2A1" ma:contentTypeVersion="17" ma:contentTypeDescription="Create a new document." ma:contentTypeScope="" ma:versionID="4cbcb226ab018d470aa76f56d206c961">
  <xsd:schema xmlns:xsd="http://www.w3.org/2001/XMLSchema" xmlns:xs="http://www.w3.org/2001/XMLSchema" xmlns:p="http://schemas.microsoft.com/office/2006/metadata/properties" xmlns:ns2="feb4cfa2-2a6f-43b7-9935-58898877aa70" xmlns:ns3="23f71ece-6f79-4b9a-94f9-3a27ffba8014" targetNamespace="http://schemas.microsoft.com/office/2006/metadata/properties" ma:root="true" ma:fieldsID="616d3f29d0a527243dc63f3d9a000ebb" ns2:_="" ns3:_="">
    <xsd:import namespace="feb4cfa2-2a6f-43b7-9935-58898877aa70"/>
    <xsd:import namespace="23f71ece-6f79-4b9a-94f9-3a27ffba801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b4cfa2-2a6f-43b7-9935-58898877aa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7f4d030-a2bd-4159-b459-856363f4e7e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f71ece-6f79-4b9a-94f9-3a27ffba801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70740f3-2cf5-4288-af9a-52d3becc7e83}" ma:internalName="TaxCatchAll" ma:showField="CatchAllData" ma:web="23f71ece-6f79-4b9a-94f9-3a27ffba8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eb4cfa2-2a6f-43b7-9935-58898877aa70">
      <Terms xmlns="http://schemas.microsoft.com/office/infopath/2007/PartnerControls"/>
    </lcf76f155ced4ddcb4097134ff3c332f>
    <TaxCatchAll xmlns="23f71ece-6f79-4b9a-94f9-3a27ffba8014" xsi:nil="true"/>
  </documentManagement>
</p:properties>
</file>

<file path=customXml/itemProps1.xml><?xml version="1.0" encoding="utf-8"?>
<ds:datastoreItem xmlns:ds="http://schemas.openxmlformats.org/officeDocument/2006/customXml" ds:itemID="{45DE62C8-8757-42E4-BB7C-4BA3B513EC59}"/>
</file>

<file path=customXml/itemProps2.xml><?xml version="1.0" encoding="utf-8"?>
<ds:datastoreItem xmlns:ds="http://schemas.openxmlformats.org/officeDocument/2006/customXml" ds:itemID="{F362763F-E228-4BC3-B0C8-80CDBD856A62}"/>
</file>

<file path=customXml/itemProps3.xml><?xml version="1.0" encoding="utf-8"?>
<ds:datastoreItem xmlns:ds="http://schemas.openxmlformats.org/officeDocument/2006/customXml" ds:itemID="{6E49501C-B366-4AA4-980E-2080C90843BE}"/>
</file>

<file path=docProps/app.xml><?xml version="1.0" encoding="utf-8"?>
<Properties xmlns="http://schemas.openxmlformats.org/officeDocument/2006/extended-properties" xmlns:vt="http://schemas.openxmlformats.org/officeDocument/2006/docPropsVTypes">
  <Template/>
  <TotalTime>62</TotalTime>
  <Words>474</Words>
  <Application>Microsoft Office PowerPoint</Application>
  <PresentationFormat>Custom</PresentationFormat>
  <Paragraphs>66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Calibri</vt:lpstr>
      <vt:lpstr>Felix Titling</vt:lpstr>
      <vt:lpstr>Trebuchet MS</vt:lpstr>
      <vt:lpstr>Office Theme</vt:lpstr>
      <vt:lpstr>PIPE INSPECTION SYSTEM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fancy title: followed by some more text</dc:title>
  <dc:creator>Your Name</dc:creator>
  <cp:lastModifiedBy>MOHAMMAD HUSSAIN ALABDULLAH</cp:lastModifiedBy>
  <cp:revision>35</cp:revision>
  <dcterms:created xsi:type="dcterms:W3CDTF">2024-05-09T00:02:09Z</dcterms:created>
  <dcterms:modified xsi:type="dcterms:W3CDTF">2024-05-09T19:26:03Z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2023-10-12T00:00:00Z</vt:filetime>
  </property>
  <property fmtid="{D5CDD505-2E9C-101B-9397-08002B2CF9AE}" pid="3" name="Creator">
    <vt:lpwstr>LaTeX with Beamer class</vt:lpwstr>
  </property>
  <property fmtid="{D5CDD505-2E9C-101B-9397-08002B2CF9AE}" pid="4" name="LastSaved">
    <vt:filetime>2024-05-09T00:00:00Z</vt:filetime>
  </property>
  <property fmtid="{D5CDD505-2E9C-101B-9397-08002B2CF9AE}" pid="5" name="ContentTypeId">
    <vt:lpwstr>0x0101007EC504F1786A834AB0A43A8D2AD0E2A1</vt:lpwstr>
  </property>
</Properties>
</file>