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8" r:id="rId4"/>
  </p:sldMasterIdLst>
  <p:notesMasterIdLst>
    <p:notesMasterId r:id="rId6"/>
  </p:notesMasterIdLst>
  <p:sldIdLst>
    <p:sldId id="257" r:id="rId5"/>
  </p:sldIdLst>
  <p:sldSz cx="43891200" cy="32918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 F. Ault" initials="DFA" lastIdx="3" clrIdx="0">
    <p:extLst>
      <p:ext uri="{19B8F6BF-5375-455C-9EA6-DF929625EA0E}">
        <p15:presenceInfo xmlns:p15="http://schemas.microsoft.com/office/powerpoint/2012/main" userId="S-1-5-21-57989841-839522115-1957994488-53819" providerId="AD"/>
      </p:ext>
    </p:extLst>
  </p:cmAuthor>
  <p:cmAuthor id="2" name="Lauren Erickson" initials="LE" lastIdx="1" clrIdx="1">
    <p:extLst>
      <p:ext uri="{19B8F6BF-5375-455C-9EA6-DF929625EA0E}">
        <p15:presenceInfo xmlns:p15="http://schemas.microsoft.com/office/powerpoint/2012/main" userId="c220e8f49e114a3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C620"/>
    <a:srgbClr val="339933"/>
    <a:srgbClr val="FF9900"/>
    <a:srgbClr val="512888"/>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88" autoAdjust="0"/>
    <p:restoredTop sz="95048" autoAdjust="0"/>
  </p:normalViewPr>
  <p:slideViewPr>
    <p:cSldViewPr snapToGrid="0">
      <p:cViewPr>
        <p:scale>
          <a:sx n="31" d="100"/>
          <a:sy n="31" d="100"/>
        </p:scale>
        <p:origin x="536" y="144"/>
      </p:cViewPr>
      <p:guideLst>
        <p:guide orient="horz" pos="10368"/>
        <p:guide pos="13824"/>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4" d="100"/>
          <a:sy n="84" d="100"/>
        </p:scale>
        <p:origin x="379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B802500-64A0-44E3-A8EC-42C188B8B79C}" type="datetimeFigureOut">
              <a:rPr lang="en-US" smtClean="0"/>
              <a:t>12/7/23</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7AEFBF6-DE95-4134-9BB1-D0BCAF7878B1}" type="slidenum">
              <a:rPr lang="en-US" smtClean="0"/>
              <a:t>‹#›</a:t>
            </a:fld>
            <a:endParaRPr lang="en-US"/>
          </a:p>
        </p:txBody>
      </p:sp>
    </p:spTree>
    <p:extLst>
      <p:ext uri="{BB962C8B-B14F-4D97-AF65-F5344CB8AC3E}">
        <p14:creationId xmlns:p14="http://schemas.microsoft.com/office/powerpoint/2010/main" val="2594820355"/>
      </p:ext>
    </p:extLst>
  </p:cSld>
  <p:clrMap bg1="lt1" tx1="dk1" bg2="lt2" tx2="dk2" accent1="accent1" accent2="accent2" accent3="accent3" accent4="accent4" accent5="accent5" accent6="accent6" hlink="hlink" folHlink="folHlink"/>
  <p:notesStyle>
    <a:lvl1pPr marL="0" algn="l" defTabSz="4389120" rtl="0" eaLnBrk="1" latinLnBrk="0" hangingPunct="1">
      <a:defRPr sz="5760" kern="1200">
        <a:solidFill>
          <a:schemeClr val="tx1"/>
        </a:solidFill>
        <a:latin typeface="+mn-lt"/>
        <a:ea typeface="+mn-ea"/>
        <a:cs typeface="+mn-cs"/>
      </a:defRPr>
    </a:lvl1pPr>
    <a:lvl2pPr marL="2194560" algn="l" defTabSz="4389120" rtl="0" eaLnBrk="1" latinLnBrk="0" hangingPunct="1">
      <a:defRPr sz="5760" kern="1200">
        <a:solidFill>
          <a:schemeClr val="tx1"/>
        </a:solidFill>
        <a:latin typeface="+mn-lt"/>
        <a:ea typeface="+mn-ea"/>
        <a:cs typeface="+mn-cs"/>
      </a:defRPr>
    </a:lvl2pPr>
    <a:lvl3pPr marL="4389120" algn="l" defTabSz="4389120" rtl="0" eaLnBrk="1" latinLnBrk="0" hangingPunct="1">
      <a:defRPr sz="5760" kern="1200">
        <a:solidFill>
          <a:schemeClr val="tx1"/>
        </a:solidFill>
        <a:latin typeface="+mn-lt"/>
        <a:ea typeface="+mn-ea"/>
        <a:cs typeface="+mn-cs"/>
      </a:defRPr>
    </a:lvl3pPr>
    <a:lvl4pPr marL="6583680" algn="l" defTabSz="4389120" rtl="0" eaLnBrk="1" latinLnBrk="0" hangingPunct="1">
      <a:defRPr sz="5760" kern="1200">
        <a:solidFill>
          <a:schemeClr val="tx1"/>
        </a:solidFill>
        <a:latin typeface="+mn-lt"/>
        <a:ea typeface="+mn-ea"/>
        <a:cs typeface="+mn-cs"/>
      </a:defRPr>
    </a:lvl4pPr>
    <a:lvl5pPr marL="8778240" algn="l" defTabSz="4389120" rtl="0" eaLnBrk="1" latinLnBrk="0" hangingPunct="1">
      <a:defRPr sz="5760" kern="1200">
        <a:solidFill>
          <a:schemeClr val="tx1"/>
        </a:solidFill>
        <a:latin typeface="+mn-lt"/>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19874-2546-CC10-D9EE-7A5E50AA4532}"/>
              </a:ext>
            </a:extLst>
          </p:cNvPr>
          <p:cNvSpPr>
            <a:spLocks noGrp="1"/>
          </p:cNvSpPr>
          <p:nvPr>
            <p:ph type="ctrTitle"/>
          </p:nvPr>
        </p:nvSpPr>
        <p:spPr>
          <a:xfrm>
            <a:off x="5486400" y="5387342"/>
            <a:ext cx="32918400" cy="11460480"/>
          </a:xfrm>
        </p:spPr>
        <p:txBody>
          <a:bodyPr anchor="b"/>
          <a:lstStyle>
            <a:lvl1pPr algn="ctr">
              <a:defRPr sz="21600"/>
            </a:lvl1pPr>
          </a:lstStyle>
          <a:p>
            <a:r>
              <a:rPr lang="en-US"/>
              <a:t>Click to edit Master title style</a:t>
            </a:r>
          </a:p>
        </p:txBody>
      </p:sp>
      <p:sp>
        <p:nvSpPr>
          <p:cNvPr id="3" name="Subtitle 2">
            <a:extLst>
              <a:ext uri="{FF2B5EF4-FFF2-40B4-BE49-F238E27FC236}">
                <a16:creationId xmlns:a16="http://schemas.microsoft.com/office/drawing/2014/main" id="{CEA19215-82AF-933C-D585-FAA6190BE2B4}"/>
              </a:ext>
            </a:extLst>
          </p:cNvPr>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p>
        </p:txBody>
      </p:sp>
      <p:sp>
        <p:nvSpPr>
          <p:cNvPr id="4" name="Date Placeholder 3">
            <a:extLst>
              <a:ext uri="{FF2B5EF4-FFF2-40B4-BE49-F238E27FC236}">
                <a16:creationId xmlns:a16="http://schemas.microsoft.com/office/drawing/2014/main" id="{20A05F37-C540-0BA2-33ED-4DB7DBDB6B0B}"/>
              </a:ext>
            </a:extLst>
          </p:cNvPr>
          <p:cNvSpPr>
            <a:spLocks noGrp="1"/>
          </p:cNvSpPr>
          <p:nvPr>
            <p:ph type="dt" sz="half" idx="10"/>
          </p:nvPr>
        </p:nvSpPr>
        <p:spPr/>
        <p:txBody>
          <a:bodyPr/>
          <a:lstStyle/>
          <a:p>
            <a:fld id="{9EF2E6DE-2AE7-4892-9C27-F44B982CDBBB}" type="datetimeFigureOut">
              <a:rPr lang="en-US" smtClean="0"/>
              <a:t>12/7/23</a:t>
            </a:fld>
            <a:endParaRPr lang="en-US"/>
          </a:p>
        </p:txBody>
      </p:sp>
      <p:sp>
        <p:nvSpPr>
          <p:cNvPr id="5" name="Footer Placeholder 4">
            <a:extLst>
              <a:ext uri="{FF2B5EF4-FFF2-40B4-BE49-F238E27FC236}">
                <a16:creationId xmlns:a16="http://schemas.microsoft.com/office/drawing/2014/main" id="{EE55BA6C-9AC9-D57B-0C38-E20792FB8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E41551-E96C-EC52-8364-A35E05ED983E}"/>
              </a:ext>
            </a:extLst>
          </p:cNvPr>
          <p:cNvSpPr>
            <a:spLocks noGrp="1"/>
          </p:cNvSpPr>
          <p:nvPr>
            <p:ph type="sldNum" sz="quarter" idx="12"/>
          </p:nvPr>
        </p:nvSpPr>
        <p:spPr/>
        <p:txBody>
          <a:bodyPr/>
          <a:lstStyle/>
          <a:p>
            <a:fld id="{1F6C4D9F-5688-4D81-80B9-5F80C692C31E}" type="slidenum">
              <a:rPr lang="en-US" smtClean="0"/>
              <a:t>‹#›</a:t>
            </a:fld>
            <a:endParaRPr lang="en-US"/>
          </a:p>
        </p:txBody>
      </p:sp>
    </p:spTree>
    <p:extLst>
      <p:ext uri="{BB962C8B-B14F-4D97-AF65-F5344CB8AC3E}">
        <p14:creationId xmlns:p14="http://schemas.microsoft.com/office/powerpoint/2010/main" val="183264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18880-E81A-1480-1334-C4E72185A0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FD65DF0-9DF0-FBD3-90F3-9734DD3E1F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61CD02-A708-0376-6458-E6290B88D337}"/>
              </a:ext>
            </a:extLst>
          </p:cNvPr>
          <p:cNvSpPr>
            <a:spLocks noGrp="1"/>
          </p:cNvSpPr>
          <p:nvPr>
            <p:ph type="dt" sz="half" idx="10"/>
          </p:nvPr>
        </p:nvSpPr>
        <p:spPr/>
        <p:txBody>
          <a:bodyPr/>
          <a:lstStyle/>
          <a:p>
            <a:fld id="{9EF2E6DE-2AE7-4892-9C27-F44B982CDBBB}" type="datetimeFigureOut">
              <a:rPr lang="en-US" smtClean="0"/>
              <a:t>12/7/23</a:t>
            </a:fld>
            <a:endParaRPr lang="en-US"/>
          </a:p>
        </p:txBody>
      </p:sp>
      <p:sp>
        <p:nvSpPr>
          <p:cNvPr id="5" name="Footer Placeholder 4">
            <a:extLst>
              <a:ext uri="{FF2B5EF4-FFF2-40B4-BE49-F238E27FC236}">
                <a16:creationId xmlns:a16="http://schemas.microsoft.com/office/drawing/2014/main" id="{583D7489-7171-354C-769E-41EA97E7CA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71649B-6BCA-15F3-5D3D-1BB677664300}"/>
              </a:ext>
            </a:extLst>
          </p:cNvPr>
          <p:cNvSpPr>
            <a:spLocks noGrp="1"/>
          </p:cNvSpPr>
          <p:nvPr>
            <p:ph type="sldNum" sz="quarter" idx="12"/>
          </p:nvPr>
        </p:nvSpPr>
        <p:spPr/>
        <p:txBody>
          <a:bodyPr/>
          <a:lstStyle/>
          <a:p>
            <a:fld id="{1F6C4D9F-5688-4D81-80B9-5F80C692C31E}" type="slidenum">
              <a:rPr lang="en-US" smtClean="0"/>
              <a:t>‹#›</a:t>
            </a:fld>
            <a:endParaRPr lang="en-US"/>
          </a:p>
        </p:txBody>
      </p:sp>
    </p:spTree>
    <p:extLst>
      <p:ext uri="{BB962C8B-B14F-4D97-AF65-F5344CB8AC3E}">
        <p14:creationId xmlns:p14="http://schemas.microsoft.com/office/powerpoint/2010/main" val="1427681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F58996-2F6F-E394-750B-F3EC842199F1}"/>
              </a:ext>
            </a:extLst>
          </p:cNvPr>
          <p:cNvSpPr>
            <a:spLocks noGrp="1"/>
          </p:cNvSpPr>
          <p:nvPr>
            <p:ph type="title" orient="vert"/>
          </p:nvPr>
        </p:nvSpPr>
        <p:spPr>
          <a:xfrm>
            <a:off x="31409640" y="1752600"/>
            <a:ext cx="946404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8590FB-6743-F436-E6C2-EF3F5B972AF5}"/>
              </a:ext>
            </a:extLst>
          </p:cNvPr>
          <p:cNvSpPr>
            <a:spLocks noGrp="1"/>
          </p:cNvSpPr>
          <p:nvPr>
            <p:ph type="body" orient="vert" idx="1"/>
          </p:nvPr>
        </p:nvSpPr>
        <p:spPr>
          <a:xfrm>
            <a:off x="3017520"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71CCFC-DBD9-E547-F906-FFE858EE6D4F}"/>
              </a:ext>
            </a:extLst>
          </p:cNvPr>
          <p:cNvSpPr>
            <a:spLocks noGrp="1"/>
          </p:cNvSpPr>
          <p:nvPr>
            <p:ph type="dt" sz="half" idx="10"/>
          </p:nvPr>
        </p:nvSpPr>
        <p:spPr/>
        <p:txBody>
          <a:bodyPr/>
          <a:lstStyle/>
          <a:p>
            <a:fld id="{9EF2E6DE-2AE7-4892-9C27-F44B982CDBBB}" type="datetimeFigureOut">
              <a:rPr lang="en-US" smtClean="0"/>
              <a:t>12/7/23</a:t>
            </a:fld>
            <a:endParaRPr lang="en-US"/>
          </a:p>
        </p:txBody>
      </p:sp>
      <p:sp>
        <p:nvSpPr>
          <p:cNvPr id="5" name="Footer Placeholder 4">
            <a:extLst>
              <a:ext uri="{FF2B5EF4-FFF2-40B4-BE49-F238E27FC236}">
                <a16:creationId xmlns:a16="http://schemas.microsoft.com/office/drawing/2014/main" id="{6F3241C7-D4A7-5220-E30E-D1E4259BCC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925E2F-CDB1-A0F1-8543-9E8A86345A87}"/>
              </a:ext>
            </a:extLst>
          </p:cNvPr>
          <p:cNvSpPr>
            <a:spLocks noGrp="1"/>
          </p:cNvSpPr>
          <p:nvPr>
            <p:ph type="sldNum" sz="quarter" idx="12"/>
          </p:nvPr>
        </p:nvSpPr>
        <p:spPr/>
        <p:txBody>
          <a:bodyPr/>
          <a:lstStyle/>
          <a:p>
            <a:fld id="{1F6C4D9F-5688-4D81-80B9-5F80C692C31E}" type="slidenum">
              <a:rPr lang="en-US" smtClean="0"/>
              <a:t>‹#›</a:t>
            </a:fld>
            <a:endParaRPr lang="en-US"/>
          </a:p>
        </p:txBody>
      </p:sp>
    </p:spTree>
    <p:extLst>
      <p:ext uri="{BB962C8B-B14F-4D97-AF65-F5344CB8AC3E}">
        <p14:creationId xmlns:p14="http://schemas.microsoft.com/office/powerpoint/2010/main" val="71556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FB65F-5D41-CB59-F067-6B544C423D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F5F485-B8C7-0CA1-DD36-9282CD46DE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D2396D-323F-3D49-D86A-B20CC18611D7}"/>
              </a:ext>
            </a:extLst>
          </p:cNvPr>
          <p:cNvSpPr>
            <a:spLocks noGrp="1"/>
          </p:cNvSpPr>
          <p:nvPr>
            <p:ph type="dt" sz="half" idx="10"/>
          </p:nvPr>
        </p:nvSpPr>
        <p:spPr/>
        <p:txBody>
          <a:bodyPr/>
          <a:lstStyle/>
          <a:p>
            <a:fld id="{9EF2E6DE-2AE7-4892-9C27-F44B982CDBBB}" type="datetimeFigureOut">
              <a:rPr lang="en-US" smtClean="0"/>
              <a:t>12/7/23</a:t>
            </a:fld>
            <a:endParaRPr lang="en-US"/>
          </a:p>
        </p:txBody>
      </p:sp>
      <p:sp>
        <p:nvSpPr>
          <p:cNvPr id="5" name="Footer Placeholder 4">
            <a:extLst>
              <a:ext uri="{FF2B5EF4-FFF2-40B4-BE49-F238E27FC236}">
                <a16:creationId xmlns:a16="http://schemas.microsoft.com/office/drawing/2014/main" id="{4BD6B4BA-9CFB-DBEC-A8FF-9F387B05A3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F0CE57-362F-6FE8-2372-A1425E0EE150}"/>
              </a:ext>
            </a:extLst>
          </p:cNvPr>
          <p:cNvSpPr>
            <a:spLocks noGrp="1"/>
          </p:cNvSpPr>
          <p:nvPr>
            <p:ph type="sldNum" sz="quarter" idx="12"/>
          </p:nvPr>
        </p:nvSpPr>
        <p:spPr/>
        <p:txBody>
          <a:bodyPr/>
          <a:lstStyle/>
          <a:p>
            <a:fld id="{1F6C4D9F-5688-4D81-80B9-5F80C692C31E}" type="slidenum">
              <a:rPr lang="en-US" smtClean="0"/>
              <a:t>‹#›</a:t>
            </a:fld>
            <a:endParaRPr lang="en-US"/>
          </a:p>
        </p:txBody>
      </p:sp>
    </p:spTree>
    <p:extLst>
      <p:ext uri="{BB962C8B-B14F-4D97-AF65-F5344CB8AC3E}">
        <p14:creationId xmlns:p14="http://schemas.microsoft.com/office/powerpoint/2010/main" val="4120400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EF089-A26E-B966-2D79-0C971FB3B618}"/>
              </a:ext>
            </a:extLst>
          </p:cNvPr>
          <p:cNvSpPr>
            <a:spLocks noGrp="1"/>
          </p:cNvSpPr>
          <p:nvPr>
            <p:ph type="title"/>
          </p:nvPr>
        </p:nvSpPr>
        <p:spPr>
          <a:xfrm>
            <a:off x="2994660" y="8206745"/>
            <a:ext cx="37856160" cy="13693138"/>
          </a:xfrm>
        </p:spPr>
        <p:txBody>
          <a:bodyPr anchor="b"/>
          <a:lstStyle>
            <a:lvl1pPr>
              <a:defRPr sz="21600"/>
            </a:lvl1pPr>
          </a:lstStyle>
          <a:p>
            <a:r>
              <a:rPr lang="en-US"/>
              <a:t>Click to edit Master title style</a:t>
            </a:r>
          </a:p>
        </p:txBody>
      </p:sp>
      <p:sp>
        <p:nvSpPr>
          <p:cNvPr id="3" name="Text Placeholder 2">
            <a:extLst>
              <a:ext uri="{FF2B5EF4-FFF2-40B4-BE49-F238E27FC236}">
                <a16:creationId xmlns:a16="http://schemas.microsoft.com/office/drawing/2014/main" id="{245E272C-D7A7-9BE6-2CAF-6591FB21580F}"/>
              </a:ext>
            </a:extLst>
          </p:cNvPr>
          <p:cNvSpPr>
            <a:spLocks noGrp="1"/>
          </p:cNvSpPr>
          <p:nvPr>
            <p:ph type="body" idx="1"/>
          </p:nvPr>
        </p:nvSpPr>
        <p:spPr>
          <a:xfrm>
            <a:off x="2994660" y="22029425"/>
            <a:ext cx="37856160" cy="720089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D19F7E-FE23-447F-93EA-28D30A43F58E}"/>
              </a:ext>
            </a:extLst>
          </p:cNvPr>
          <p:cNvSpPr>
            <a:spLocks noGrp="1"/>
          </p:cNvSpPr>
          <p:nvPr>
            <p:ph type="dt" sz="half" idx="10"/>
          </p:nvPr>
        </p:nvSpPr>
        <p:spPr/>
        <p:txBody>
          <a:bodyPr/>
          <a:lstStyle/>
          <a:p>
            <a:fld id="{9EF2E6DE-2AE7-4892-9C27-F44B982CDBBB}" type="datetimeFigureOut">
              <a:rPr lang="en-US" smtClean="0"/>
              <a:t>12/7/23</a:t>
            </a:fld>
            <a:endParaRPr lang="en-US"/>
          </a:p>
        </p:txBody>
      </p:sp>
      <p:sp>
        <p:nvSpPr>
          <p:cNvPr id="5" name="Footer Placeholder 4">
            <a:extLst>
              <a:ext uri="{FF2B5EF4-FFF2-40B4-BE49-F238E27FC236}">
                <a16:creationId xmlns:a16="http://schemas.microsoft.com/office/drawing/2014/main" id="{18F8228B-C177-0710-CC83-D12C0E267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977391-C28B-8EA9-966B-0CD43E7C5BAF}"/>
              </a:ext>
            </a:extLst>
          </p:cNvPr>
          <p:cNvSpPr>
            <a:spLocks noGrp="1"/>
          </p:cNvSpPr>
          <p:nvPr>
            <p:ph type="sldNum" sz="quarter" idx="12"/>
          </p:nvPr>
        </p:nvSpPr>
        <p:spPr/>
        <p:txBody>
          <a:bodyPr/>
          <a:lstStyle/>
          <a:p>
            <a:fld id="{1F6C4D9F-5688-4D81-80B9-5F80C692C31E}" type="slidenum">
              <a:rPr lang="en-US" smtClean="0"/>
              <a:t>‹#›</a:t>
            </a:fld>
            <a:endParaRPr lang="en-US"/>
          </a:p>
        </p:txBody>
      </p:sp>
    </p:spTree>
    <p:extLst>
      <p:ext uri="{BB962C8B-B14F-4D97-AF65-F5344CB8AC3E}">
        <p14:creationId xmlns:p14="http://schemas.microsoft.com/office/powerpoint/2010/main" val="54919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52DC-0FE2-B2CE-815E-F85144C123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90F83D-058F-8924-120B-13C011E6DA5C}"/>
              </a:ext>
            </a:extLst>
          </p:cNvPr>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302BF1-B9BB-526B-7643-DBF0A0D25053}"/>
              </a:ext>
            </a:extLst>
          </p:cNvPr>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89C53B8-A171-A9BA-B5F1-417B85EF1164}"/>
              </a:ext>
            </a:extLst>
          </p:cNvPr>
          <p:cNvSpPr>
            <a:spLocks noGrp="1"/>
          </p:cNvSpPr>
          <p:nvPr>
            <p:ph type="dt" sz="half" idx="10"/>
          </p:nvPr>
        </p:nvSpPr>
        <p:spPr/>
        <p:txBody>
          <a:bodyPr/>
          <a:lstStyle/>
          <a:p>
            <a:fld id="{9EF2E6DE-2AE7-4892-9C27-F44B982CDBBB}" type="datetimeFigureOut">
              <a:rPr lang="en-US" smtClean="0"/>
              <a:t>12/7/23</a:t>
            </a:fld>
            <a:endParaRPr lang="en-US"/>
          </a:p>
        </p:txBody>
      </p:sp>
      <p:sp>
        <p:nvSpPr>
          <p:cNvPr id="6" name="Footer Placeholder 5">
            <a:extLst>
              <a:ext uri="{FF2B5EF4-FFF2-40B4-BE49-F238E27FC236}">
                <a16:creationId xmlns:a16="http://schemas.microsoft.com/office/drawing/2014/main" id="{51D92EF0-9817-7B10-189B-DC2D2DEA2B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86DA76-8BD6-5787-CB65-F4914AB9C06E}"/>
              </a:ext>
            </a:extLst>
          </p:cNvPr>
          <p:cNvSpPr>
            <a:spLocks noGrp="1"/>
          </p:cNvSpPr>
          <p:nvPr>
            <p:ph type="sldNum" sz="quarter" idx="12"/>
          </p:nvPr>
        </p:nvSpPr>
        <p:spPr/>
        <p:txBody>
          <a:bodyPr/>
          <a:lstStyle/>
          <a:p>
            <a:fld id="{1F6C4D9F-5688-4D81-80B9-5F80C692C31E}" type="slidenum">
              <a:rPr lang="en-US" smtClean="0"/>
              <a:t>‹#›</a:t>
            </a:fld>
            <a:endParaRPr lang="en-US"/>
          </a:p>
        </p:txBody>
      </p:sp>
    </p:spTree>
    <p:extLst>
      <p:ext uri="{BB962C8B-B14F-4D97-AF65-F5344CB8AC3E}">
        <p14:creationId xmlns:p14="http://schemas.microsoft.com/office/powerpoint/2010/main" val="1475166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1476C-601B-5334-802E-6F60474CBC32}"/>
              </a:ext>
            </a:extLst>
          </p:cNvPr>
          <p:cNvSpPr>
            <a:spLocks noGrp="1"/>
          </p:cNvSpPr>
          <p:nvPr>
            <p:ph type="title"/>
          </p:nvPr>
        </p:nvSpPr>
        <p:spPr>
          <a:xfrm>
            <a:off x="3023237" y="1752603"/>
            <a:ext cx="3785616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2BC2E9-088C-BFE8-FCF5-2177163DB95A}"/>
              </a:ext>
            </a:extLst>
          </p:cNvPr>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a:extLst>
              <a:ext uri="{FF2B5EF4-FFF2-40B4-BE49-F238E27FC236}">
                <a16:creationId xmlns:a16="http://schemas.microsoft.com/office/drawing/2014/main" id="{63A5A575-EB09-9036-042A-683AE6D4161E}"/>
              </a:ext>
            </a:extLst>
          </p:cNvPr>
          <p:cNvSpPr>
            <a:spLocks noGrp="1"/>
          </p:cNvSpPr>
          <p:nvPr>
            <p:ph sz="half" idx="2"/>
          </p:nvPr>
        </p:nvSpPr>
        <p:spPr>
          <a:xfrm>
            <a:off x="3023239" y="12024360"/>
            <a:ext cx="18568033"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6B6A23-2546-3B0B-3E0C-C8920775F945}"/>
              </a:ext>
            </a:extLst>
          </p:cNvPr>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a:extLst>
              <a:ext uri="{FF2B5EF4-FFF2-40B4-BE49-F238E27FC236}">
                <a16:creationId xmlns:a16="http://schemas.microsoft.com/office/drawing/2014/main" id="{7B5FF9AC-C514-17D0-2D21-42793C38DEB2}"/>
              </a:ext>
            </a:extLst>
          </p:cNvPr>
          <p:cNvSpPr>
            <a:spLocks noGrp="1"/>
          </p:cNvSpPr>
          <p:nvPr>
            <p:ph sz="quarter" idx="4"/>
          </p:nvPr>
        </p:nvSpPr>
        <p:spPr>
          <a:xfrm>
            <a:off x="22219920"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FCCD11-8362-2F00-0968-EBF178AFB4B1}"/>
              </a:ext>
            </a:extLst>
          </p:cNvPr>
          <p:cNvSpPr>
            <a:spLocks noGrp="1"/>
          </p:cNvSpPr>
          <p:nvPr>
            <p:ph type="dt" sz="half" idx="10"/>
          </p:nvPr>
        </p:nvSpPr>
        <p:spPr/>
        <p:txBody>
          <a:bodyPr/>
          <a:lstStyle/>
          <a:p>
            <a:fld id="{9EF2E6DE-2AE7-4892-9C27-F44B982CDBBB}" type="datetimeFigureOut">
              <a:rPr lang="en-US" smtClean="0"/>
              <a:t>12/7/23</a:t>
            </a:fld>
            <a:endParaRPr lang="en-US"/>
          </a:p>
        </p:txBody>
      </p:sp>
      <p:sp>
        <p:nvSpPr>
          <p:cNvPr id="8" name="Footer Placeholder 7">
            <a:extLst>
              <a:ext uri="{FF2B5EF4-FFF2-40B4-BE49-F238E27FC236}">
                <a16:creationId xmlns:a16="http://schemas.microsoft.com/office/drawing/2014/main" id="{D0B16AE4-606E-9859-3E92-16951EE977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F960952-BCEF-147A-73E4-C933DAFEC476}"/>
              </a:ext>
            </a:extLst>
          </p:cNvPr>
          <p:cNvSpPr>
            <a:spLocks noGrp="1"/>
          </p:cNvSpPr>
          <p:nvPr>
            <p:ph type="sldNum" sz="quarter" idx="12"/>
          </p:nvPr>
        </p:nvSpPr>
        <p:spPr/>
        <p:txBody>
          <a:bodyPr/>
          <a:lstStyle/>
          <a:p>
            <a:fld id="{1F6C4D9F-5688-4D81-80B9-5F80C692C31E}" type="slidenum">
              <a:rPr lang="en-US" smtClean="0"/>
              <a:t>‹#›</a:t>
            </a:fld>
            <a:endParaRPr lang="en-US"/>
          </a:p>
        </p:txBody>
      </p:sp>
    </p:spTree>
    <p:extLst>
      <p:ext uri="{BB962C8B-B14F-4D97-AF65-F5344CB8AC3E}">
        <p14:creationId xmlns:p14="http://schemas.microsoft.com/office/powerpoint/2010/main" val="229392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3CD78-2AF2-6216-616D-6BB0E2573E9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0DB4D7-0D96-3E8E-6565-6EB19A03F014}"/>
              </a:ext>
            </a:extLst>
          </p:cNvPr>
          <p:cNvSpPr>
            <a:spLocks noGrp="1"/>
          </p:cNvSpPr>
          <p:nvPr>
            <p:ph type="dt" sz="half" idx="10"/>
          </p:nvPr>
        </p:nvSpPr>
        <p:spPr/>
        <p:txBody>
          <a:bodyPr/>
          <a:lstStyle/>
          <a:p>
            <a:fld id="{9EF2E6DE-2AE7-4892-9C27-F44B982CDBBB}" type="datetimeFigureOut">
              <a:rPr lang="en-US" smtClean="0"/>
              <a:t>12/7/23</a:t>
            </a:fld>
            <a:endParaRPr lang="en-US"/>
          </a:p>
        </p:txBody>
      </p:sp>
      <p:sp>
        <p:nvSpPr>
          <p:cNvPr id="4" name="Footer Placeholder 3">
            <a:extLst>
              <a:ext uri="{FF2B5EF4-FFF2-40B4-BE49-F238E27FC236}">
                <a16:creationId xmlns:a16="http://schemas.microsoft.com/office/drawing/2014/main" id="{82956F9D-0BC1-F3E1-3C18-DD97EBD9D14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699A964-BBF5-B8F7-80F2-8333813AD6EE}"/>
              </a:ext>
            </a:extLst>
          </p:cNvPr>
          <p:cNvSpPr>
            <a:spLocks noGrp="1"/>
          </p:cNvSpPr>
          <p:nvPr>
            <p:ph type="sldNum" sz="quarter" idx="12"/>
          </p:nvPr>
        </p:nvSpPr>
        <p:spPr/>
        <p:txBody>
          <a:bodyPr/>
          <a:lstStyle/>
          <a:p>
            <a:fld id="{1F6C4D9F-5688-4D81-80B9-5F80C692C31E}" type="slidenum">
              <a:rPr lang="en-US" smtClean="0"/>
              <a:t>‹#›</a:t>
            </a:fld>
            <a:endParaRPr lang="en-US"/>
          </a:p>
        </p:txBody>
      </p:sp>
    </p:spTree>
    <p:extLst>
      <p:ext uri="{BB962C8B-B14F-4D97-AF65-F5344CB8AC3E}">
        <p14:creationId xmlns:p14="http://schemas.microsoft.com/office/powerpoint/2010/main" val="4254250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64B9BB-63CF-27BB-EBCC-11AFA252D9CE}"/>
              </a:ext>
            </a:extLst>
          </p:cNvPr>
          <p:cNvSpPr>
            <a:spLocks noGrp="1"/>
          </p:cNvSpPr>
          <p:nvPr>
            <p:ph type="dt" sz="half" idx="10"/>
          </p:nvPr>
        </p:nvSpPr>
        <p:spPr/>
        <p:txBody>
          <a:bodyPr/>
          <a:lstStyle/>
          <a:p>
            <a:fld id="{9EF2E6DE-2AE7-4892-9C27-F44B982CDBBB}" type="datetimeFigureOut">
              <a:rPr lang="en-US" smtClean="0"/>
              <a:t>12/7/23</a:t>
            </a:fld>
            <a:endParaRPr lang="en-US"/>
          </a:p>
        </p:txBody>
      </p:sp>
      <p:sp>
        <p:nvSpPr>
          <p:cNvPr id="3" name="Footer Placeholder 2">
            <a:extLst>
              <a:ext uri="{FF2B5EF4-FFF2-40B4-BE49-F238E27FC236}">
                <a16:creationId xmlns:a16="http://schemas.microsoft.com/office/drawing/2014/main" id="{DC79B255-8973-B6FA-EB85-52F86440FC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684C42-CD8F-C0BD-DEFE-C75913E8B199}"/>
              </a:ext>
            </a:extLst>
          </p:cNvPr>
          <p:cNvSpPr>
            <a:spLocks noGrp="1"/>
          </p:cNvSpPr>
          <p:nvPr>
            <p:ph type="sldNum" sz="quarter" idx="12"/>
          </p:nvPr>
        </p:nvSpPr>
        <p:spPr/>
        <p:txBody>
          <a:bodyPr/>
          <a:lstStyle/>
          <a:p>
            <a:fld id="{1F6C4D9F-5688-4D81-80B9-5F80C692C31E}" type="slidenum">
              <a:rPr lang="en-US" smtClean="0"/>
              <a:t>‹#›</a:t>
            </a:fld>
            <a:endParaRPr lang="en-US"/>
          </a:p>
        </p:txBody>
      </p:sp>
    </p:spTree>
    <p:extLst>
      <p:ext uri="{BB962C8B-B14F-4D97-AF65-F5344CB8AC3E}">
        <p14:creationId xmlns:p14="http://schemas.microsoft.com/office/powerpoint/2010/main" val="3003442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B730A-B115-D402-0841-CEE9AA0B5977}"/>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Content Placeholder 2">
            <a:extLst>
              <a:ext uri="{FF2B5EF4-FFF2-40B4-BE49-F238E27FC236}">
                <a16:creationId xmlns:a16="http://schemas.microsoft.com/office/drawing/2014/main" id="{F8D61AC0-5A59-856B-D363-3F13D108ED3C}"/>
              </a:ext>
            </a:extLst>
          </p:cNvPr>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AD614A-D2BE-1446-AB97-E7C787A5CB28}"/>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392E34CF-9FD5-BDF9-23C0-0D98B4FE80A8}"/>
              </a:ext>
            </a:extLst>
          </p:cNvPr>
          <p:cNvSpPr>
            <a:spLocks noGrp="1"/>
          </p:cNvSpPr>
          <p:nvPr>
            <p:ph type="dt" sz="half" idx="10"/>
          </p:nvPr>
        </p:nvSpPr>
        <p:spPr/>
        <p:txBody>
          <a:bodyPr/>
          <a:lstStyle/>
          <a:p>
            <a:fld id="{9EF2E6DE-2AE7-4892-9C27-F44B982CDBBB}" type="datetimeFigureOut">
              <a:rPr lang="en-US" smtClean="0"/>
              <a:t>12/7/23</a:t>
            </a:fld>
            <a:endParaRPr lang="en-US"/>
          </a:p>
        </p:txBody>
      </p:sp>
      <p:sp>
        <p:nvSpPr>
          <p:cNvPr id="6" name="Footer Placeholder 5">
            <a:extLst>
              <a:ext uri="{FF2B5EF4-FFF2-40B4-BE49-F238E27FC236}">
                <a16:creationId xmlns:a16="http://schemas.microsoft.com/office/drawing/2014/main" id="{9E09A3E1-D6D7-0BA5-A3F5-AEBA6AD7BA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405EF4-AB43-9CB9-D23E-990D5981AFE1}"/>
              </a:ext>
            </a:extLst>
          </p:cNvPr>
          <p:cNvSpPr>
            <a:spLocks noGrp="1"/>
          </p:cNvSpPr>
          <p:nvPr>
            <p:ph type="sldNum" sz="quarter" idx="12"/>
          </p:nvPr>
        </p:nvSpPr>
        <p:spPr/>
        <p:txBody>
          <a:bodyPr/>
          <a:lstStyle/>
          <a:p>
            <a:fld id="{1F6C4D9F-5688-4D81-80B9-5F80C692C31E}" type="slidenum">
              <a:rPr lang="en-US" smtClean="0"/>
              <a:t>‹#›</a:t>
            </a:fld>
            <a:endParaRPr lang="en-US"/>
          </a:p>
        </p:txBody>
      </p:sp>
    </p:spTree>
    <p:extLst>
      <p:ext uri="{BB962C8B-B14F-4D97-AF65-F5344CB8AC3E}">
        <p14:creationId xmlns:p14="http://schemas.microsoft.com/office/powerpoint/2010/main" val="139518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DCE79-9976-E19F-E32D-914A4ADA5324}"/>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Picture Placeholder 2">
            <a:extLst>
              <a:ext uri="{FF2B5EF4-FFF2-40B4-BE49-F238E27FC236}">
                <a16:creationId xmlns:a16="http://schemas.microsoft.com/office/drawing/2014/main" id="{A32C4AE7-7181-B198-36A9-481148FB27F7}"/>
              </a:ext>
            </a:extLst>
          </p:cNvPr>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a:p>
        </p:txBody>
      </p:sp>
      <p:sp>
        <p:nvSpPr>
          <p:cNvPr id="4" name="Text Placeholder 3">
            <a:extLst>
              <a:ext uri="{FF2B5EF4-FFF2-40B4-BE49-F238E27FC236}">
                <a16:creationId xmlns:a16="http://schemas.microsoft.com/office/drawing/2014/main" id="{380A377D-0E9A-AA00-0EB6-2E5BEEE978D0}"/>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CF2B170E-D068-20E0-29DC-B9F73355F836}"/>
              </a:ext>
            </a:extLst>
          </p:cNvPr>
          <p:cNvSpPr>
            <a:spLocks noGrp="1"/>
          </p:cNvSpPr>
          <p:nvPr>
            <p:ph type="dt" sz="half" idx="10"/>
          </p:nvPr>
        </p:nvSpPr>
        <p:spPr/>
        <p:txBody>
          <a:bodyPr/>
          <a:lstStyle/>
          <a:p>
            <a:fld id="{9EF2E6DE-2AE7-4892-9C27-F44B982CDBBB}" type="datetimeFigureOut">
              <a:rPr lang="en-US" smtClean="0"/>
              <a:t>12/7/23</a:t>
            </a:fld>
            <a:endParaRPr lang="en-US"/>
          </a:p>
        </p:txBody>
      </p:sp>
      <p:sp>
        <p:nvSpPr>
          <p:cNvPr id="6" name="Footer Placeholder 5">
            <a:extLst>
              <a:ext uri="{FF2B5EF4-FFF2-40B4-BE49-F238E27FC236}">
                <a16:creationId xmlns:a16="http://schemas.microsoft.com/office/drawing/2014/main" id="{A496858C-16E0-14A1-9ED9-3067E1B6EA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2334BD-1C7B-4E5E-779D-CDBAE63C9E5A}"/>
              </a:ext>
            </a:extLst>
          </p:cNvPr>
          <p:cNvSpPr>
            <a:spLocks noGrp="1"/>
          </p:cNvSpPr>
          <p:nvPr>
            <p:ph type="sldNum" sz="quarter" idx="12"/>
          </p:nvPr>
        </p:nvSpPr>
        <p:spPr/>
        <p:txBody>
          <a:bodyPr/>
          <a:lstStyle/>
          <a:p>
            <a:fld id="{1F6C4D9F-5688-4D81-80B9-5F80C692C31E}" type="slidenum">
              <a:rPr lang="en-US" smtClean="0"/>
              <a:t>‹#›</a:t>
            </a:fld>
            <a:endParaRPr lang="en-US"/>
          </a:p>
        </p:txBody>
      </p:sp>
    </p:spTree>
    <p:extLst>
      <p:ext uri="{BB962C8B-B14F-4D97-AF65-F5344CB8AC3E}">
        <p14:creationId xmlns:p14="http://schemas.microsoft.com/office/powerpoint/2010/main" val="3443378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97413A-20F0-DE75-67A4-440162EEF4DC}"/>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DA3506-C8E9-9349-9C96-A58AB41B7B3E}"/>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D3AFDB-7263-F8FC-C83C-F37B2FFA503E}"/>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9EF2E6DE-2AE7-4892-9C27-F44B982CDBBB}" type="datetimeFigureOut">
              <a:rPr lang="en-US" smtClean="0"/>
              <a:t>12/7/23</a:t>
            </a:fld>
            <a:endParaRPr lang="en-US"/>
          </a:p>
        </p:txBody>
      </p:sp>
      <p:sp>
        <p:nvSpPr>
          <p:cNvPr id="5" name="Footer Placeholder 4">
            <a:extLst>
              <a:ext uri="{FF2B5EF4-FFF2-40B4-BE49-F238E27FC236}">
                <a16:creationId xmlns:a16="http://schemas.microsoft.com/office/drawing/2014/main" id="{21FFC526-775C-6274-664B-AB032E9E9731}"/>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946E52-ECD3-1E8E-846A-27DF06B7D50A}"/>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1F6C4D9F-5688-4D81-80B9-5F80C692C31E}" type="slidenum">
              <a:rPr lang="en-US" smtClean="0"/>
              <a:t>‹#›</a:t>
            </a:fld>
            <a:endParaRPr lang="en-US"/>
          </a:p>
        </p:txBody>
      </p:sp>
    </p:spTree>
    <p:extLst>
      <p:ext uri="{BB962C8B-B14F-4D97-AF65-F5344CB8AC3E}">
        <p14:creationId xmlns:p14="http://schemas.microsoft.com/office/powerpoint/2010/main" val="2127807947"/>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B6818A5-2BB9-BDBC-94FC-3A007CA4062E}"/>
              </a:ext>
            </a:extLst>
          </p:cNvPr>
          <p:cNvSpPr/>
          <p:nvPr/>
        </p:nvSpPr>
        <p:spPr>
          <a:xfrm>
            <a:off x="-45720" y="2117387"/>
            <a:ext cx="43982640" cy="2368296"/>
          </a:xfrm>
          <a:prstGeom prst="rect">
            <a:avLst/>
          </a:prstGeom>
          <a:solidFill>
            <a:srgbClr val="33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highlight>
                <a:srgbClr val="00FFFF"/>
              </a:highlight>
            </a:endParaRPr>
          </a:p>
        </p:txBody>
      </p:sp>
      <p:sp>
        <p:nvSpPr>
          <p:cNvPr id="8" name="Rectangle 7">
            <a:extLst>
              <a:ext uri="{FF2B5EF4-FFF2-40B4-BE49-F238E27FC236}">
                <a16:creationId xmlns:a16="http://schemas.microsoft.com/office/drawing/2014/main" id="{62FE9C53-B3CA-F699-FD53-9D2E0ABDF20F}"/>
              </a:ext>
            </a:extLst>
          </p:cNvPr>
          <p:cNvSpPr/>
          <p:nvPr/>
        </p:nvSpPr>
        <p:spPr>
          <a:xfrm>
            <a:off x="617783" y="16023955"/>
            <a:ext cx="13541676" cy="1730981"/>
          </a:xfrm>
          <a:prstGeom prst="rect">
            <a:avLst/>
          </a:prstGeom>
          <a:solidFill>
            <a:srgbClr val="33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TextBox 8">
            <a:extLst>
              <a:ext uri="{FF2B5EF4-FFF2-40B4-BE49-F238E27FC236}">
                <a16:creationId xmlns:a16="http://schemas.microsoft.com/office/drawing/2014/main" id="{ACEE6AD3-EDF4-C46D-1867-088113EB3221}"/>
              </a:ext>
            </a:extLst>
          </p:cNvPr>
          <p:cNvSpPr txBox="1"/>
          <p:nvPr/>
        </p:nvSpPr>
        <p:spPr>
          <a:xfrm>
            <a:off x="-150640" y="16185280"/>
            <a:ext cx="14898949" cy="1323439"/>
          </a:xfrm>
          <a:prstGeom prst="rect">
            <a:avLst/>
          </a:prstGeom>
          <a:noFill/>
        </p:spPr>
        <p:txBody>
          <a:bodyPr wrap="square" rtlCol="0">
            <a:spAutoFit/>
          </a:bodyPr>
          <a:lstStyle/>
          <a:p>
            <a:pPr algn="ctr"/>
            <a:r>
              <a:rPr lang="en-US" sz="8000" dirty="0">
                <a:solidFill>
                  <a:schemeClr val="bg1"/>
                </a:solidFill>
              </a:rPr>
              <a:t>Specifications and Constraints</a:t>
            </a:r>
          </a:p>
        </p:txBody>
      </p:sp>
      <p:sp>
        <p:nvSpPr>
          <p:cNvPr id="12" name="Rectangle 11">
            <a:extLst>
              <a:ext uri="{FF2B5EF4-FFF2-40B4-BE49-F238E27FC236}">
                <a16:creationId xmlns:a16="http://schemas.microsoft.com/office/drawing/2014/main" id="{5E0A21E1-BB7E-D8C2-AAD6-D37C1D509820}"/>
              </a:ext>
            </a:extLst>
          </p:cNvPr>
          <p:cNvSpPr/>
          <p:nvPr/>
        </p:nvSpPr>
        <p:spPr>
          <a:xfrm>
            <a:off x="14973300" y="4563139"/>
            <a:ext cx="13944600" cy="1736332"/>
          </a:xfrm>
          <a:prstGeom prst="rect">
            <a:avLst/>
          </a:prstGeom>
          <a:solidFill>
            <a:srgbClr val="33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14" name="TextBox 13">
            <a:extLst>
              <a:ext uri="{FF2B5EF4-FFF2-40B4-BE49-F238E27FC236}">
                <a16:creationId xmlns:a16="http://schemas.microsoft.com/office/drawing/2014/main" id="{B2D04144-6545-7B75-8B36-4279930C1888}"/>
              </a:ext>
            </a:extLst>
          </p:cNvPr>
          <p:cNvSpPr txBox="1"/>
          <p:nvPr/>
        </p:nvSpPr>
        <p:spPr>
          <a:xfrm>
            <a:off x="15962437" y="4767566"/>
            <a:ext cx="12444532" cy="1323439"/>
          </a:xfrm>
          <a:prstGeom prst="rect">
            <a:avLst/>
          </a:prstGeom>
          <a:noFill/>
        </p:spPr>
        <p:txBody>
          <a:bodyPr wrap="square" rtlCol="0">
            <a:spAutoFit/>
          </a:bodyPr>
          <a:lstStyle/>
          <a:p>
            <a:pPr algn="ctr"/>
            <a:r>
              <a:rPr lang="en-US" sz="8000" dirty="0">
                <a:solidFill>
                  <a:schemeClr val="bg1"/>
                </a:solidFill>
              </a:rPr>
              <a:t>Process Design &amp; Analysis </a:t>
            </a:r>
          </a:p>
        </p:txBody>
      </p:sp>
      <p:sp>
        <p:nvSpPr>
          <p:cNvPr id="23" name="Title 1">
            <a:extLst>
              <a:ext uri="{FF2B5EF4-FFF2-40B4-BE49-F238E27FC236}">
                <a16:creationId xmlns:a16="http://schemas.microsoft.com/office/drawing/2014/main" id="{FD4ADE29-E631-7F59-4FF4-A3CBA69646F8}"/>
              </a:ext>
            </a:extLst>
          </p:cNvPr>
          <p:cNvSpPr txBox="1">
            <a:spLocks/>
          </p:cNvSpPr>
          <p:nvPr/>
        </p:nvSpPr>
        <p:spPr>
          <a:xfrm>
            <a:off x="-334107" y="2036883"/>
            <a:ext cx="43891200" cy="1280082"/>
          </a:xfrm>
          <a:prstGeom prst="rect">
            <a:avLst/>
          </a:prstGeom>
        </p:spPr>
        <p:txBody>
          <a:bodyPr vert="horz" lIns="91440" tIns="45720" rIns="91440" bIns="45720" rtlCol="0" anchor="t">
            <a:noAutofit/>
          </a:bodyPr>
          <a:lstStyle>
            <a:lvl1pPr algn="l" defTabSz="2194560" rtl="0" eaLnBrk="1" latinLnBrk="0" hangingPunct="1">
              <a:spcBef>
                <a:spcPct val="0"/>
              </a:spcBef>
              <a:buNone/>
              <a:defRPr sz="1728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9600" b="1" dirty="0">
                <a:solidFill>
                  <a:schemeClr val="bg1"/>
                </a:solidFill>
              </a:rPr>
              <a:t>Self-checkout System</a:t>
            </a:r>
            <a:endParaRPr lang="en-US" sz="9600" b="1" dirty="0">
              <a:solidFill>
                <a:schemeClr val="bg1"/>
              </a:solidFill>
              <a:latin typeface="Aharoni" panose="02010803020104030203" pitchFamily="2" charset="-79"/>
              <a:cs typeface="Aharoni" panose="02010803020104030203" pitchFamily="2" charset="-79"/>
            </a:endParaRPr>
          </a:p>
        </p:txBody>
      </p:sp>
      <p:sp>
        <p:nvSpPr>
          <p:cNvPr id="24" name="Title 1">
            <a:extLst>
              <a:ext uri="{FF2B5EF4-FFF2-40B4-BE49-F238E27FC236}">
                <a16:creationId xmlns:a16="http://schemas.microsoft.com/office/drawing/2014/main" id="{E2BE7E5A-8727-44EA-0520-6BAABB34D203}"/>
              </a:ext>
            </a:extLst>
          </p:cNvPr>
          <p:cNvSpPr txBox="1">
            <a:spLocks/>
          </p:cNvSpPr>
          <p:nvPr/>
        </p:nvSpPr>
        <p:spPr>
          <a:xfrm>
            <a:off x="12004" y="3553951"/>
            <a:ext cx="43924916" cy="793536"/>
          </a:xfrm>
          <a:prstGeom prst="rect">
            <a:avLst/>
          </a:prstGeom>
        </p:spPr>
        <p:txBody>
          <a:bodyPr vert="horz" lIns="121920" tIns="60960" rIns="121920" bIns="6096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400" dirty="0">
                <a:solidFill>
                  <a:schemeClr val="bg1"/>
                </a:solidFill>
                <a:latin typeface="Aharoni" panose="02010803020104030203" pitchFamily="2" charset="-79"/>
                <a:cs typeface="Aharoni" panose="02010803020104030203" pitchFamily="2" charset="-79"/>
              </a:rPr>
              <a:t>Omar Allehyani(CIE) – </a:t>
            </a:r>
            <a:r>
              <a:rPr lang="en-US" sz="4400" dirty="0" err="1">
                <a:solidFill>
                  <a:schemeClr val="bg1"/>
                </a:solidFill>
                <a:latin typeface="Aharoni" panose="02010803020104030203" pitchFamily="2" charset="-79"/>
                <a:cs typeface="Aharoni" panose="02010803020104030203" pitchFamily="2" charset="-79"/>
              </a:rPr>
              <a:t>Abdulaziz</a:t>
            </a:r>
            <a:r>
              <a:rPr lang="en-US" sz="4400" dirty="0">
                <a:solidFill>
                  <a:schemeClr val="bg1"/>
                </a:solidFill>
                <a:latin typeface="Aharoni" panose="02010803020104030203" pitchFamily="2" charset="-79"/>
                <a:cs typeface="Aharoni" panose="02010803020104030203" pitchFamily="2" charset="-79"/>
              </a:rPr>
              <a:t> </a:t>
            </a:r>
            <a:r>
              <a:rPr lang="en-US" sz="4400" dirty="0" err="1">
                <a:solidFill>
                  <a:schemeClr val="bg1"/>
                </a:solidFill>
                <a:latin typeface="Aharoni" panose="02010803020104030203" pitchFamily="2" charset="-79"/>
                <a:cs typeface="Aharoni" panose="02010803020104030203" pitchFamily="2" charset="-79"/>
              </a:rPr>
              <a:t>Balhareth</a:t>
            </a:r>
            <a:r>
              <a:rPr lang="en-US" sz="4400" dirty="0">
                <a:solidFill>
                  <a:schemeClr val="bg1"/>
                </a:solidFill>
                <a:latin typeface="Aharoni" panose="02010803020104030203" pitchFamily="2" charset="-79"/>
                <a:cs typeface="Aharoni" panose="02010803020104030203" pitchFamily="2" charset="-79"/>
              </a:rPr>
              <a:t>(EE) – Saad </a:t>
            </a:r>
            <a:r>
              <a:rPr lang="en-US" sz="4400" dirty="0" err="1">
                <a:solidFill>
                  <a:schemeClr val="bg1"/>
                </a:solidFill>
                <a:latin typeface="Aharoni" panose="02010803020104030203" pitchFamily="2" charset="-79"/>
                <a:cs typeface="Aharoni" panose="02010803020104030203" pitchFamily="2" charset="-79"/>
              </a:rPr>
              <a:t>Alghazal</a:t>
            </a:r>
            <a:r>
              <a:rPr lang="en-US" sz="4400" dirty="0">
                <a:solidFill>
                  <a:schemeClr val="bg1"/>
                </a:solidFill>
                <a:latin typeface="Aharoni" panose="02010803020104030203" pitchFamily="2" charset="-79"/>
                <a:cs typeface="Aharoni" panose="02010803020104030203" pitchFamily="2" charset="-79"/>
              </a:rPr>
              <a:t>(EE) - Fahad </a:t>
            </a:r>
            <a:r>
              <a:rPr lang="en-US" sz="4400" dirty="0" err="1">
                <a:solidFill>
                  <a:schemeClr val="bg1"/>
                </a:solidFill>
                <a:latin typeface="Aharoni" panose="02010803020104030203" pitchFamily="2" charset="-79"/>
                <a:cs typeface="Aharoni" panose="02010803020104030203" pitchFamily="2" charset="-79"/>
              </a:rPr>
              <a:t>Alrajhi</a:t>
            </a:r>
            <a:r>
              <a:rPr lang="en-US" sz="4400" dirty="0">
                <a:solidFill>
                  <a:schemeClr val="bg1"/>
                </a:solidFill>
                <a:latin typeface="Aharoni" panose="02010803020104030203" pitchFamily="2" charset="-79"/>
                <a:cs typeface="Aharoni" panose="02010803020104030203" pitchFamily="2" charset="-79"/>
              </a:rPr>
              <a:t>(COE) – Sultan Alghamdi (COE) </a:t>
            </a:r>
          </a:p>
        </p:txBody>
      </p:sp>
      <p:sp>
        <p:nvSpPr>
          <p:cNvPr id="25" name="TextBox 24">
            <a:extLst>
              <a:ext uri="{FF2B5EF4-FFF2-40B4-BE49-F238E27FC236}">
                <a16:creationId xmlns:a16="http://schemas.microsoft.com/office/drawing/2014/main" id="{5A3CB3B0-09ED-36D9-BB2F-248B2901DE04}"/>
              </a:ext>
            </a:extLst>
          </p:cNvPr>
          <p:cNvSpPr txBox="1"/>
          <p:nvPr/>
        </p:nvSpPr>
        <p:spPr>
          <a:xfrm>
            <a:off x="579177" y="6415315"/>
            <a:ext cx="13580283" cy="2308324"/>
          </a:xfrm>
          <a:prstGeom prst="rect">
            <a:avLst/>
          </a:prstGeom>
          <a:noFill/>
          <a:ln>
            <a:solidFill>
              <a:srgbClr val="18C62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228594" indent="-228594" algn="just">
              <a:buFont typeface="Arial" panose="020B0604020202020204" pitchFamily="34" charset="0"/>
              <a:buChar char="•"/>
            </a:pPr>
            <a:r>
              <a:rPr lang="en-US" sz="4800" b="1" dirty="0"/>
              <a:t> Project Statement: </a:t>
            </a:r>
            <a:r>
              <a:rPr lang="en-US" sz="4800" dirty="0"/>
              <a:t>Introducing a self-checkout system, RFID powered to overcome inefficiencies in cost and queue time.</a:t>
            </a:r>
            <a:endParaRPr lang="en-US" sz="4800" b="1" dirty="0"/>
          </a:p>
        </p:txBody>
      </p:sp>
      <p:sp>
        <p:nvSpPr>
          <p:cNvPr id="28" name="TextBox 27">
            <a:extLst>
              <a:ext uri="{FF2B5EF4-FFF2-40B4-BE49-F238E27FC236}">
                <a16:creationId xmlns:a16="http://schemas.microsoft.com/office/drawing/2014/main" id="{2B17E8A9-93C4-31E8-60D2-E47DE7B621D2}"/>
              </a:ext>
            </a:extLst>
          </p:cNvPr>
          <p:cNvSpPr txBox="1"/>
          <p:nvPr/>
        </p:nvSpPr>
        <p:spPr>
          <a:xfrm>
            <a:off x="656383" y="17806360"/>
            <a:ext cx="13503077" cy="7771358"/>
          </a:xfrm>
          <a:prstGeom prst="rect">
            <a:avLst/>
          </a:prstGeom>
          <a:noFill/>
          <a:ln>
            <a:solidFill>
              <a:srgbClr val="18C62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228594" indent="-228594">
              <a:buFont typeface="Arial" panose="020B0604020202020204" pitchFamily="34" charset="0"/>
              <a:buChar char="•"/>
            </a:pPr>
            <a:r>
              <a:rPr lang="en-US" sz="5400" b="1" dirty="0"/>
              <a:t> Target Specifications:</a:t>
            </a:r>
          </a:p>
          <a:p>
            <a:pPr marL="514350" indent="-514350">
              <a:lnSpc>
                <a:spcPct val="150000"/>
              </a:lnSpc>
              <a:buFont typeface="+mj-lt"/>
              <a:buAutoNum type="arabicPeriod"/>
            </a:pPr>
            <a:r>
              <a:rPr lang="en-US" sz="5400" i="1" dirty="0">
                <a:latin typeface="Calibri" panose="020F0502020204030204" pitchFamily="34" charset="0"/>
                <a:ea typeface="Calibri" panose="020F0502020204030204" pitchFamily="34" charset="0"/>
                <a:cs typeface="Calibri" panose="020F0502020204030204" pitchFamily="34" charset="0"/>
              </a:rPr>
              <a:t>Payment process completion in less than 2 mins. (excluding edit option) </a:t>
            </a:r>
          </a:p>
          <a:p>
            <a:pPr marL="514350" indent="-514350">
              <a:lnSpc>
                <a:spcPct val="150000"/>
              </a:lnSpc>
              <a:buFont typeface="+mj-lt"/>
              <a:buAutoNum type="arabicPeriod"/>
            </a:pPr>
            <a:r>
              <a:rPr lang="en-US" sz="5400" i="1" dirty="0">
                <a:latin typeface="Calibri" panose="020F0502020204030204" pitchFamily="34" charset="0"/>
                <a:ea typeface="Calibri" panose="020F0502020204030204" pitchFamily="34" charset="0"/>
                <a:cs typeface="Calibri" panose="020F0502020204030204" pitchFamily="34" charset="0"/>
              </a:rPr>
              <a:t> 99% Item detection accuracy rate</a:t>
            </a:r>
            <a:r>
              <a:rPr lang="en-US" sz="5400" b="1" i="1" dirty="0">
                <a:latin typeface="Calibri" panose="020F0502020204030204" pitchFamily="34" charset="0"/>
                <a:ea typeface="Calibri" panose="020F0502020204030204" pitchFamily="34" charset="0"/>
                <a:cs typeface="Calibri" panose="020F0502020204030204" pitchFamily="34" charset="0"/>
              </a:rPr>
              <a:t> </a:t>
            </a:r>
            <a:r>
              <a:rPr lang="en-US" sz="5400" i="1" dirty="0">
                <a:latin typeface="Calibri" panose="020F0502020204030204" pitchFamily="34" charset="0"/>
                <a:ea typeface="Calibri" panose="020F0502020204030204" pitchFamily="34" charset="0"/>
                <a:cs typeface="Calibri" panose="020F0502020204030204" pitchFamily="34" charset="0"/>
              </a:rPr>
              <a:t>.</a:t>
            </a:r>
            <a:endParaRPr lang="en-US" sz="5400" dirty="0">
              <a:latin typeface="Calibri" panose="020F0502020204030204" pitchFamily="34" charset="0"/>
              <a:ea typeface="Calibri" panose="020F0502020204030204" pitchFamily="34" charset="0"/>
              <a:cs typeface="Calibri" panose="020F0502020204030204" pitchFamily="34" charset="0"/>
            </a:endParaRPr>
          </a:p>
          <a:p>
            <a:pPr marL="514350" indent="-514350">
              <a:lnSpc>
                <a:spcPct val="150000"/>
              </a:lnSpc>
              <a:buFont typeface="+mj-lt"/>
              <a:buAutoNum type="arabicPeriod"/>
            </a:pPr>
            <a:r>
              <a:rPr lang="en-US" sz="5400" i="1" dirty="0">
                <a:latin typeface="Calibri" panose="020F0502020204030204" pitchFamily="34" charset="0"/>
                <a:ea typeface="Calibri" panose="020F0502020204030204" pitchFamily="34" charset="0"/>
                <a:cs typeface="Calibri" panose="020F0502020204030204" pitchFamily="34" charset="0"/>
              </a:rPr>
              <a:t>Scanning time lesser than 1 second.</a:t>
            </a:r>
            <a:endParaRPr lang="en-US" sz="5400" dirty="0">
              <a:latin typeface="Calibri" panose="020F0502020204030204" pitchFamily="34" charset="0"/>
              <a:ea typeface="Calibri" panose="020F0502020204030204" pitchFamily="34" charset="0"/>
              <a:cs typeface="Calibri" panose="020F0502020204030204" pitchFamily="34" charset="0"/>
            </a:endParaRPr>
          </a:p>
          <a:p>
            <a:pPr marL="514350" indent="-514350">
              <a:lnSpc>
                <a:spcPct val="150000"/>
              </a:lnSpc>
              <a:buFont typeface="+mj-lt"/>
              <a:buAutoNum type="arabicPeriod"/>
            </a:pPr>
            <a:r>
              <a:rPr lang="en-US" sz="5400" i="1" dirty="0">
                <a:latin typeface="Calibri" panose="020F0502020204030204" pitchFamily="34" charset="0"/>
                <a:ea typeface="Calibri" panose="020F0502020204030204" pitchFamily="34" charset="0"/>
                <a:cs typeface="Calibri" panose="020F0502020204030204" pitchFamily="34" charset="0"/>
              </a:rPr>
              <a:t> Five steps process.</a:t>
            </a:r>
            <a:endParaRPr lang="en-US" sz="5400"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Wingdings" panose="05000000000000000000" pitchFamily="2" charset="2"/>
              <a:buChar char="v"/>
            </a:pPr>
            <a:endParaRPr lang="en-US" sz="4000" dirty="0">
              <a:latin typeface="Calibri" panose="020F0502020204030204" pitchFamily="34" charset="0"/>
              <a:ea typeface="Calibri" panose="020F0502020204030204" pitchFamily="34" charset="0"/>
              <a:cs typeface="Calibri" panose="020F0502020204030204" pitchFamily="34" charset="0"/>
            </a:endParaRPr>
          </a:p>
        </p:txBody>
      </p:sp>
      <p:sp>
        <p:nvSpPr>
          <p:cNvPr id="29" name="TextBox 28">
            <a:extLst>
              <a:ext uri="{FF2B5EF4-FFF2-40B4-BE49-F238E27FC236}">
                <a16:creationId xmlns:a16="http://schemas.microsoft.com/office/drawing/2014/main" id="{16ED79B9-9056-4989-A1B1-CB13F00F7AFE}"/>
              </a:ext>
            </a:extLst>
          </p:cNvPr>
          <p:cNvSpPr txBox="1"/>
          <p:nvPr/>
        </p:nvSpPr>
        <p:spPr>
          <a:xfrm>
            <a:off x="656383" y="27070050"/>
            <a:ext cx="13614752" cy="3287503"/>
          </a:xfrm>
          <a:prstGeom prst="rect">
            <a:avLst/>
          </a:prstGeom>
          <a:noFill/>
          <a:ln>
            <a:solidFill>
              <a:srgbClr val="18C62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228594" indent="-228594">
              <a:buFont typeface="Arial" panose="020B0604020202020204" pitchFamily="34" charset="0"/>
              <a:buChar char="•"/>
            </a:pPr>
            <a:r>
              <a:rPr lang="en-US" sz="5400" b="1" dirty="0"/>
              <a:t> Constraints:</a:t>
            </a:r>
          </a:p>
          <a:p>
            <a:pPr marL="571500" indent="-571500">
              <a:lnSpc>
                <a:spcPct val="150000"/>
              </a:lnSpc>
              <a:buFont typeface="+mj-lt"/>
              <a:buAutoNum type="arabicPeriod"/>
            </a:pPr>
            <a:r>
              <a:rPr lang="en-US" sz="5400" dirty="0"/>
              <a:t>Security from theft.</a:t>
            </a:r>
          </a:p>
          <a:p>
            <a:pPr marL="571500" indent="-571500">
              <a:lnSpc>
                <a:spcPct val="150000"/>
              </a:lnSpc>
              <a:buFont typeface="+mj-lt"/>
              <a:buAutoNum type="arabicPeriod"/>
            </a:pPr>
            <a:r>
              <a:rPr lang="en-US" sz="5400" dirty="0"/>
              <a:t>Operator Interface.</a:t>
            </a:r>
          </a:p>
        </p:txBody>
      </p:sp>
      <p:sp>
        <p:nvSpPr>
          <p:cNvPr id="30" name="TextBox 29">
            <a:extLst>
              <a:ext uri="{FF2B5EF4-FFF2-40B4-BE49-F238E27FC236}">
                <a16:creationId xmlns:a16="http://schemas.microsoft.com/office/drawing/2014/main" id="{58EB01BF-2995-EA2A-FD00-E81B658AB40B}"/>
              </a:ext>
            </a:extLst>
          </p:cNvPr>
          <p:cNvSpPr txBox="1"/>
          <p:nvPr/>
        </p:nvSpPr>
        <p:spPr>
          <a:xfrm>
            <a:off x="579177" y="9587417"/>
            <a:ext cx="13580283" cy="6186309"/>
          </a:xfrm>
          <a:prstGeom prst="rect">
            <a:avLst/>
          </a:prstGeom>
          <a:noFill/>
          <a:ln>
            <a:solidFill>
              <a:srgbClr val="18C62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US" sz="4400" dirty="0">
                <a:solidFill>
                  <a:schemeClr val="tx1"/>
                </a:solidFill>
              </a:rPr>
              <a:t>This project aims to enhance the self-checkout experience in existing market through (RFID) to scan items for purchase all at once. The process starts with defining three critical positions (Items placement, Scanning and payment, Collection). These box positions are controlled through a control loop with ultrasonic to provide a feed-back of the box position. Motion of the box is powered by two synchronized DC motors for forward and backward motion.</a:t>
            </a:r>
          </a:p>
        </p:txBody>
      </p:sp>
      <p:pic>
        <p:nvPicPr>
          <p:cNvPr id="1026" name="Picture 2" descr="KFUPM - Research &amp; Innovation">
            <a:extLst>
              <a:ext uri="{FF2B5EF4-FFF2-40B4-BE49-F238E27FC236}">
                <a16:creationId xmlns:a16="http://schemas.microsoft.com/office/drawing/2014/main" id="{1BA23830-76DF-E6A8-57A9-15FB89BFCB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926" y="111669"/>
            <a:ext cx="9101323" cy="1974987"/>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B38A925B-1E42-4050-EBFD-2CE5DA7ED9B4}"/>
              </a:ext>
            </a:extLst>
          </p:cNvPr>
          <p:cNvSpPr/>
          <p:nvPr/>
        </p:nvSpPr>
        <p:spPr>
          <a:xfrm>
            <a:off x="326535" y="4561120"/>
            <a:ext cx="13944600" cy="1736332"/>
          </a:xfrm>
          <a:prstGeom prst="rect">
            <a:avLst/>
          </a:prstGeom>
          <a:solidFill>
            <a:srgbClr val="33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17" name="TextBox 16">
            <a:extLst>
              <a:ext uri="{FF2B5EF4-FFF2-40B4-BE49-F238E27FC236}">
                <a16:creationId xmlns:a16="http://schemas.microsoft.com/office/drawing/2014/main" id="{BC7870B2-210D-85C8-25E6-36C50271C2F6}"/>
              </a:ext>
            </a:extLst>
          </p:cNvPr>
          <p:cNvSpPr txBox="1"/>
          <p:nvPr/>
        </p:nvSpPr>
        <p:spPr>
          <a:xfrm>
            <a:off x="2017837" y="4723784"/>
            <a:ext cx="10763812" cy="1323439"/>
          </a:xfrm>
          <a:prstGeom prst="rect">
            <a:avLst/>
          </a:prstGeom>
          <a:noFill/>
        </p:spPr>
        <p:txBody>
          <a:bodyPr wrap="square" rtlCol="0">
            <a:spAutoFit/>
          </a:bodyPr>
          <a:lstStyle/>
          <a:p>
            <a:pPr algn="ctr"/>
            <a:r>
              <a:rPr lang="en-US" sz="8000" dirty="0">
                <a:solidFill>
                  <a:schemeClr val="bg1"/>
                </a:solidFill>
              </a:rPr>
              <a:t>Introduction</a:t>
            </a:r>
          </a:p>
        </p:txBody>
      </p:sp>
      <p:sp>
        <p:nvSpPr>
          <p:cNvPr id="18" name="Rectangle 17">
            <a:extLst>
              <a:ext uri="{FF2B5EF4-FFF2-40B4-BE49-F238E27FC236}">
                <a16:creationId xmlns:a16="http://schemas.microsoft.com/office/drawing/2014/main" id="{37B9805F-B935-4511-A678-AE30C8BDB289}"/>
              </a:ext>
            </a:extLst>
          </p:cNvPr>
          <p:cNvSpPr/>
          <p:nvPr/>
        </p:nvSpPr>
        <p:spPr>
          <a:xfrm>
            <a:off x="29620065" y="4561120"/>
            <a:ext cx="13944600" cy="1736332"/>
          </a:xfrm>
          <a:prstGeom prst="rect">
            <a:avLst/>
          </a:prstGeom>
          <a:solidFill>
            <a:srgbClr val="33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19" name="TextBox 18">
            <a:extLst>
              <a:ext uri="{FF2B5EF4-FFF2-40B4-BE49-F238E27FC236}">
                <a16:creationId xmlns:a16="http://schemas.microsoft.com/office/drawing/2014/main" id="{47E5A822-65C8-DE56-C452-6257C87EC203}"/>
              </a:ext>
            </a:extLst>
          </p:cNvPr>
          <p:cNvSpPr txBox="1"/>
          <p:nvPr/>
        </p:nvSpPr>
        <p:spPr>
          <a:xfrm>
            <a:off x="31311367" y="4723784"/>
            <a:ext cx="10763812" cy="1323439"/>
          </a:xfrm>
          <a:prstGeom prst="rect">
            <a:avLst/>
          </a:prstGeom>
          <a:noFill/>
        </p:spPr>
        <p:txBody>
          <a:bodyPr wrap="square" rtlCol="0">
            <a:spAutoFit/>
          </a:bodyPr>
          <a:lstStyle/>
          <a:p>
            <a:pPr algn="ctr"/>
            <a:r>
              <a:rPr lang="en-US" sz="8000" dirty="0">
                <a:solidFill>
                  <a:schemeClr val="bg1"/>
                </a:solidFill>
              </a:rPr>
              <a:t>Testing / Validation</a:t>
            </a:r>
          </a:p>
        </p:txBody>
      </p:sp>
      <p:sp>
        <p:nvSpPr>
          <p:cNvPr id="27" name="Rectangle 26">
            <a:extLst>
              <a:ext uri="{FF2B5EF4-FFF2-40B4-BE49-F238E27FC236}">
                <a16:creationId xmlns:a16="http://schemas.microsoft.com/office/drawing/2014/main" id="{59631D7F-6CB3-4D5B-AE80-497C0A9B4102}"/>
              </a:ext>
            </a:extLst>
          </p:cNvPr>
          <p:cNvSpPr/>
          <p:nvPr/>
        </p:nvSpPr>
        <p:spPr>
          <a:xfrm>
            <a:off x="29840826" y="27326450"/>
            <a:ext cx="13944600" cy="1736332"/>
          </a:xfrm>
          <a:prstGeom prst="rect">
            <a:avLst/>
          </a:prstGeom>
          <a:solidFill>
            <a:srgbClr val="33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31" name="TextBox 30">
            <a:extLst>
              <a:ext uri="{FF2B5EF4-FFF2-40B4-BE49-F238E27FC236}">
                <a16:creationId xmlns:a16="http://schemas.microsoft.com/office/drawing/2014/main" id="{A2BFE50C-EF7C-8941-0E99-A3D2F2296839}"/>
              </a:ext>
            </a:extLst>
          </p:cNvPr>
          <p:cNvSpPr txBox="1"/>
          <p:nvPr/>
        </p:nvSpPr>
        <p:spPr>
          <a:xfrm>
            <a:off x="30494789" y="27532896"/>
            <a:ext cx="12740028" cy="1323439"/>
          </a:xfrm>
          <a:prstGeom prst="rect">
            <a:avLst/>
          </a:prstGeom>
          <a:noFill/>
        </p:spPr>
        <p:txBody>
          <a:bodyPr wrap="square" rtlCol="0">
            <a:spAutoFit/>
          </a:bodyPr>
          <a:lstStyle/>
          <a:p>
            <a:pPr algn="ctr"/>
            <a:r>
              <a:rPr lang="en-US" sz="8000" dirty="0">
                <a:solidFill>
                  <a:schemeClr val="bg1"/>
                </a:solidFill>
              </a:rPr>
              <a:t>Conclusion</a:t>
            </a:r>
          </a:p>
        </p:txBody>
      </p:sp>
      <p:sp>
        <p:nvSpPr>
          <p:cNvPr id="32" name="TextBox 31">
            <a:extLst>
              <a:ext uri="{FF2B5EF4-FFF2-40B4-BE49-F238E27FC236}">
                <a16:creationId xmlns:a16="http://schemas.microsoft.com/office/drawing/2014/main" id="{5E35B794-FE25-5F93-47DC-A1717E0C9449}"/>
              </a:ext>
            </a:extLst>
          </p:cNvPr>
          <p:cNvSpPr txBox="1"/>
          <p:nvPr/>
        </p:nvSpPr>
        <p:spPr>
          <a:xfrm>
            <a:off x="29941734" y="29269228"/>
            <a:ext cx="13503077" cy="3477875"/>
          </a:xfrm>
          <a:prstGeom prst="rect">
            <a:avLst/>
          </a:prstGeom>
          <a:noFill/>
          <a:ln>
            <a:solidFill>
              <a:srgbClr val="18C62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4400" dirty="0">
                <a:latin typeface="Calibri" panose="020F0502020204030204" pitchFamily="34" charset="0"/>
                <a:ea typeface="Calibri" panose="020F0502020204030204" pitchFamily="34" charset="0"/>
                <a:cs typeface="Calibri" panose="020F0502020204030204" pitchFamily="34" charset="0"/>
              </a:rPr>
              <a:t>In conclusion, this system is an attempt to transform the shopping experience, by providing a quick self-checkout process that is convenient, easy to use and cost effective. Relying on RFID for quick scanning time, and DC two motors for a smooth process.</a:t>
            </a:r>
          </a:p>
        </p:txBody>
      </p:sp>
      <p:sp>
        <p:nvSpPr>
          <p:cNvPr id="4" name="TextBox 3">
            <a:extLst>
              <a:ext uri="{FF2B5EF4-FFF2-40B4-BE49-F238E27FC236}">
                <a16:creationId xmlns:a16="http://schemas.microsoft.com/office/drawing/2014/main" id="{473870DD-9F08-3F6F-463B-8D74DFA04BA8}"/>
              </a:ext>
            </a:extLst>
          </p:cNvPr>
          <p:cNvSpPr txBox="1"/>
          <p:nvPr/>
        </p:nvSpPr>
        <p:spPr>
          <a:xfrm>
            <a:off x="14891875" y="27252412"/>
            <a:ext cx="14548973" cy="5078313"/>
          </a:xfrm>
          <a:prstGeom prst="rect">
            <a:avLst/>
          </a:prstGeom>
          <a:noFill/>
          <a:ln>
            <a:solidFill>
              <a:srgbClr val="18C62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5400" dirty="0"/>
              <a:t>Ultrasonic  Equation:</a:t>
            </a:r>
          </a:p>
          <a:p>
            <a:r>
              <a:rPr lang="en-US" sz="5400" dirty="0"/>
              <a:t>Distance = c * t/2</a:t>
            </a:r>
          </a:p>
          <a:p>
            <a:endParaRPr lang="en-US" sz="5400" dirty="0"/>
          </a:p>
          <a:p>
            <a:r>
              <a:rPr lang="en-US" sz="5400" dirty="0"/>
              <a:t>c : Speed of sound at normal temperature</a:t>
            </a:r>
          </a:p>
          <a:p>
            <a:r>
              <a:rPr lang="en-US" sz="5400" dirty="0"/>
              <a:t>t: Duration time </a:t>
            </a:r>
          </a:p>
          <a:p>
            <a:endParaRPr lang="en-US" sz="5400" dirty="0"/>
          </a:p>
        </p:txBody>
      </p:sp>
      <p:pic>
        <p:nvPicPr>
          <p:cNvPr id="5" name="Picture 4" descr="A diagram of a data processing process&#10;&#10;Description automatically generated">
            <a:extLst>
              <a:ext uri="{FF2B5EF4-FFF2-40B4-BE49-F238E27FC236}">
                <a16:creationId xmlns:a16="http://schemas.microsoft.com/office/drawing/2014/main" id="{991C3BC3-F081-ED04-92F9-B7F75AED3820}"/>
              </a:ext>
            </a:extLst>
          </p:cNvPr>
          <p:cNvPicPr>
            <a:picLocks noChangeAspect="1"/>
          </p:cNvPicPr>
          <p:nvPr/>
        </p:nvPicPr>
        <p:blipFill>
          <a:blip r:embed="rId3"/>
          <a:stretch>
            <a:fillRect/>
          </a:stretch>
        </p:blipFill>
        <p:spPr>
          <a:xfrm>
            <a:off x="15261519" y="6635954"/>
            <a:ext cx="13414599" cy="8250321"/>
          </a:xfrm>
          <a:prstGeom prst="rect">
            <a:avLst/>
          </a:prstGeom>
        </p:spPr>
      </p:pic>
      <p:pic>
        <p:nvPicPr>
          <p:cNvPr id="10" name="Picture 9">
            <a:extLst>
              <a:ext uri="{FF2B5EF4-FFF2-40B4-BE49-F238E27FC236}">
                <a16:creationId xmlns:a16="http://schemas.microsoft.com/office/drawing/2014/main" id="{6E277448-FFA5-3B0D-2D0B-D560E63DBACA}"/>
              </a:ext>
            </a:extLst>
          </p:cNvPr>
          <p:cNvPicPr>
            <a:picLocks noChangeAspect="1"/>
          </p:cNvPicPr>
          <p:nvPr/>
        </p:nvPicPr>
        <p:blipFill>
          <a:blip r:embed="rId4"/>
          <a:stretch>
            <a:fillRect/>
          </a:stretch>
        </p:blipFill>
        <p:spPr>
          <a:xfrm>
            <a:off x="29172150" y="11299178"/>
            <a:ext cx="14172493" cy="6362911"/>
          </a:xfrm>
          <a:prstGeom prst="rect">
            <a:avLst/>
          </a:prstGeom>
        </p:spPr>
      </p:pic>
      <p:pic>
        <p:nvPicPr>
          <p:cNvPr id="20" name="Picture 19" descr="A drawing of a rectangular object&#10;&#10;Description automatically generated with medium confidence">
            <a:extLst>
              <a:ext uri="{FF2B5EF4-FFF2-40B4-BE49-F238E27FC236}">
                <a16:creationId xmlns:a16="http://schemas.microsoft.com/office/drawing/2014/main" id="{0773692D-85F2-700D-78B1-EBDD2CA4A016}"/>
              </a:ext>
            </a:extLst>
          </p:cNvPr>
          <p:cNvPicPr>
            <a:picLocks noChangeAspect="1"/>
          </p:cNvPicPr>
          <p:nvPr/>
        </p:nvPicPr>
        <p:blipFill>
          <a:blip r:embed="rId5"/>
          <a:stretch>
            <a:fillRect/>
          </a:stretch>
        </p:blipFill>
        <p:spPr>
          <a:xfrm>
            <a:off x="14489747" y="15342622"/>
            <a:ext cx="6678619" cy="5130800"/>
          </a:xfrm>
          <a:prstGeom prst="rect">
            <a:avLst/>
          </a:prstGeom>
        </p:spPr>
      </p:pic>
      <p:pic>
        <p:nvPicPr>
          <p:cNvPr id="22" name="Picture 21" descr="A grey box with a rectangular opening&#10;&#10;Description automatically generated with medium confidence">
            <a:extLst>
              <a:ext uri="{FF2B5EF4-FFF2-40B4-BE49-F238E27FC236}">
                <a16:creationId xmlns:a16="http://schemas.microsoft.com/office/drawing/2014/main" id="{C2B51F61-9F48-CA1A-8DAD-E6D3BC845DF7}"/>
              </a:ext>
            </a:extLst>
          </p:cNvPr>
          <p:cNvPicPr>
            <a:picLocks noChangeAspect="1"/>
          </p:cNvPicPr>
          <p:nvPr/>
        </p:nvPicPr>
        <p:blipFill>
          <a:blip r:embed="rId6"/>
          <a:stretch>
            <a:fillRect/>
          </a:stretch>
        </p:blipFill>
        <p:spPr>
          <a:xfrm>
            <a:off x="21673679" y="15328013"/>
            <a:ext cx="6678618" cy="5023820"/>
          </a:xfrm>
          <a:prstGeom prst="rect">
            <a:avLst/>
          </a:prstGeom>
        </p:spPr>
      </p:pic>
      <p:pic>
        <p:nvPicPr>
          <p:cNvPr id="33" name="Picture 32" descr="A diagram of a computer program&#10;&#10;Description automatically generated">
            <a:extLst>
              <a:ext uri="{FF2B5EF4-FFF2-40B4-BE49-F238E27FC236}">
                <a16:creationId xmlns:a16="http://schemas.microsoft.com/office/drawing/2014/main" id="{EFBD247D-822B-FF90-379B-2BE4308BB88C}"/>
              </a:ext>
            </a:extLst>
          </p:cNvPr>
          <p:cNvPicPr>
            <a:picLocks noChangeAspect="1"/>
          </p:cNvPicPr>
          <p:nvPr/>
        </p:nvPicPr>
        <p:blipFill>
          <a:blip r:embed="rId7"/>
          <a:stretch>
            <a:fillRect/>
          </a:stretch>
        </p:blipFill>
        <p:spPr>
          <a:xfrm>
            <a:off x="15199335" y="21093539"/>
            <a:ext cx="13152962" cy="4206889"/>
          </a:xfrm>
          <a:prstGeom prst="rect">
            <a:avLst/>
          </a:prstGeom>
        </p:spPr>
      </p:pic>
      <p:pic>
        <p:nvPicPr>
          <p:cNvPr id="34" name="Picture 33">
            <a:extLst>
              <a:ext uri="{FF2B5EF4-FFF2-40B4-BE49-F238E27FC236}">
                <a16:creationId xmlns:a16="http://schemas.microsoft.com/office/drawing/2014/main" id="{7D7401DD-F430-20C2-3927-07B290FB0A93}"/>
              </a:ext>
            </a:extLst>
          </p:cNvPr>
          <p:cNvPicPr>
            <a:picLocks noChangeAspect="1"/>
          </p:cNvPicPr>
          <p:nvPr/>
        </p:nvPicPr>
        <p:blipFill>
          <a:blip r:embed="rId8"/>
          <a:stretch>
            <a:fillRect/>
          </a:stretch>
        </p:blipFill>
        <p:spPr>
          <a:xfrm>
            <a:off x="30061588" y="6474520"/>
            <a:ext cx="12013591" cy="4739692"/>
          </a:xfrm>
          <a:prstGeom prst="rect">
            <a:avLst/>
          </a:prstGeom>
        </p:spPr>
      </p:pic>
      <p:pic>
        <p:nvPicPr>
          <p:cNvPr id="37" name="Picture 36" descr="A screenshot of a computer&#10;&#10;Description automatically generated">
            <a:extLst>
              <a:ext uri="{FF2B5EF4-FFF2-40B4-BE49-F238E27FC236}">
                <a16:creationId xmlns:a16="http://schemas.microsoft.com/office/drawing/2014/main" id="{9EB05F58-EBBA-BB1D-F630-DB0015BE1BD4}"/>
              </a:ext>
            </a:extLst>
          </p:cNvPr>
          <p:cNvPicPr>
            <a:picLocks noChangeAspect="1"/>
          </p:cNvPicPr>
          <p:nvPr/>
        </p:nvPicPr>
        <p:blipFill>
          <a:blip r:embed="rId9"/>
          <a:stretch>
            <a:fillRect/>
          </a:stretch>
        </p:blipFill>
        <p:spPr>
          <a:xfrm>
            <a:off x="36346800" y="16974234"/>
            <a:ext cx="6461271" cy="9331537"/>
          </a:xfrm>
          <a:prstGeom prst="rect">
            <a:avLst/>
          </a:prstGeom>
        </p:spPr>
      </p:pic>
      <p:pic>
        <p:nvPicPr>
          <p:cNvPr id="38" name="Picture 37">
            <a:extLst>
              <a:ext uri="{FF2B5EF4-FFF2-40B4-BE49-F238E27FC236}">
                <a16:creationId xmlns:a16="http://schemas.microsoft.com/office/drawing/2014/main" id="{6593D7A9-0A63-16AC-43DD-8C9E07DD1332}"/>
              </a:ext>
            </a:extLst>
          </p:cNvPr>
          <p:cNvPicPr>
            <a:picLocks noChangeAspect="1"/>
          </p:cNvPicPr>
          <p:nvPr/>
        </p:nvPicPr>
        <p:blipFill>
          <a:blip r:embed="rId10"/>
          <a:stretch>
            <a:fillRect/>
          </a:stretch>
        </p:blipFill>
        <p:spPr>
          <a:xfrm>
            <a:off x="29760998" y="16974234"/>
            <a:ext cx="5682887" cy="9331537"/>
          </a:xfrm>
          <a:prstGeom prst="rect">
            <a:avLst/>
          </a:prstGeom>
        </p:spPr>
      </p:pic>
    </p:spTree>
    <p:extLst>
      <p:ext uri="{BB962C8B-B14F-4D97-AF65-F5344CB8AC3E}">
        <p14:creationId xmlns:p14="http://schemas.microsoft.com/office/powerpoint/2010/main" val="734081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1dd54b39039cc3a2789d5d1d3fc10e6e">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9ed85d63b31bb9f0e74e4febb6f854bd"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5259D6-5B04-4486-8E0F-694C65E1F472}">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60608939-d5e5-4b96-8168-0d7295f6a09b"/>
    <ds:schemaRef ds:uri="http://www.w3.org/XML/1998/namespace"/>
    <ds:schemaRef ds:uri="http://purl.org/dc/dcmitype/"/>
  </ds:schemaRefs>
</ds:datastoreItem>
</file>

<file path=customXml/itemProps2.xml><?xml version="1.0" encoding="utf-8"?>
<ds:datastoreItem xmlns:ds="http://schemas.openxmlformats.org/officeDocument/2006/customXml" ds:itemID="{55269217-955F-4945-ABF0-B3792509350A}"/>
</file>

<file path=customXml/itemProps3.xml><?xml version="1.0" encoding="utf-8"?>
<ds:datastoreItem xmlns:ds="http://schemas.openxmlformats.org/officeDocument/2006/customXml" ds:itemID="{5941FF41-F3F7-4746-8927-5B53F70987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24930</TotalTime>
  <Words>260</Words>
  <Application>Microsoft Macintosh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Aharoni</vt:lpstr>
      <vt:lpstr>Arial</vt:lpstr>
      <vt:lpstr>Calibri</vt:lpstr>
      <vt:lpstr>Calibri Light</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Summer Research 2015</dc:title>
  <dc:creator>Lauren Erickson</dc:creator>
  <cp:lastModifiedBy>OMAR YOUSIF ALLEHYANI</cp:lastModifiedBy>
  <cp:revision>244</cp:revision>
  <cp:lastPrinted>2015-10-26T20:57:14Z</cp:lastPrinted>
  <dcterms:created xsi:type="dcterms:W3CDTF">2015-06-30T19:55:34Z</dcterms:created>
  <dcterms:modified xsi:type="dcterms:W3CDTF">2023-12-07T18:14:43Z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0x0101007EC504F1786A834AB0A43A8D2AD0E2A1</vt:lpwstr>
  </property>
</Properties>
</file>