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8" r:id="rId5"/>
  </p:sldIdLst>
  <p:sldSz cx="30175200" cy="21031200"/>
  <p:notesSz cx="6858000" cy="9144000"/>
  <p:defaultTextStyle>
    <a:defPPr marL="0" marR="0" indent="0" algn="l" defTabSz="609539"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defRPr>
    </a:defPPr>
    <a:lvl1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1pPr>
    <a:lvl2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2pPr>
    <a:lvl3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3pPr>
    <a:lvl4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4pPr>
    <a:lvl5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5pPr>
    <a:lvl6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6pPr>
    <a:lvl7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7pPr>
    <a:lvl8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8pPr>
    <a:lvl9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94D9A-AA4E-4E69-AAB6-53CDE03E8609}" v="99" dt="2023-10-30T23:48:18.86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02" autoAdjust="0"/>
  </p:normalViewPr>
  <p:slideViewPr>
    <p:cSldViewPr snapToGrid="0">
      <p:cViewPr>
        <p:scale>
          <a:sx n="82" d="100"/>
          <a:sy n="82" d="100"/>
        </p:scale>
        <p:origin x="-592" y="-110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969963" y="685800"/>
            <a:ext cx="4918075"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800">
        <a:latin typeface="+mj-lt"/>
        <a:ea typeface="+mj-ea"/>
        <a:cs typeface="+mj-cs"/>
        <a:sym typeface="Calibri"/>
      </a:defRPr>
    </a:lvl1pPr>
    <a:lvl2pPr indent="152385" latinLnBrk="0">
      <a:defRPr sz="800">
        <a:latin typeface="+mj-lt"/>
        <a:ea typeface="+mj-ea"/>
        <a:cs typeface="+mj-cs"/>
        <a:sym typeface="Calibri"/>
      </a:defRPr>
    </a:lvl2pPr>
    <a:lvl3pPr indent="304770" latinLnBrk="0">
      <a:defRPr sz="800">
        <a:latin typeface="+mj-lt"/>
        <a:ea typeface="+mj-ea"/>
        <a:cs typeface="+mj-cs"/>
        <a:sym typeface="Calibri"/>
      </a:defRPr>
    </a:lvl3pPr>
    <a:lvl4pPr indent="457154" latinLnBrk="0">
      <a:defRPr sz="800">
        <a:latin typeface="+mj-lt"/>
        <a:ea typeface="+mj-ea"/>
        <a:cs typeface="+mj-cs"/>
        <a:sym typeface="Calibri"/>
      </a:defRPr>
    </a:lvl4pPr>
    <a:lvl5pPr indent="609539" latinLnBrk="0">
      <a:defRPr sz="800">
        <a:latin typeface="+mj-lt"/>
        <a:ea typeface="+mj-ea"/>
        <a:cs typeface="+mj-cs"/>
        <a:sym typeface="Calibri"/>
      </a:defRPr>
    </a:lvl5pPr>
    <a:lvl6pPr indent="761924" latinLnBrk="0">
      <a:defRPr sz="800">
        <a:latin typeface="+mj-lt"/>
        <a:ea typeface="+mj-ea"/>
        <a:cs typeface="+mj-cs"/>
        <a:sym typeface="Calibri"/>
      </a:defRPr>
    </a:lvl6pPr>
    <a:lvl7pPr indent="914309" latinLnBrk="0">
      <a:defRPr sz="800">
        <a:latin typeface="+mj-lt"/>
        <a:ea typeface="+mj-ea"/>
        <a:cs typeface="+mj-cs"/>
        <a:sym typeface="Calibri"/>
      </a:defRPr>
    </a:lvl7pPr>
    <a:lvl8pPr indent="1066693" latinLnBrk="0">
      <a:defRPr sz="800">
        <a:latin typeface="+mj-lt"/>
        <a:ea typeface="+mj-ea"/>
        <a:cs typeface="+mj-cs"/>
        <a:sym typeface="Calibri"/>
      </a:defRPr>
    </a:lvl8pPr>
    <a:lvl9pPr indent="1219078" latinLnBrk="0">
      <a:defRPr sz="8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85800"/>
            <a:ext cx="491807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49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263142" y="3441914"/>
            <a:ext cx="25648921" cy="7321975"/>
          </a:xfrm>
          <a:prstGeom prst="rect">
            <a:avLst/>
          </a:prstGeom>
        </p:spPr>
        <p:txBody>
          <a:bodyPr anchor="b"/>
          <a:lstStyle>
            <a:lvl1pPr>
              <a:lnSpc>
                <a:spcPct val="100000"/>
              </a:lnSpc>
              <a:defRPr sz="7923">
                <a:solidFill>
                  <a:srgbClr val="2C365E"/>
                </a:solidFill>
                <a:latin typeface="Source Sans Pro Black"/>
                <a:ea typeface="Source Sans Pro Black"/>
                <a:cs typeface="Source Sans Pro Black"/>
                <a:sym typeface="Source Sans Pro Black"/>
              </a:defRPr>
            </a:lvl1pPr>
          </a:lstStyle>
          <a:p>
            <a:r>
              <a:t>Title Text</a:t>
            </a:r>
          </a:p>
        </p:txBody>
      </p:sp>
      <p:sp>
        <p:nvSpPr>
          <p:cNvPr id="12" name="Body Level One…"/>
          <p:cNvSpPr txBox="1">
            <a:spLocks noGrp="1"/>
          </p:cNvSpPr>
          <p:nvPr>
            <p:ph type="body" sz="quarter" idx="1"/>
          </p:nvPr>
        </p:nvSpPr>
        <p:spPr>
          <a:xfrm>
            <a:off x="3771900" y="11046249"/>
            <a:ext cx="22631400" cy="5077672"/>
          </a:xfrm>
          <a:prstGeom prst="rect">
            <a:avLst/>
          </a:prstGeom>
        </p:spPr>
        <p:txBody>
          <a:bodyPr/>
          <a:lstStyle>
            <a:lvl1pPr marL="0" indent="0" algn="ctr">
              <a:buSzTx/>
              <a:buFontTx/>
              <a:buNone/>
              <a:defRPr sz="6517"/>
            </a:lvl1pPr>
            <a:lvl2pPr marL="0" indent="0" algn="ctr">
              <a:buSzTx/>
              <a:buFontTx/>
              <a:buNone/>
              <a:defRPr sz="6517"/>
            </a:lvl2pPr>
            <a:lvl3pPr marL="0" indent="0" algn="ctr">
              <a:buSzTx/>
              <a:buFontTx/>
              <a:buNone/>
              <a:defRPr sz="6517"/>
            </a:lvl3pPr>
            <a:lvl4pPr marL="0" indent="0" algn="ctr">
              <a:buSzTx/>
              <a:buFontTx/>
              <a:buNone/>
              <a:defRPr sz="6517"/>
            </a:lvl4pPr>
            <a:lvl5pPr marL="0" indent="0" algn="ctr">
              <a:buSzTx/>
              <a:buFontTx/>
              <a:buNone/>
              <a:defRPr sz="6517"/>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2263142" y="3441914"/>
            <a:ext cx="25648921" cy="7321975"/>
          </a:xfrm>
          <a:prstGeom prst="rect">
            <a:avLst/>
          </a:prstGeom>
        </p:spPr>
        <p:txBody>
          <a:bodyPr anchor="b"/>
          <a:lstStyle>
            <a:lvl1pPr>
              <a:lnSpc>
                <a:spcPct val="100000"/>
              </a:lnSpc>
              <a:defRPr sz="7923">
                <a:solidFill>
                  <a:srgbClr val="2C365E"/>
                </a:solidFill>
                <a:latin typeface="Source Sans Pro Black"/>
                <a:ea typeface="Source Sans Pro Black"/>
                <a:cs typeface="Source Sans Pro Black"/>
                <a:sym typeface="Source Sans Pro Black"/>
              </a:defRPr>
            </a:lvl1pPr>
          </a:lstStyle>
          <a:p>
            <a:r>
              <a:t>Title Text</a:t>
            </a:r>
          </a:p>
        </p:txBody>
      </p:sp>
      <p:sp>
        <p:nvSpPr>
          <p:cNvPr id="93" name="Body Level One…"/>
          <p:cNvSpPr txBox="1">
            <a:spLocks noGrp="1"/>
          </p:cNvSpPr>
          <p:nvPr>
            <p:ph type="body" sz="quarter" idx="1"/>
          </p:nvPr>
        </p:nvSpPr>
        <p:spPr>
          <a:xfrm>
            <a:off x="3771900" y="11046249"/>
            <a:ext cx="22631400" cy="5077672"/>
          </a:xfrm>
          <a:prstGeom prst="rect">
            <a:avLst/>
          </a:prstGeom>
        </p:spPr>
        <p:txBody>
          <a:bodyPr/>
          <a:lstStyle>
            <a:lvl1pPr marL="0" indent="0" algn="ctr">
              <a:buSzTx/>
              <a:buFontTx/>
              <a:buNone/>
              <a:defRPr sz="6517"/>
            </a:lvl1pPr>
            <a:lvl2pPr marL="0" indent="0" algn="ctr">
              <a:buSzTx/>
              <a:buFontTx/>
              <a:buNone/>
              <a:defRPr sz="6517"/>
            </a:lvl2pPr>
            <a:lvl3pPr marL="0" indent="0" algn="ctr">
              <a:buSzTx/>
              <a:buFontTx/>
              <a:buNone/>
              <a:defRPr sz="6517"/>
            </a:lvl3pPr>
            <a:lvl4pPr marL="0" indent="0" algn="ctr">
              <a:buSzTx/>
              <a:buFontTx/>
              <a:buNone/>
              <a:defRPr sz="6517"/>
            </a:lvl4pPr>
            <a:lvl5pPr marL="0" indent="0" algn="ctr">
              <a:buSzTx/>
              <a:buFontTx/>
              <a:buNone/>
              <a:defRPr sz="6517"/>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2058833" y="5243200"/>
            <a:ext cx="26026109" cy="8748396"/>
          </a:xfrm>
          <a:prstGeom prst="rect">
            <a:avLst/>
          </a:prstGeom>
        </p:spPr>
        <p:txBody>
          <a:bodyPr anchor="b"/>
          <a:lstStyle>
            <a:lvl1pPr>
              <a:defRPr sz="16357"/>
            </a:lvl1pPr>
          </a:lstStyle>
          <a:p>
            <a:r>
              <a:t>Title Text</a:t>
            </a:r>
          </a:p>
        </p:txBody>
      </p:sp>
      <p:sp>
        <p:nvSpPr>
          <p:cNvPr id="111" name="Body Level One…"/>
          <p:cNvSpPr txBox="1">
            <a:spLocks noGrp="1"/>
          </p:cNvSpPr>
          <p:nvPr>
            <p:ph type="body" sz="quarter" idx="1"/>
          </p:nvPr>
        </p:nvSpPr>
        <p:spPr>
          <a:xfrm>
            <a:off x="2058833" y="14074357"/>
            <a:ext cx="26026109" cy="4600576"/>
          </a:xfrm>
          <a:prstGeom prst="rect">
            <a:avLst/>
          </a:prstGeom>
        </p:spPr>
        <p:txBody>
          <a:bodyPr/>
          <a:lstStyle>
            <a:lvl1pPr marL="0" indent="0">
              <a:buSzTx/>
              <a:buFontTx/>
              <a:buNone/>
              <a:defRPr sz="6517"/>
            </a:lvl1pPr>
            <a:lvl2pPr marL="0" indent="0">
              <a:buSzTx/>
              <a:buFontTx/>
              <a:buNone/>
              <a:defRPr sz="6517"/>
            </a:lvl2pPr>
            <a:lvl3pPr marL="0" indent="0">
              <a:buSzTx/>
              <a:buFontTx/>
              <a:buNone/>
              <a:defRPr sz="6517"/>
            </a:lvl3pPr>
            <a:lvl4pPr marL="0" indent="0">
              <a:buSzTx/>
              <a:buFontTx/>
              <a:buNone/>
              <a:defRPr sz="6517"/>
            </a:lvl4pPr>
            <a:lvl5pPr marL="0" indent="0">
              <a:buSzTx/>
              <a:buFontTx/>
              <a:buNone/>
              <a:defRPr sz="6517"/>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2074545" y="5598585"/>
            <a:ext cx="12824463" cy="1334410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2078478" y="1119721"/>
            <a:ext cx="26026109" cy="4065062"/>
          </a:xfrm>
          <a:prstGeom prst="rect">
            <a:avLst/>
          </a:prstGeom>
        </p:spPr>
        <p:txBody>
          <a:bodyPr/>
          <a:lstStyle/>
          <a:p>
            <a:r>
              <a:t>Title Text</a:t>
            </a:r>
          </a:p>
        </p:txBody>
      </p:sp>
      <p:sp>
        <p:nvSpPr>
          <p:cNvPr id="129" name="Body Level One…"/>
          <p:cNvSpPr txBox="1">
            <a:spLocks noGrp="1"/>
          </p:cNvSpPr>
          <p:nvPr>
            <p:ph type="body" sz="quarter" idx="1"/>
          </p:nvPr>
        </p:nvSpPr>
        <p:spPr>
          <a:xfrm>
            <a:off x="2078482" y="5155566"/>
            <a:ext cx="12765523" cy="2526666"/>
          </a:xfrm>
          <a:prstGeom prst="rect">
            <a:avLst/>
          </a:prstGeom>
        </p:spPr>
        <p:txBody>
          <a:bodyPr anchor="b"/>
          <a:lstStyle>
            <a:lvl1pPr marL="0" indent="0">
              <a:buSzTx/>
              <a:buFontTx/>
              <a:buNone/>
              <a:defRPr sz="6517" b="1"/>
            </a:lvl1pPr>
            <a:lvl2pPr marL="0" indent="0">
              <a:buSzTx/>
              <a:buFontTx/>
              <a:buNone/>
              <a:defRPr sz="6517" b="1"/>
            </a:lvl2pPr>
            <a:lvl3pPr marL="0" indent="0">
              <a:buSzTx/>
              <a:buFontTx/>
              <a:buNone/>
              <a:defRPr sz="6517" b="1"/>
            </a:lvl3pPr>
            <a:lvl4pPr marL="0" indent="0">
              <a:buSzTx/>
              <a:buFontTx/>
              <a:buNone/>
              <a:defRPr sz="6517" b="1"/>
            </a:lvl4pPr>
            <a:lvl5pPr marL="0" indent="0">
              <a:buSzTx/>
              <a:buFontTx/>
              <a:buNone/>
              <a:defRPr sz="6517" b="1"/>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15276200" y="5155568"/>
            <a:ext cx="12828393" cy="2526665"/>
          </a:xfrm>
          <a:prstGeom prst="rect">
            <a:avLst/>
          </a:prstGeom>
        </p:spPr>
        <p:txBody>
          <a:bodyPr anchor="b"/>
          <a:lstStyle>
            <a:lvl1pPr marL="0" indent="0">
              <a:buSzTx/>
              <a:buFontTx/>
              <a:buNone/>
              <a:defRPr sz="11500" b="1"/>
            </a:lvl1pPr>
          </a:lstStyle>
          <a:p>
            <a:pPr marL="0" indent="0">
              <a:buSzTx/>
              <a:buFontTx/>
              <a:buNone/>
              <a:defRPr sz="11500" b="1"/>
            </a:pPr>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2078475" y="1402080"/>
            <a:ext cx="9732290" cy="4907280"/>
          </a:xfrm>
          <a:prstGeom prst="rect">
            <a:avLst/>
          </a:prstGeom>
        </p:spPr>
        <p:txBody>
          <a:bodyPr anchor="b"/>
          <a:lstStyle>
            <a:lvl1pPr>
              <a:defRPr sz="8689"/>
            </a:lvl1pPr>
          </a:lstStyle>
          <a:p>
            <a:r>
              <a:t>Title Text</a:t>
            </a:r>
          </a:p>
        </p:txBody>
      </p:sp>
      <p:sp>
        <p:nvSpPr>
          <p:cNvPr id="154" name="Body Level One…"/>
          <p:cNvSpPr txBox="1">
            <a:spLocks noGrp="1"/>
          </p:cNvSpPr>
          <p:nvPr>
            <p:ph type="body" sz="half" idx="1"/>
          </p:nvPr>
        </p:nvSpPr>
        <p:spPr>
          <a:xfrm>
            <a:off x="12828390" y="3028109"/>
            <a:ext cx="15276196" cy="14945785"/>
          </a:xfrm>
          <a:prstGeom prst="rect">
            <a:avLst/>
          </a:prstGeom>
        </p:spPr>
        <p:txBody>
          <a:bodyPr/>
          <a:lstStyle>
            <a:lvl1pPr>
              <a:defRPr sz="8689"/>
            </a:lvl1pPr>
            <a:lvl2pPr marL="1957964" indent="-711563">
              <a:defRPr sz="8689"/>
            </a:lvl2pPr>
            <a:lvl3pPr marL="3321925" indent="-829126">
              <a:defRPr sz="8689"/>
            </a:lvl3pPr>
            <a:lvl4pPr marL="4732424" indent="-993225">
              <a:defRPr sz="8689"/>
            </a:lvl4pPr>
            <a:lvl5pPr marL="5978823" indent="-993225">
              <a:defRPr sz="8689"/>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quarter" idx="13"/>
          </p:nvPr>
        </p:nvSpPr>
        <p:spPr>
          <a:xfrm>
            <a:off x="2078475" y="6309360"/>
            <a:ext cx="9732290" cy="11688870"/>
          </a:xfrm>
          <a:prstGeom prst="rect">
            <a:avLst/>
          </a:prstGeom>
        </p:spPr>
        <p:txBody>
          <a:bodyPr/>
          <a:lstStyle>
            <a:lvl1pPr marL="0" indent="0">
              <a:buSzTx/>
              <a:buFontTx/>
              <a:buNone/>
              <a:defRPr sz="7600"/>
            </a:lvl1pPr>
          </a:lstStyle>
          <a:p>
            <a:pPr marL="0" indent="0">
              <a:buSzTx/>
              <a:buFontTx/>
              <a:buNone/>
              <a:defRPr sz="7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2078475" y="1402080"/>
            <a:ext cx="9732290" cy="4907280"/>
          </a:xfrm>
          <a:prstGeom prst="rect">
            <a:avLst/>
          </a:prstGeom>
        </p:spPr>
        <p:txBody>
          <a:bodyPr anchor="b"/>
          <a:lstStyle>
            <a:lvl1pPr>
              <a:defRPr sz="8689"/>
            </a:lvl1pPr>
          </a:lstStyle>
          <a:p>
            <a:r>
              <a:t>Title Text</a:t>
            </a:r>
          </a:p>
        </p:txBody>
      </p:sp>
      <p:sp>
        <p:nvSpPr>
          <p:cNvPr id="164" name="Picture Placeholder 2"/>
          <p:cNvSpPr>
            <a:spLocks noGrp="1"/>
          </p:cNvSpPr>
          <p:nvPr>
            <p:ph type="pic" sz="half" idx="13"/>
          </p:nvPr>
        </p:nvSpPr>
        <p:spPr>
          <a:xfrm>
            <a:off x="12828390" y="3028109"/>
            <a:ext cx="15276196" cy="14945785"/>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2078475" y="6309360"/>
            <a:ext cx="9732290" cy="11688870"/>
          </a:xfrm>
          <a:prstGeom prst="rect">
            <a:avLst/>
          </a:prstGeom>
        </p:spPr>
        <p:txBody>
          <a:bodyPr/>
          <a:lstStyle>
            <a:lvl1pPr marL="0" indent="0">
              <a:buSzTx/>
              <a:buFontTx/>
              <a:buNone/>
              <a:defRPr sz="4281"/>
            </a:lvl1pPr>
            <a:lvl2pPr marL="0" indent="0">
              <a:buSzTx/>
              <a:buFontTx/>
              <a:buNone/>
              <a:defRPr sz="4281"/>
            </a:lvl2pPr>
            <a:lvl3pPr marL="0" indent="0">
              <a:buSzTx/>
              <a:buFontTx/>
              <a:buNone/>
              <a:defRPr sz="4281"/>
            </a:lvl3pPr>
            <a:lvl4pPr marL="0" indent="0">
              <a:buSzTx/>
              <a:buFontTx/>
              <a:buNone/>
              <a:defRPr sz="4281"/>
            </a:lvl4pPr>
            <a:lvl5pPr marL="0" indent="0">
              <a:buSzTx/>
              <a:buFontTx/>
              <a:buNone/>
              <a:defRPr sz="4281"/>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3062"/>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2263142" y="6533304"/>
            <a:ext cx="25648921" cy="4508078"/>
          </a:xfrm>
          <a:prstGeom prst="rect">
            <a:avLst/>
          </a:prstGeom>
        </p:spPr>
        <p:txBody>
          <a:bodyPr lIns="219456" tIns="219456" rIns="219456" bIns="219456"/>
          <a:lstStyle>
            <a:lvl1pPr>
              <a:lnSpc>
                <a:spcPct val="100000"/>
              </a:lnSpc>
              <a:defRPr sz="6517">
                <a:solidFill>
                  <a:srgbClr val="2C365E"/>
                </a:solidFill>
                <a:latin typeface="Source Sans Pro Black"/>
                <a:ea typeface="Source Sans Pro Black"/>
                <a:cs typeface="Source Sans Pro Black"/>
                <a:sym typeface="Source Sans Pro Black"/>
              </a:defRPr>
            </a:lvl1pPr>
          </a:lstStyle>
          <a:p>
            <a:r>
              <a:t>Title Text</a:t>
            </a:r>
          </a:p>
        </p:txBody>
      </p:sp>
      <p:sp>
        <p:nvSpPr>
          <p:cNvPr id="174" name="Body Level One…"/>
          <p:cNvSpPr txBox="1">
            <a:spLocks noGrp="1"/>
          </p:cNvSpPr>
          <p:nvPr>
            <p:ph type="body" sz="quarter" idx="1"/>
          </p:nvPr>
        </p:nvSpPr>
        <p:spPr>
          <a:xfrm>
            <a:off x="4526282" y="11917682"/>
            <a:ext cx="21122641" cy="5374641"/>
          </a:xfrm>
          <a:prstGeom prst="rect">
            <a:avLst/>
          </a:prstGeom>
        </p:spPr>
        <p:txBody>
          <a:bodyPr lIns="219456" tIns="219456" rIns="219456" bIns="219456"/>
          <a:lstStyle>
            <a:lvl1pPr marL="0" indent="0" algn="ctr">
              <a:lnSpc>
                <a:spcPct val="100000"/>
              </a:lnSpc>
              <a:spcBef>
                <a:spcPts val="2045"/>
              </a:spcBef>
              <a:buSzTx/>
              <a:buFontTx/>
              <a:buNone/>
              <a:defRPr sz="8689">
                <a:solidFill>
                  <a:srgbClr val="888888"/>
                </a:solidFill>
              </a:defRPr>
            </a:lvl1pPr>
            <a:lvl2pPr marL="0" indent="0" algn="ctr">
              <a:lnSpc>
                <a:spcPct val="100000"/>
              </a:lnSpc>
              <a:spcBef>
                <a:spcPts val="2045"/>
              </a:spcBef>
              <a:buSzTx/>
              <a:buFontTx/>
              <a:buNone/>
              <a:defRPr sz="8689">
                <a:solidFill>
                  <a:srgbClr val="888888"/>
                </a:solidFill>
              </a:defRPr>
            </a:lvl2pPr>
            <a:lvl3pPr marL="0" indent="0" algn="ctr">
              <a:lnSpc>
                <a:spcPct val="100000"/>
              </a:lnSpc>
              <a:spcBef>
                <a:spcPts val="2045"/>
              </a:spcBef>
              <a:buSzTx/>
              <a:buFontTx/>
              <a:buNone/>
              <a:defRPr sz="8689">
                <a:solidFill>
                  <a:srgbClr val="888888"/>
                </a:solidFill>
              </a:defRPr>
            </a:lvl3pPr>
            <a:lvl4pPr marL="0" indent="0" algn="ctr">
              <a:lnSpc>
                <a:spcPct val="100000"/>
              </a:lnSpc>
              <a:spcBef>
                <a:spcPts val="2045"/>
              </a:spcBef>
              <a:buSzTx/>
              <a:buFontTx/>
              <a:buNone/>
              <a:defRPr sz="8689">
                <a:solidFill>
                  <a:srgbClr val="888888"/>
                </a:solidFill>
              </a:defRPr>
            </a:lvl4pPr>
            <a:lvl5pPr marL="0" indent="0" algn="ctr">
              <a:lnSpc>
                <a:spcPct val="100000"/>
              </a:lnSpc>
              <a:spcBef>
                <a:spcPts val="2045"/>
              </a:spcBef>
              <a:buSzTx/>
              <a:buFontTx/>
              <a:buNone/>
              <a:defRPr sz="8689">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27732725" y="19580392"/>
            <a:ext cx="933717" cy="944554"/>
          </a:xfrm>
          <a:prstGeom prst="rect">
            <a:avLst/>
          </a:prstGeom>
        </p:spPr>
        <p:txBody>
          <a:bodyPr lIns="219456" tIns="219456" rIns="219456" bIns="219456"/>
          <a:lstStyle>
            <a:lvl1pPr>
              <a:defRPr sz="3258"/>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3062"/>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1508762" y="842223"/>
            <a:ext cx="27157681" cy="3505202"/>
          </a:xfrm>
          <a:prstGeom prst="rect">
            <a:avLst/>
          </a:prstGeom>
        </p:spPr>
        <p:txBody>
          <a:bodyPr lIns="219456" tIns="219456" rIns="219456" bIns="219456"/>
          <a:lstStyle>
            <a:lvl1pPr>
              <a:lnSpc>
                <a:spcPct val="100000"/>
              </a:lnSpc>
              <a:defRPr sz="6517">
                <a:solidFill>
                  <a:srgbClr val="2C365E"/>
                </a:solidFill>
                <a:latin typeface="Source Sans Pro Black"/>
                <a:ea typeface="Source Sans Pro Black"/>
                <a:cs typeface="Source Sans Pro Black"/>
                <a:sym typeface="Source Sans Pro Black"/>
              </a:defRPr>
            </a:lvl1pPr>
          </a:lstStyle>
          <a:p>
            <a:r>
              <a:t>Title Text</a:t>
            </a:r>
          </a:p>
        </p:txBody>
      </p:sp>
      <p:sp>
        <p:nvSpPr>
          <p:cNvPr id="183" name="Body Level One…"/>
          <p:cNvSpPr txBox="1">
            <a:spLocks noGrp="1"/>
          </p:cNvSpPr>
          <p:nvPr>
            <p:ph type="body" idx="1"/>
          </p:nvPr>
        </p:nvSpPr>
        <p:spPr>
          <a:xfrm>
            <a:off x="1508762" y="4907283"/>
            <a:ext cx="27157681" cy="13879621"/>
          </a:xfrm>
          <a:prstGeom prst="rect">
            <a:avLst/>
          </a:prstGeom>
        </p:spPr>
        <p:txBody>
          <a:bodyPr lIns="219456" tIns="219456" rIns="219456" bIns="219456"/>
          <a:lstStyle>
            <a:lvl1pPr marL="934799" indent="-934799">
              <a:lnSpc>
                <a:spcPct val="100000"/>
              </a:lnSpc>
              <a:spcBef>
                <a:spcPts val="2045"/>
              </a:spcBef>
              <a:defRPr sz="8689"/>
            </a:lvl1pPr>
            <a:lvl2pPr marL="2141669" indent="-895268">
              <a:lnSpc>
                <a:spcPct val="100000"/>
              </a:lnSpc>
              <a:spcBef>
                <a:spcPts val="2045"/>
              </a:spcBef>
              <a:buChar char="–"/>
              <a:defRPr sz="8689"/>
            </a:lvl2pPr>
            <a:lvl3pPr marL="3327346" indent="-834546">
              <a:lnSpc>
                <a:spcPct val="100000"/>
              </a:lnSpc>
              <a:spcBef>
                <a:spcPts val="2045"/>
              </a:spcBef>
              <a:defRPr sz="8689"/>
            </a:lvl3pPr>
            <a:lvl4pPr marL="4738916" indent="-999717">
              <a:lnSpc>
                <a:spcPct val="100000"/>
              </a:lnSpc>
              <a:spcBef>
                <a:spcPts val="2045"/>
              </a:spcBef>
              <a:buChar char="–"/>
              <a:defRPr sz="8689"/>
            </a:lvl4pPr>
            <a:lvl5pPr marL="5985314" indent="-999717">
              <a:lnSpc>
                <a:spcPct val="100000"/>
              </a:lnSpc>
              <a:spcBef>
                <a:spcPts val="2045"/>
              </a:spcBef>
              <a:buChar char="»"/>
              <a:defRPr sz="8689"/>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27732725" y="19580392"/>
            <a:ext cx="933717" cy="944554"/>
          </a:xfrm>
          <a:prstGeom prst="rect">
            <a:avLst/>
          </a:prstGeom>
        </p:spPr>
        <p:txBody>
          <a:bodyPr lIns="219456" tIns="219456" rIns="219456" bIns="219456"/>
          <a:lstStyle>
            <a:lvl1pPr>
              <a:defRPr sz="3258"/>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3062"/>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2383634" y="13514496"/>
            <a:ext cx="25648921" cy="4177031"/>
          </a:xfrm>
          <a:prstGeom prst="rect">
            <a:avLst/>
          </a:prstGeom>
        </p:spPr>
        <p:txBody>
          <a:bodyPr lIns="219456" tIns="219456" rIns="219456" bIns="219456" anchor="t"/>
          <a:lstStyle>
            <a:lvl1pPr>
              <a:lnSpc>
                <a:spcPct val="100000"/>
              </a:lnSpc>
              <a:defRPr sz="10861" b="1" cap="all">
                <a:latin typeface="+mj-lt"/>
                <a:ea typeface="+mj-ea"/>
                <a:cs typeface="+mj-cs"/>
                <a:sym typeface="Calibri"/>
              </a:defRPr>
            </a:lvl1pPr>
          </a:lstStyle>
          <a:p>
            <a:r>
              <a:t>Title Text</a:t>
            </a:r>
          </a:p>
        </p:txBody>
      </p:sp>
      <p:sp>
        <p:nvSpPr>
          <p:cNvPr id="192" name="Body Level One…"/>
          <p:cNvSpPr txBox="1">
            <a:spLocks noGrp="1"/>
          </p:cNvSpPr>
          <p:nvPr>
            <p:ph type="body" sz="quarter" idx="1"/>
          </p:nvPr>
        </p:nvSpPr>
        <p:spPr>
          <a:xfrm>
            <a:off x="2383634" y="8913923"/>
            <a:ext cx="25648921" cy="4600575"/>
          </a:xfrm>
          <a:prstGeom prst="rect">
            <a:avLst/>
          </a:prstGeom>
        </p:spPr>
        <p:txBody>
          <a:bodyPr lIns="219456" tIns="219456" rIns="219456" bIns="219456" anchor="b"/>
          <a:lstStyle>
            <a:lvl1pPr marL="0" indent="0">
              <a:lnSpc>
                <a:spcPct val="100000"/>
              </a:lnSpc>
              <a:spcBef>
                <a:spcPts val="1278"/>
              </a:spcBef>
              <a:buSzTx/>
              <a:buFontTx/>
              <a:buNone/>
              <a:defRPr sz="5431">
                <a:solidFill>
                  <a:srgbClr val="888888"/>
                </a:solidFill>
              </a:defRPr>
            </a:lvl1pPr>
            <a:lvl2pPr marL="0" indent="0">
              <a:lnSpc>
                <a:spcPct val="100000"/>
              </a:lnSpc>
              <a:spcBef>
                <a:spcPts val="1278"/>
              </a:spcBef>
              <a:buSzTx/>
              <a:buFontTx/>
              <a:buNone/>
              <a:defRPr sz="5431">
                <a:solidFill>
                  <a:srgbClr val="888888"/>
                </a:solidFill>
              </a:defRPr>
            </a:lvl2pPr>
            <a:lvl3pPr marL="0" indent="0">
              <a:lnSpc>
                <a:spcPct val="100000"/>
              </a:lnSpc>
              <a:spcBef>
                <a:spcPts val="1278"/>
              </a:spcBef>
              <a:buSzTx/>
              <a:buFontTx/>
              <a:buNone/>
              <a:defRPr sz="5431">
                <a:solidFill>
                  <a:srgbClr val="888888"/>
                </a:solidFill>
              </a:defRPr>
            </a:lvl3pPr>
            <a:lvl4pPr marL="0" indent="0">
              <a:lnSpc>
                <a:spcPct val="100000"/>
              </a:lnSpc>
              <a:spcBef>
                <a:spcPts val="1278"/>
              </a:spcBef>
              <a:buSzTx/>
              <a:buFontTx/>
              <a:buNone/>
              <a:defRPr sz="5431">
                <a:solidFill>
                  <a:srgbClr val="888888"/>
                </a:solidFill>
              </a:defRPr>
            </a:lvl4pPr>
            <a:lvl5pPr marL="0" indent="0">
              <a:lnSpc>
                <a:spcPct val="100000"/>
              </a:lnSpc>
              <a:spcBef>
                <a:spcPts val="1278"/>
              </a:spcBef>
              <a:buSzTx/>
              <a:buFontTx/>
              <a:buNone/>
              <a:defRPr sz="5431">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27732725" y="19580392"/>
            <a:ext cx="933717" cy="944554"/>
          </a:xfrm>
          <a:prstGeom prst="rect">
            <a:avLst/>
          </a:prstGeom>
        </p:spPr>
        <p:txBody>
          <a:bodyPr lIns="219456" tIns="219456" rIns="219456" bIns="219456"/>
          <a:lstStyle>
            <a:lvl1pPr>
              <a:defRPr sz="3258"/>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bg>
      <p:bgPr>
        <a:solidFill>
          <a:srgbClr val="003062"/>
        </a:solidFill>
        <a:effectLst/>
      </p:bgPr>
    </p:bg>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1508762" y="842223"/>
            <a:ext cx="27157681" cy="3505202"/>
          </a:xfrm>
          <a:prstGeom prst="rect">
            <a:avLst/>
          </a:prstGeom>
        </p:spPr>
        <p:txBody>
          <a:bodyPr lIns="219456" tIns="219456" rIns="219456" bIns="219456"/>
          <a:lstStyle>
            <a:lvl1pPr>
              <a:lnSpc>
                <a:spcPct val="100000"/>
              </a:lnSpc>
              <a:defRPr sz="6517">
                <a:solidFill>
                  <a:srgbClr val="2C365E"/>
                </a:solidFill>
                <a:latin typeface="Source Sans Pro Black"/>
                <a:ea typeface="Source Sans Pro Black"/>
                <a:cs typeface="Source Sans Pro Black"/>
                <a:sym typeface="Source Sans Pro Black"/>
              </a:defRPr>
            </a:lvl1pPr>
          </a:lstStyle>
          <a:p>
            <a:r>
              <a:t>Title Text</a:t>
            </a:r>
          </a:p>
        </p:txBody>
      </p:sp>
      <p:sp>
        <p:nvSpPr>
          <p:cNvPr id="201" name="Body Level One…"/>
          <p:cNvSpPr txBox="1">
            <a:spLocks noGrp="1"/>
          </p:cNvSpPr>
          <p:nvPr>
            <p:ph type="body" sz="half" idx="1"/>
          </p:nvPr>
        </p:nvSpPr>
        <p:spPr>
          <a:xfrm>
            <a:off x="1508762" y="4907283"/>
            <a:ext cx="13327381" cy="13879621"/>
          </a:xfrm>
          <a:prstGeom prst="rect">
            <a:avLst/>
          </a:prstGeom>
        </p:spPr>
        <p:txBody>
          <a:bodyPr lIns="219456" tIns="219456" rIns="219456" bIns="219456"/>
          <a:lstStyle>
            <a:lvl1pPr marL="934799" indent="-934799">
              <a:lnSpc>
                <a:spcPct val="100000"/>
              </a:lnSpc>
              <a:spcBef>
                <a:spcPts val="1789"/>
              </a:spcBef>
            </a:lvl1pPr>
            <a:lvl2pPr marL="2154103" indent="-907703">
              <a:lnSpc>
                <a:spcPct val="100000"/>
              </a:lnSpc>
              <a:spcBef>
                <a:spcPts val="1789"/>
              </a:spcBef>
              <a:buChar char="–"/>
            </a:lvl2pPr>
            <a:lvl3pPr>
              <a:lnSpc>
                <a:spcPct val="100000"/>
              </a:lnSpc>
              <a:spcBef>
                <a:spcPts val="1789"/>
              </a:spcBef>
            </a:lvl3pPr>
            <a:lvl4pPr>
              <a:lnSpc>
                <a:spcPct val="100000"/>
              </a:lnSpc>
              <a:spcBef>
                <a:spcPts val="1789"/>
              </a:spcBef>
              <a:buChar char="–"/>
            </a:lvl4pPr>
            <a:lvl5pPr>
              <a:lnSpc>
                <a:spcPct val="100000"/>
              </a:lnSpc>
              <a:spcBef>
                <a:spcPts val="1789"/>
              </a:spcBef>
              <a:buChar char="»"/>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xfrm>
            <a:off x="27732725" y="19580392"/>
            <a:ext cx="933717" cy="944554"/>
          </a:xfrm>
          <a:prstGeom prst="rect">
            <a:avLst/>
          </a:prstGeom>
        </p:spPr>
        <p:txBody>
          <a:bodyPr lIns="219456" tIns="219456" rIns="219456" bIns="219456"/>
          <a:lstStyle>
            <a:lvl1pPr>
              <a:defRPr sz="3258"/>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bg>
      <p:bgPr>
        <a:solidFill>
          <a:srgbClr val="003062"/>
        </a:solidFill>
        <a:effectLst/>
      </p:bgPr>
    </p:bg>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1508762" y="842223"/>
            <a:ext cx="27157681" cy="3505202"/>
          </a:xfrm>
          <a:prstGeom prst="rect">
            <a:avLst/>
          </a:prstGeom>
        </p:spPr>
        <p:txBody>
          <a:bodyPr lIns="219456" tIns="219456" rIns="219456" bIns="219456"/>
          <a:lstStyle>
            <a:lvl1pPr>
              <a:lnSpc>
                <a:spcPct val="100000"/>
              </a:lnSpc>
              <a:defRPr sz="6517">
                <a:solidFill>
                  <a:srgbClr val="2C365E"/>
                </a:solidFill>
                <a:latin typeface="Source Sans Pro Black"/>
                <a:ea typeface="Source Sans Pro Black"/>
                <a:cs typeface="Source Sans Pro Black"/>
                <a:sym typeface="Source Sans Pro Black"/>
              </a:defRPr>
            </a:lvl1pPr>
          </a:lstStyle>
          <a:p>
            <a:r>
              <a:t>Title Text</a:t>
            </a:r>
          </a:p>
        </p:txBody>
      </p:sp>
      <p:sp>
        <p:nvSpPr>
          <p:cNvPr id="210" name="Body Level One…"/>
          <p:cNvSpPr txBox="1">
            <a:spLocks noGrp="1"/>
          </p:cNvSpPr>
          <p:nvPr>
            <p:ph type="body" sz="quarter" idx="1"/>
          </p:nvPr>
        </p:nvSpPr>
        <p:spPr>
          <a:xfrm>
            <a:off x="1508760" y="4707680"/>
            <a:ext cx="13332623" cy="1961938"/>
          </a:xfrm>
          <a:prstGeom prst="rect">
            <a:avLst/>
          </a:prstGeom>
        </p:spPr>
        <p:txBody>
          <a:bodyPr lIns="219456" tIns="219456" rIns="219456" bIns="219456" anchor="b"/>
          <a:lstStyle>
            <a:lvl1pPr marL="0" indent="0">
              <a:lnSpc>
                <a:spcPct val="100000"/>
              </a:lnSpc>
              <a:spcBef>
                <a:spcPts val="1534"/>
              </a:spcBef>
              <a:buSzTx/>
              <a:buFontTx/>
              <a:buNone/>
              <a:defRPr sz="6517" b="1"/>
            </a:lvl1pPr>
            <a:lvl2pPr marL="0" indent="0">
              <a:lnSpc>
                <a:spcPct val="100000"/>
              </a:lnSpc>
              <a:spcBef>
                <a:spcPts val="1534"/>
              </a:spcBef>
              <a:buSzTx/>
              <a:buFontTx/>
              <a:buNone/>
              <a:defRPr sz="6517" b="1"/>
            </a:lvl2pPr>
            <a:lvl3pPr marL="0" indent="0">
              <a:lnSpc>
                <a:spcPct val="100000"/>
              </a:lnSpc>
              <a:spcBef>
                <a:spcPts val="1534"/>
              </a:spcBef>
              <a:buSzTx/>
              <a:buFontTx/>
              <a:buNone/>
              <a:defRPr sz="6517" b="1"/>
            </a:lvl3pPr>
            <a:lvl4pPr marL="0" indent="0">
              <a:lnSpc>
                <a:spcPct val="100000"/>
              </a:lnSpc>
              <a:spcBef>
                <a:spcPts val="1534"/>
              </a:spcBef>
              <a:buSzTx/>
              <a:buFontTx/>
              <a:buNone/>
              <a:defRPr sz="6517" b="1"/>
            </a:lvl4pPr>
            <a:lvl5pPr marL="0" indent="0">
              <a:lnSpc>
                <a:spcPct val="100000"/>
              </a:lnSpc>
              <a:spcBef>
                <a:spcPts val="1534"/>
              </a:spcBef>
              <a:buSzTx/>
              <a:buFontTx/>
              <a:buNone/>
              <a:defRPr sz="6517" b="1"/>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15328583" y="4707680"/>
            <a:ext cx="13337860" cy="1961938"/>
          </a:xfrm>
          <a:prstGeom prst="rect">
            <a:avLst/>
          </a:prstGeom>
        </p:spPr>
        <p:txBody>
          <a:bodyPr lIns="219456" tIns="219456" rIns="219456" bIns="219456" anchor="b"/>
          <a:lstStyle>
            <a:lvl1pPr marL="0" indent="0">
              <a:lnSpc>
                <a:spcPct val="100000"/>
              </a:lnSpc>
              <a:spcBef>
                <a:spcPts val="3444"/>
              </a:spcBef>
              <a:buSzTx/>
              <a:buFontTx/>
              <a:buNone/>
              <a:defRPr sz="11500" b="1"/>
            </a:lvl1pPr>
          </a:lstStyle>
          <a:p>
            <a:pPr marL="0" indent="0">
              <a:lnSpc>
                <a:spcPct val="100000"/>
              </a:lnSpc>
              <a:spcBef>
                <a:spcPts val="2400"/>
              </a:spcBef>
              <a:buSzTx/>
              <a:buFontTx/>
              <a:buNone/>
              <a:defRPr sz="11500" b="1"/>
            </a:pPr>
            <a:endParaRPr/>
          </a:p>
        </p:txBody>
      </p:sp>
      <p:sp>
        <p:nvSpPr>
          <p:cNvPr id="212" name="Slide Number"/>
          <p:cNvSpPr txBox="1">
            <a:spLocks noGrp="1"/>
          </p:cNvSpPr>
          <p:nvPr>
            <p:ph type="sldNum" sz="quarter" idx="2"/>
          </p:nvPr>
        </p:nvSpPr>
        <p:spPr>
          <a:xfrm>
            <a:off x="27732725" y="19580392"/>
            <a:ext cx="933717" cy="944554"/>
          </a:xfrm>
          <a:prstGeom prst="rect">
            <a:avLst/>
          </a:prstGeom>
        </p:spPr>
        <p:txBody>
          <a:bodyPr lIns="219456" tIns="219456" rIns="219456" bIns="219456"/>
          <a:lstStyle>
            <a:lvl1pPr>
              <a:defRPr sz="3258"/>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bg>
      <p:bgPr>
        <a:solidFill>
          <a:srgbClr val="003062"/>
        </a:solidFill>
        <a:effectLst/>
      </p:bgPr>
    </p:bg>
    <p:spTree>
      <p:nvGrpSpPr>
        <p:cNvPr id="1" name=""/>
        <p:cNvGrpSpPr/>
        <p:nvPr/>
      </p:nvGrpSpPr>
      <p:grpSpPr>
        <a:xfrm>
          <a:off x="0" y="0"/>
          <a:ext cx="0" cy="0"/>
          <a:chOff x="0" y="0"/>
          <a:chExt cx="0" cy="0"/>
        </a:xfrm>
      </p:grpSpPr>
      <p:sp>
        <p:nvSpPr>
          <p:cNvPr id="219" name="Title Text"/>
          <p:cNvSpPr txBox="1">
            <a:spLocks noGrp="1"/>
          </p:cNvSpPr>
          <p:nvPr>
            <p:ph type="title"/>
          </p:nvPr>
        </p:nvSpPr>
        <p:spPr>
          <a:xfrm>
            <a:off x="1508762" y="842223"/>
            <a:ext cx="27157681" cy="3505202"/>
          </a:xfrm>
          <a:prstGeom prst="rect">
            <a:avLst/>
          </a:prstGeom>
        </p:spPr>
        <p:txBody>
          <a:bodyPr lIns="219456" tIns="219456" rIns="219456" bIns="219456"/>
          <a:lstStyle>
            <a:lvl1pPr>
              <a:lnSpc>
                <a:spcPct val="100000"/>
              </a:lnSpc>
              <a:defRPr sz="6517">
                <a:solidFill>
                  <a:srgbClr val="2C365E"/>
                </a:solidFill>
                <a:latin typeface="Source Sans Pro Black"/>
                <a:ea typeface="Source Sans Pro Black"/>
                <a:cs typeface="Source Sans Pro Black"/>
                <a:sym typeface="Source Sans Pro Black"/>
              </a:defRPr>
            </a:lvl1pPr>
          </a:lstStyle>
          <a:p>
            <a:r>
              <a:t>Title Text</a:t>
            </a:r>
          </a:p>
        </p:txBody>
      </p:sp>
      <p:sp>
        <p:nvSpPr>
          <p:cNvPr id="220" name="Slide Number"/>
          <p:cNvSpPr txBox="1">
            <a:spLocks noGrp="1"/>
          </p:cNvSpPr>
          <p:nvPr>
            <p:ph type="sldNum" sz="quarter" idx="2"/>
          </p:nvPr>
        </p:nvSpPr>
        <p:spPr>
          <a:xfrm>
            <a:off x="27732725" y="19580392"/>
            <a:ext cx="933717" cy="944554"/>
          </a:xfrm>
          <a:prstGeom prst="rect">
            <a:avLst/>
          </a:prstGeom>
        </p:spPr>
        <p:txBody>
          <a:bodyPr lIns="219456" tIns="219456" rIns="219456" bIns="219456"/>
          <a:lstStyle>
            <a:lvl1pPr>
              <a:defRPr sz="3258"/>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bg>
      <p:bgPr>
        <a:solidFill>
          <a:srgbClr val="003062"/>
        </a:solidFill>
        <a:effectLst/>
      </p:bgPr>
    </p:bg>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xfrm>
            <a:off x="27732725" y="19580392"/>
            <a:ext cx="933717" cy="944554"/>
          </a:xfrm>
          <a:prstGeom prst="rect">
            <a:avLst/>
          </a:prstGeom>
        </p:spPr>
        <p:txBody>
          <a:bodyPr lIns="219456" tIns="219456" rIns="219456" bIns="219456"/>
          <a:lstStyle>
            <a:lvl1pPr>
              <a:defRPr sz="3258"/>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3062"/>
        </a:solidFill>
        <a:effectLst/>
      </p:bgPr>
    </p:bg>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1508765" y="837353"/>
            <a:ext cx="9927434" cy="3563623"/>
          </a:xfrm>
          <a:prstGeom prst="rect">
            <a:avLst/>
          </a:prstGeom>
        </p:spPr>
        <p:txBody>
          <a:bodyPr lIns="219456" tIns="219456" rIns="219456" bIns="219456" anchor="b"/>
          <a:lstStyle>
            <a:lvl1pPr>
              <a:lnSpc>
                <a:spcPct val="100000"/>
              </a:lnSpc>
              <a:defRPr sz="5431" b="1">
                <a:latin typeface="+mj-lt"/>
                <a:ea typeface="+mj-ea"/>
                <a:cs typeface="+mj-cs"/>
                <a:sym typeface="Calibri"/>
              </a:defRPr>
            </a:lvl1pPr>
          </a:lstStyle>
          <a:p>
            <a:r>
              <a:t>Title Text</a:t>
            </a:r>
          </a:p>
        </p:txBody>
      </p:sp>
      <p:sp>
        <p:nvSpPr>
          <p:cNvPr id="235" name="Body Level One…"/>
          <p:cNvSpPr txBox="1">
            <a:spLocks noGrp="1"/>
          </p:cNvSpPr>
          <p:nvPr>
            <p:ph type="body" idx="1"/>
          </p:nvPr>
        </p:nvSpPr>
        <p:spPr>
          <a:xfrm>
            <a:off x="11797665" y="837354"/>
            <a:ext cx="16868776" cy="17949548"/>
          </a:xfrm>
          <a:prstGeom prst="rect">
            <a:avLst/>
          </a:prstGeom>
        </p:spPr>
        <p:txBody>
          <a:bodyPr lIns="219456" tIns="219456" rIns="219456" bIns="219456"/>
          <a:lstStyle>
            <a:lvl1pPr marL="934799" indent="-934799">
              <a:lnSpc>
                <a:spcPct val="100000"/>
              </a:lnSpc>
              <a:spcBef>
                <a:spcPts val="2045"/>
              </a:spcBef>
              <a:defRPr sz="8689"/>
            </a:lvl1pPr>
            <a:lvl2pPr marL="2141669" indent="-895268">
              <a:lnSpc>
                <a:spcPct val="100000"/>
              </a:lnSpc>
              <a:spcBef>
                <a:spcPts val="2045"/>
              </a:spcBef>
              <a:buChar char="–"/>
              <a:defRPr sz="8689"/>
            </a:lvl2pPr>
            <a:lvl3pPr marL="3327346" indent="-834546">
              <a:lnSpc>
                <a:spcPct val="100000"/>
              </a:lnSpc>
              <a:spcBef>
                <a:spcPts val="2045"/>
              </a:spcBef>
              <a:defRPr sz="8689"/>
            </a:lvl3pPr>
            <a:lvl4pPr marL="4738916" indent="-999717">
              <a:lnSpc>
                <a:spcPct val="100000"/>
              </a:lnSpc>
              <a:spcBef>
                <a:spcPts val="2045"/>
              </a:spcBef>
              <a:buChar char="–"/>
              <a:defRPr sz="8689"/>
            </a:lvl4pPr>
            <a:lvl5pPr marL="5985314" indent="-999717">
              <a:lnSpc>
                <a:spcPct val="100000"/>
              </a:lnSpc>
              <a:spcBef>
                <a:spcPts val="2045"/>
              </a:spcBef>
              <a:buChar char="»"/>
              <a:defRPr sz="8689"/>
            </a:lvl5p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13"/>
          </p:nvPr>
        </p:nvSpPr>
        <p:spPr>
          <a:xfrm>
            <a:off x="1508762" y="4400975"/>
            <a:ext cx="9927434" cy="14385929"/>
          </a:xfrm>
          <a:prstGeom prst="rect">
            <a:avLst/>
          </a:prstGeom>
        </p:spPr>
        <p:txBody>
          <a:bodyPr lIns="219456" tIns="219456" rIns="219456" bIns="219456"/>
          <a:lstStyle>
            <a:lvl1pPr marL="0" indent="0">
              <a:lnSpc>
                <a:spcPct val="100000"/>
              </a:lnSpc>
              <a:spcBef>
                <a:spcPts val="2009"/>
              </a:spcBef>
              <a:buSzTx/>
              <a:buFontTx/>
              <a:buNone/>
              <a:defRPr sz="6700"/>
            </a:lvl1pPr>
          </a:lstStyle>
          <a:p>
            <a:pPr marL="0" indent="0">
              <a:lnSpc>
                <a:spcPct val="100000"/>
              </a:lnSpc>
              <a:spcBef>
                <a:spcPts val="1400"/>
              </a:spcBef>
              <a:buSzTx/>
              <a:buFontTx/>
              <a:buNone/>
              <a:defRPr sz="6700"/>
            </a:pPr>
            <a:endParaRPr/>
          </a:p>
        </p:txBody>
      </p:sp>
      <p:sp>
        <p:nvSpPr>
          <p:cNvPr id="237" name="Slide Number"/>
          <p:cNvSpPr txBox="1">
            <a:spLocks noGrp="1"/>
          </p:cNvSpPr>
          <p:nvPr>
            <p:ph type="sldNum" sz="quarter" idx="2"/>
          </p:nvPr>
        </p:nvSpPr>
        <p:spPr>
          <a:xfrm>
            <a:off x="27732725" y="19580392"/>
            <a:ext cx="933717" cy="944554"/>
          </a:xfrm>
          <a:prstGeom prst="rect">
            <a:avLst/>
          </a:prstGeom>
        </p:spPr>
        <p:txBody>
          <a:bodyPr lIns="219456" tIns="219456" rIns="219456" bIns="219456"/>
          <a:lstStyle>
            <a:lvl1pPr>
              <a:defRPr sz="3258"/>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3062"/>
        </a:solidFill>
        <a:effectLst/>
      </p:bgPr>
    </p:bg>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5914552" y="14721840"/>
            <a:ext cx="18105121" cy="1737998"/>
          </a:xfrm>
          <a:prstGeom prst="rect">
            <a:avLst/>
          </a:prstGeom>
        </p:spPr>
        <p:txBody>
          <a:bodyPr lIns="219456" tIns="219456" rIns="219456" bIns="219456" anchor="b"/>
          <a:lstStyle>
            <a:lvl1pPr>
              <a:lnSpc>
                <a:spcPct val="100000"/>
              </a:lnSpc>
              <a:defRPr sz="5431" b="1">
                <a:latin typeface="+mj-lt"/>
                <a:ea typeface="+mj-ea"/>
                <a:cs typeface="+mj-cs"/>
                <a:sym typeface="Calibri"/>
              </a:defRPr>
            </a:lvl1pPr>
          </a:lstStyle>
          <a:p>
            <a:r>
              <a:t>Title Text</a:t>
            </a:r>
          </a:p>
        </p:txBody>
      </p:sp>
      <p:sp>
        <p:nvSpPr>
          <p:cNvPr id="245" name="Picture Placeholder 2"/>
          <p:cNvSpPr>
            <a:spLocks noGrp="1"/>
          </p:cNvSpPr>
          <p:nvPr>
            <p:ph type="pic" sz="half" idx="13"/>
          </p:nvPr>
        </p:nvSpPr>
        <p:spPr>
          <a:xfrm>
            <a:off x="5914552" y="1879177"/>
            <a:ext cx="18105121" cy="12618720"/>
          </a:xfrm>
          <a:prstGeom prst="rect">
            <a:avLst/>
          </a:prstGeom>
        </p:spPr>
        <p:txBody>
          <a:bodyPr lIns="91439" tIns="45719" rIns="91439" bIns="45719">
            <a:noAutofit/>
          </a:bodyPr>
          <a:lstStyle/>
          <a:p>
            <a:endParaRPr/>
          </a:p>
        </p:txBody>
      </p:sp>
      <p:sp>
        <p:nvSpPr>
          <p:cNvPr id="246" name="Body Level One…"/>
          <p:cNvSpPr txBox="1">
            <a:spLocks noGrp="1"/>
          </p:cNvSpPr>
          <p:nvPr>
            <p:ph type="body" sz="quarter" idx="1"/>
          </p:nvPr>
        </p:nvSpPr>
        <p:spPr>
          <a:xfrm>
            <a:off x="5914552" y="16459838"/>
            <a:ext cx="18105121" cy="2468245"/>
          </a:xfrm>
          <a:prstGeom prst="rect">
            <a:avLst/>
          </a:prstGeom>
        </p:spPr>
        <p:txBody>
          <a:bodyPr lIns="219456" tIns="219456" rIns="219456" bIns="219456"/>
          <a:lstStyle>
            <a:lvl1pPr marL="0" indent="0">
              <a:lnSpc>
                <a:spcPct val="100000"/>
              </a:lnSpc>
              <a:spcBef>
                <a:spcPts val="894"/>
              </a:spcBef>
              <a:buSzTx/>
              <a:buFontTx/>
              <a:buNone/>
              <a:defRPr sz="3771"/>
            </a:lvl1pPr>
            <a:lvl2pPr marL="0" indent="0">
              <a:lnSpc>
                <a:spcPct val="100000"/>
              </a:lnSpc>
              <a:spcBef>
                <a:spcPts val="894"/>
              </a:spcBef>
              <a:buSzTx/>
              <a:buFontTx/>
              <a:buNone/>
              <a:defRPr sz="3771"/>
            </a:lvl2pPr>
            <a:lvl3pPr marL="0" indent="0">
              <a:lnSpc>
                <a:spcPct val="100000"/>
              </a:lnSpc>
              <a:spcBef>
                <a:spcPts val="894"/>
              </a:spcBef>
              <a:buSzTx/>
              <a:buFontTx/>
              <a:buNone/>
              <a:defRPr sz="3771"/>
            </a:lvl3pPr>
            <a:lvl4pPr marL="0" indent="0">
              <a:lnSpc>
                <a:spcPct val="100000"/>
              </a:lnSpc>
              <a:spcBef>
                <a:spcPts val="894"/>
              </a:spcBef>
              <a:buSzTx/>
              <a:buFontTx/>
              <a:buNone/>
              <a:defRPr sz="3771"/>
            </a:lvl4pPr>
            <a:lvl5pPr marL="0" indent="0">
              <a:lnSpc>
                <a:spcPct val="100000"/>
              </a:lnSpc>
              <a:spcBef>
                <a:spcPts val="894"/>
              </a:spcBef>
              <a:buSzTx/>
              <a:buFontTx/>
              <a:buNone/>
              <a:defRPr sz="3771"/>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xfrm>
            <a:off x="27732725" y="19580392"/>
            <a:ext cx="933717" cy="944554"/>
          </a:xfrm>
          <a:prstGeom prst="rect">
            <a:avLst/>
          </a:prstGeom>
        </p:spPr>
        <p:txBody>
          <a:bodyPr lIns="219456" tIns="219456" rIns="219456" bIns="219456"/>
          <a:lstStyle>
            <a:lvl1pPr>
              <a:defRPr sz="3258"/>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058833" y="5243200"/>
            <a:ext cx="26026109" cy="8748396"/>
          </a:xfrm>
          <a:prstGeom prst="rect">
            <a:avLst/>
          </a:prstGeom>
        </p:spPr>
        <p:txBody>
          <a:bodyPr anchor="b"/>
          <a:lstStyle>
            <a:lvl1pPr>
              <a:defRPr sz="16357"/>
            </a:lvl1pPr>
          </a:lstStyle>
          <a:p>
            <a:r>
              <a:t>Title Text</a:t>
            </a:r>
          </a:p>
        </p:txBody>
      </p:sp>
      <p:sp>
        <p:nvSpPr>
          <p:cNvPr id="30" name="Body Level One…"/>
          <p:cNvSpPr txBox="1">
            <a:spLocks noGrp="1"/>
          </p:cNvSpPr>
          <p:nvPr>
            <p:ph type="body" sz="quarter" idx="1"/>
          </p:nvPr>
        </p:nvSpPr>
        <p:spPr>
          <a:xfrm>
            <a:off x="2058833" y="14074357"/>
            <a:ext cx="26026109" cy="4600576"/>
          </a:xfrm>
          <a:prstGeom prst="rect">
            <a:avLst/>
          </a:prstGeom>
        </p:spPr>
        <p:txBody>
          <a:bodyPr/>
          <a:lstStyle>
            <a:lvl1pPr marL="0" indent="0">
              <a:buSzTx/>
              <a:buFontTx/>
              <a:buNone/>
              <a:defRPr sz="6517"/>
            </a:lvl1pPr>
            <a:lvl2pPr marL="0" indent="0">
              <a:buSzTx/>
              <a:buFontTx/>
              <a:buNone/>
              <a:defRPr sz="6517"/>
            </a:lvl2pPr>
            <a:lvl3pPr marL="0" indent="0">
              <a:buSzTx/>
              <a:buFontTx/>
              <a:buNone/>
              <a:defRPr sz="6517"/>
            </a:lvl3pPr>
            <a:lvl4pPr marL="0" indent="0">
              <a:buSzTx/>
              <a:buFontTx/>
              <a:buNone/>
              <a:defRPr sz="6517"/>
            </a:lvl4pPr>
            <a:lvl5pPr marL="0" indent="0">
              <a:buSzTx/>
              <a:buFontTx/>
              <a:buNone/>
              <a:defRPr sz="6517"/>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074545" y="5598585"/>
            <a:ext cx="12824463" cy="1334410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078477" y="1119721"/>
            <a:ext cx="26026111" cy="4065062"/>
          </a:xfrm>
          <a:prstGeom prst="rect">
            <a:avLst/>
          </a:prstGeom>
        </p:spPr>
        <p:txBody>
          <a:bodyPr/>
          <a:lstStyle/>
          <a:p>
            <a:r>
              <a:t>Title Text</a:t>
            </a:r>
          </a:p>
        </p:txBody>
      </p:sp>
      <p:sp>
        <p:nvSpPr>
          <p:cNvPr id="48" name="Body Level One…"/>
          <p:cNvSpPr txBox="1">
            <a:spLocks noGrp="1"/>
          </p:cNvSpPr>
          <p:nvPr>
            <p:ph type="body" sz="quarter" idx="1"/>
          </p:nvPr>
        </p:nvSpPr>
        <p:spPr>
          <a:xfrm>
            <a:off x="2078482" y="5155566"/>
            <a:ext cx="12765523" cy="2526666"/>
          </a:xfrm>
          <a:prstGeom prst="rect">
            <a:avLst/>
          </a:prstGeom>
        </p:spPr>
        <p:txBody>
          <a:bodyPr anchor="b"/>
          <a:lstStyle>
            <a:lvl1pPr marL="0" indent="0">
              <a:buSzTx/>
              <a:buFontTx/>
              <a:buNone/>
              <a:defRPr sz="6517" b="1"/>
            </a:lvl1pPr>
            <a:lvl2pPr marL="0" indent="0">
              <a:buSzTx/>
              <a:buFontTx/>
              <a:buNone/>
              <a:defRPr sz="6517" b="1"/>
            </a:lvl2pPr>
            <a:lvl3pPr marL="0" indent="0">
              <a:buSzTx/>
              <a:buFontTx/>
              <a:buNone/>
              <a:defRPr sz="6517" b="1"/>
            </a:lvl3pPr>
            <a:lvl4pPr marL="0" indent="0">
              <a:buSzTx/>
              <a:buFontTx/>
              <a:buNone/>
              <a:defRPr sz="6517" b="1"/>
            </a:lvl4pPr>
            <a:lvl5pPr marL="0" indent="0">
              <a:buSzTx/>
              <a:buFontTx/>
              <a:buNone/>
              <a:defRPr sz="6517"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15276198" y="5155568"/>
            <a:ext cx="12828391" cy="2526665"/>
          </a:xfrm>
          <a:prstGeom prst="rect">
            <a:avLst/>
          </a:prstGeom>
        </p:spPr>
        <p:txBody>
          <a:bodyPr anchor="b"/>
          <a:lstStyle>
            <a:lvl1pPr marL="0" indent="0">
              <a:buSzTx/>
              <a:buFontTx/>
              <a:buNone/>
              <a:defRPr sz="11500" b="1"/>
            </a:lvl1pPr>
          </a:lstStyle>
          <a:p>
            <a:pPr marL="0" indent="0">
              <a:buSzTx/>
              <a:buFontTx/>
              <a:buNone/>
              <a:defRPr sz="115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078475" y="1402080"/>
            <a:ext cx="9732290" cy="4907280"/>
          </a:xfrm>
          <a:prstGeom prst="rect">
            <a:avLst/>
          </a:prstGeom>
        </p:spPr>
        <p:txBody>
          <a:bodyPr anchor="b"/>
          <a:lstStyle>
            <a:lvl1pPr>
              <a:defRPr sz="8689"/>
            </a:lvl1pPr>
          </a:lstStyle>
          <a:p>
            <a:r>
              <a:t>Title Text</a:t>
            </a:r>
          </a:p>
        </p:txBody>
      </p:sp>
      <p:sp>
        <p:nvSpPr>
          <p:cNvPr id="73" name="Body Level One…"/>
          <p:cNvSpPr txBox="1">
            <a:spLocks noGrp="1"/>
          </p:cNvSpPr>
          <p:nvPr>
            <p:ph type="body" sz="half" idx="1"/>
          </p:nvPr>
        </p:nvSpPr>
        <p:spPr>
          <a:xfrm>
            <a:off x="12828389" y="3028109"/>
            <a:ext cx="15276196" cy="14945785"/>
          </a:xfrm>
          <a:prstGeom prst="rect">
            <a:avLst/>
          </a:prstGeom>
        </p:spPr>
        <p:txBody>
          <a:bodyPr/>
          <a:lstStyle>
            <a:lvl1pPr>
              <a:defRPr sz="8689"/>
            </a:lvl1pPr>
            <a:lvl2pPr marL="1957964" indent="-711563">
              <a:defRPr sz="8689"/>
            </a:lvl2pPr>
            <a:lvl3pPr marL="3321925" indent="-829126">
              <a:defRPr sz="8689"/>
            </a:lvl3pPr>
            <a:lvl4pPr marL="4732424" indent="-993225">
              <a:defRPr sz="8689"/>
            </a:lvl4pPr>
            <a:lvl5pPr marL="5978823" indent="-993225">
              <a:defRPr sz="8689"/>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2078475" y="6309360"/>
            <a:ext cx="9732290" cy="11688870"/>
          </a:xfrm>
          <a:prstGeom prst="rect">
            <a:avLst/>
          </a:prstGeom>
        </p:spPr>
        <p:txBody>
          <a:bodyPr/>
          <a:lstStyle>
            <a:lvl1pPr marL="0" indent="0">
              <a:buSzTx/>
              <a:buFontTx/>
              <a:buNone/>
              <a:defRPr sz="7600"/>
            </a:lvl1pPr>
          </a:lstStyle>
          <a:p>
            <a:pPr marL="0" indent="0">
              <a:buSzTx/>
              <a:buFontTx/>
              <a:buNone/>
              <a:defRPr sz="7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078475" y="1402080"/>
            <a:ext cx="9732290" cy="4907280"/>
          </a:xfrm>
          <a:prstGeom prst="rect">
            <a:avLst/>
          </a:prstGeom>
        </p:spPr>
        <p:txBody>
          <a:bodyPr anchor="b"/>
          <a:lstStyle>
            <a:lvl1pPr>
              <a:defRPr sz="8689"/>
            </a:lvl1pPr>
          </a:lstStyle>
          <a:p>
            <a:r>
              <a:t>Title Text</a:t>
            </a:r>
          </a:p>
        </p:txBody>
      </p:sp>
      <p:sp>
        <p:nvSpPr>
          <p:cNvPr id="83" name="Picture Placeholder 2"/>
          <p:cNvSpPr>
            <a:spLocks noGrp="1"/>
          </p:cNvSpPr>
          <p:nvPr>
            <p:ph type="pic" sz="half" idx="13"/>
          </p:nvPr>
        </p:nvSpPr>
        <p:spPr>
          <a:xfrm>
            <a:off x="12828389" y="3028109"/>
            <a:ext cx="15276196" cy="1494578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2078475" y="6309360"/>
            <a:ext cx="9732290" cy="11688870"/>
          </a:xfrm>
          <a:prstGeom prst="rect">
            <a:avLst/>
          </a:prstGeom>
        </p:spPr>
        <p:txBody>
          <a:bodyPr/>
          <a:lstStyle>
            <a:lvl1pPr marL="0" indent="0">
              <a:buSzTx/>
              <a:buFontTx/>
              <a:buNone/>
              <a:defRPr sz="4281"/>
            </a:lvl1pPr>
            <a:lvl2pPr marL="0" indent="0">
              <a:buSzTx/>
              <a:buFontTx/>
              <a:buNone/>
              <a:defRPr sz="4281"/>
            </a:lvl2pPr>
            <a:lvl3pPr marL="0" indent="0">
              <a:buSzTx/>
              <a:buFontTx/>
              <a:buNone/>
              <a:defRPr sz="4281"/>
            </a:lvl3pPr>
            <a:lvl4pPr marL="0" indent="0">
              <a:buSzTx/>
              <a:buFontTx/>
              <a:buNone/>
              <a:defRPr sz="4281"/>
            </a:lvl4pPr>
            <a:lvl5pPr marL="0" indent="0">
              <a:buSzTx/>
              <a:buFontTx/>
              <a:buNone/>
              <a:defRPr sz="4281"/>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074547" y="1119721"/>
            <a:ext cx="26026111" cy="4065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2074547" y="5598585"/>
            <a:ext cx="26026111" cy="1334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7525826" y="19760671"/>
            <a:ext cx="574832" cy="584002"/>
          </a:xfrm>
          <a:prstGeom prst="rect">
            <a:avLst/>
          </a:prstGeom>
          <a:ln w="12700">
            <a:miter lim="400000"/>
          </a:ln>
        </p:spPr>
        <p:txBody>
          <a:bodyPr wrap="none" lIns="45718" tIns="45718" rIns="45718" bIns="45718" anchor="ctr">
            <a:spAutoFit/>
          </a:bodyPr>
          <a:lstStyle>
            <a:lvl1pPr algn="r">
              <a:defRPr sz="3195">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2492800" rtl="0" latinLnBrk="0">
        <a:lnSpc>
          <a:spcPct val="90000"/>
        </a:lnSpc>
        <a:spcBef>
          <a:spcPts val="0"/>
        </a:spcBef>
        <a:spcAft>
          <a:spcPts val="0"/>
        </a:spcAft>
        <a:buClrTx/>
        <a:buSzTx/>
        <a:buFontTx/>
        <a:buNone/>
        <a:tabLst/>
        <a:defRPr sz="11948" b="0" i="0" u="none" strike="noStrike" cap="none" spc="0" baseline="0">
          <a:solidFill>
            <a:srgbClr val="000000"/>
          </a:solidFill>
          <a:uFillTx/>
          <a:latin typeface="Calibri Light"/>
          <a:ea typeface="Calibri Light"/>
          <a:cs typeface="Calibri Light"/>
          <a:sym typeface="Calibri Light"/>
        </a:defRPr>
      </a:lvl1pPr>
      <a:lvl2pPr marL="0" marR="0" indent="0" algn="l" defTabSz="2492800" rtl="0" latinLnBrk="0">
        <a:lnSpc>
          <a:spcPct val="90000"/>
        </a:lnSpc>
        <a:spcBef>
          <a:spcPts val="0"/>
        </a:spcBef>
        <a:spcAft>
          <a:spcPts val="0"/>
        </a:spcAft>
        <a:buClrTx/>
        <a:buSzTx/>
        <a:buFontTx/>
        <a:buNone/>
        <a:tabLst/>
        <a:defRPr sz="11948" b="0" i="0" u="none" strike="noStrike" cap="none" spc="0" baseline="0">
          <a:solidFill>
            <a:srgbClr val="000000"/>
          </a:solidFill>
          <a:uFillTx/>
          <a:latin typeface="Calibri Light"/>
          <a:ea typeface="Calibri Light"/>
          <a:cs typeface="Calibri Light"/>
          <a:sym typeface="Calibri Light"/>
        </a:defRPr>
      </a:lvl2pPr>
      <a:lvl3pPr marL="0" marR="0" indent="0" algn="l" defTabSz="2492800" rtl="0" latinLnBrk="0">
        <a:lnSpc>
          <a:spcPct val="90000"/>
        </a:lnSpc>
        <a:spcBef>
          <a:spcPts val="0"/>
        </a:spcBef>
        <a:spcAft>
          <a:spcPts val="0"/>
        </a:spcAft>
        <a:buClrTx/>
        <a:buSzTx/>
        <a:buFontTx/>
        <a:buNone/>
        <a:tabLst/>
        <a:defRPr sz="11948" b="0" i="0" u="none" strike="noStrike" cap="none" spc="0" baseline="0">
          <a:solidFill>
            <a:srgbClr val="000000"/>
          </a:solidFill>
          <a:uFillTx/>
          <a:latin typeface="Calibri Light"/>
          <a:ea typeface="Calibri Light"/>
          <a:cs typeface="Calibri Light"/>
          <a:sym typeface="Calibri Light"/>
        </a:defRPr>
      </a:lvl3pPr>
      <a:lvl4pPr marL="0" marR="0" indent="0" algn="l" defTabSz="2492800" rtl="0" latinLnBrk="0">
        <a:lnSpc>
          <a:spcPct val="90000"/>
        </a:lnSpc>
        <a:spcBef>
          <a:spcPts val="0"/>
        </a:spcBef>
        <a:spcAft>
          <a:spcPts val="0"/>
        </a:spcAft>
        <a:buClrTx/>
        <a:buSzTx/>
        <a:buFontTx/>
        <a:buNone/>
        <a:tabLst/>
        <a:defRPr sz="11948" b="0" i="0" u="none" strike="noStrike" cap="none" spc="0" baseline="0">
          <a:solidFill>
            <a:srgbClr val="000000"/>
          </a:solidFill>
          <a:uFillTx/>
          <a:latin typeface="Calibri Light"/>
          <a:ea typeface="Calibri Light"/>
          <a:cs typeface="Calibri Light"/>
          <a:sym typeface="Calibri Light"/>
        </a:defRPr>
      </a:lvl4pPr>
      <a:lvl5pPr marL="0" marR="0" indent="0" algn="l" defTabSz="2492800" rtl="0" latinLnBrk="0">
        <a:lnSpc>
          <a:spcPct val="90000"/>
        </a:lnSpc>
        <a:spcBef>
          <a:spcPts val="0"/>
        </a:spcBef>
        <a:spcAft>
          <a:spcPts val="0"/>
        </a:spcAft>
        <a:buClrTx/>
        <a:buSzTx/>
        <a:buFontTx/>
        <a:buNone/>
        <a:tabLst/>
        <a:defRPr sz="11948" b="0" i="0" u="none" strike="noStrike" cap="none" spc="0" baseline="0">
          <a:solidFill>
            <a:srgbClr val="000000"/>
          </a:solidFill>
          <a:uFillTx/>
          <a:latin typeface="Calibri Light"/>
          <a:ea typeface="Calibri Light"/>
          <a:cs typeface="Calibri Light"/>
          <a:sym typeface="Calibri Light"/>
        </a:defRPr>
      </a:lvl5pPr>
      <a:lvl6pPr marL="0" marR="0" indent="0" algn="l" defTabSz="2492800" rtl="0" latinLnBrk="0">
        <a:lnSpc>
          <a:spcPct val="90000"/>
        </a:lnSpc>
        <a:spcBef>
          <a:spcPts val="0"/>
        </a:spcBef>
        <a:spcAft>
          <a:spcPts val="0"/>
        </a:spcAft>
        <a:buClrTx/>
        <a:buSzTx/>
        <a:buFontTx/>
        <a:buNone/>
        <a:tabLst/>
        <a:defRPr sz="11948" b="0" i="0" u="none" strike="noStrike" cap="none" spc="0" baseline="0">
          <a:solidFill>
            <a:srgbClr val="000000"/>
          </a:solidFill>
          <a:uFillTx/>
          <a:latin typeface="Calibri Light"/>
          <a:ea typeface="Calibri Light"/>
          <a:cs typeface="Calibri Light"/>
          <a:sym typeface="Calibri Light"/>
        </a:defRPr>
      </a:lvl6pPr>
      <a:lvl7pPr marL="0" marR="0" indent="0" algn="l" defTabSz="2492800" rtl="0" latinLnBrk="0">
        <a:lnSpc>
          <a:spcPct val="90000"/>
        </a:lnSpc>
        <a:spcBef>
          <a:spcPts val="0"/>
        </a:spcBef>
        <a:spcAft>
          <a:spcPts val="0"/>
        </a:spcAft>
        <a:buClrTx/>
        <a:buSzTx/>
        <a:buFontTx/>
        <a:buNone/>
        <a:tabLst/>
        <a:defRPr sz="11948" b="0" i="0" u="none" strike="noStrike" cap="none" spc="0" baseline="0">
          <a:solidFill>
            <a:srgbClr val="000000"/>
          </a:solidFill>
          <a:uFillTx/>
          <a:latin typeface="Calibri Light"/>
          <a:ea typeface="Calibri Light"/>
          <a:cs typeface="Calibri Light"/>
          <a:sym typeface="Calibri Light"/>
        </a:defRPr>
      </a:lvl7pPr>
      <a:lvl8pPr marL="0" marR="0" indent="0" algn="l" defTabSz="2492800" rtl="0" latinLnBrk="0">
        <a:lnSpc>
          <a:spcPct val="90000"/>
        </a:lnSpc>
        <a:spcBef>
          <a:spcPts val="0"/>
        </a:spcBef>
        <a:spcAft>
          <a:spcPts val="0"/>
        </a:spcAft>
        <a:buClrTx/>
        <a:buSzTx/>
        <a:buFontTx/>
        <a:buNone/>
        <a:tabLst/>
        <a:defRPr sz="11948" b="0" i="0" u="none" strike="noStrike" cap="none" spc="0" baseline="0">
          <a:solidFill>
            <a:srgbClr val="000000"/>
          </a:solidFill>
          <a:uFillTx/>
          <a:latin typeface="Calibri Light"/>
          <a:ea typeface="Calibri Light"/>
          <a:cs typeface="Calibri Light"/>
          <a:sym typeface="Calibri Light"/>
        </a:defRPr>
      </a:lvl8pPr>
      <a:lvl9pPr marL="0" marR="0" indent="0" algn="l" defTabSz="2492800" rtl="0" latinLnBrk="0">
        <a:lnSpc>
          <a:spcPct val="90000"/>
        </a:lnSpc>
        <a:spcBef>
          <a:spcPts val="0"/>
        </a:spcBef>
        <a:spcAft>
          <a:spcPts val="0"/>
        </a:spcAft>
        <a:buClrTx/>
        <a:buSzTx/>
        <a:buFontTx/>
        <a:buNone/>
        <a:tabLst/>
        <a:defRPr sz="11948" b="0" i="0" u="none" strike="noStrike" cap="none" spc="0" baseline="0">
          <a:solidFill>
            <a:srgbClr val="000000"/>
          </a:solidFill>
          <a:uFillTx/>
          <a:latin typeface="Calibri Light"/>
          <a:ea typeface="Calibri Light"/>
          <a:cs typeface="Calibri Light"/>
          <a:sym typeface="Calibri Light"/>
        </a:defRPr>
      </a:lvl9pPr>
    </p:titleStyle>
    <p:body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p:bodyStyle>
    <p:otherStyle>
      <a:lvl1pPr marL="0" marR="0" indent="0" algn="r" defTabSz="292121" rtl="0" latinLnBrk="0">
        <a:lnSpc>
          <a:spcPct val="100000"/>
        </a:lnSpc>
        <a:spcBef>
          <a:spcPts val="0"/>
        </a:spcBef>
        <a:spcAft>
          <a:spcPts val="0"/>
        </a:spcAft>
        <a:buClrTx/>
        <a:buSzTx/>
        <a:buFontTx/>
        <a:buNone/>
        <a:tabLst/>
        <a:defRPr sz="3195" b="0" i="0" u="none" strike="noStrike" cap="none" spc="0" baseline="0">
          <a:solidFill>
            <a:schemeClr val="tx1"/>
          </a:solidFill>
          <a:uFillTx/>
          <a:latin typeface="+mn-lt"/>
          <a:ea typeface="+mn-ea"/>
          <a:cs typeface="+mn-cs"/>
          <a:sym typeface="Calibri"/>
        </a:defRPr>
      </a:lvl1pPr>
      <a:lvl2pPr marL="0" marR="0" indent="0" algn="r" defTabSz="292121" rtl="0" latinLnBrk="0">
        <a:lnSpc>
          <a:spcPct val="100000"/>
        </a:lnSpc>
        <a:spcBef>
          <a:spcPts val="0"/>
        </a:spcBef>
        <a:spcAft>
          <a:spcPts val="0"/>
        </a:spcAft>
        <a:buClrTx/>
        <a:buSzTx/>
        <a:buFontTx/>
        <a:buNone/>
        <a:tabLst/>
        <a:defRPr sz="3195" b="0" i="0" u="none" strike="noStrike" cap="none" spc="0" baseline="0">
          <a:solidFill>
            <a:schemeClr val="tx1"/>
          </a:solidFill>
          <a:uFillTx/>
          <a:latin typeface="+mn-lt"/>
          <a:ea typeface="+mn-ea"/>
          <a:cs typeface="+mn-cs"/>
          <a:sym typeface="Calibri"/>
        </a:defRPr>
      </a:lvl2pPr>
      <a:lvl3pPr marL="0" marR="0" indent="0" algn="r" defTabSz="292121" rtl="0" latinLnBrk="0">
        <a:lnSpc>
          <a:spcPct val="100000"/>
        </a:lnSpc>
        <a:spcBef>
          <a:spcPts val="0"/>
        </a:spcBef>
        <a:spcAft>
          <a:spcPts val="0"/>
        </a:spcAft>
        <a:buClrTx/>
        <a:buSzTx/>
        <a:buFontTx/>
        <a:buNone/>
        <a:tabLst/>
        <a:defRPr sz="3195" b="0" i="0" u="none" strike="noStrike" cap="none" spc="0" baseline="0">
          <a:solidFill>
            <a:schemeClr val="tx1"/>
          </a:solidFill>
          <a:uFillTx/>
          <a:latin typeface="+mn-lt"/>
          <a:ea typeface="+mn-ea"/>
          <a:cs typeface="+mn-cs"/>
          <a:sym typeface="Calibri"/>
        </a:defRPr>
      </a:lvl3pPr>
      <a:lvl4pPr marL="0" marR="0" indent="0" algn="r" defTabSz="292121" rtl="0" latinLnBrk="0">
        <a:lnSpc>
          <a:spcPct val="100000"/>
        </a:lnSpc>
        <a:spcBef>
          <a:spcPts val="0"/>
        </a:spcBef>
        <a:spcAft>
          <a:spcPts val="0"/>
        </a:spcAft>
        <a:buClrTx/>
        <a:buSzTx/>
        <a:buFontTx/>
        <a:buNone/>
        <a:tabLst/>
        <a:defRPr sz="3195" b="0" i="0" u="none" strike="noStrike" cap="none" spc="0" baseline="0">
          <a:solidFill>
            <a:schemeClr val="tx1"/>
          </a:solidFill>
          <a:uFillTx/>
          <a:latin typeface="+mn-lt"/>
          <a:ea typeface="+mn-ea"/>
          <a:cs typeface="+mn-cs"/>
          <a:sym typeface="Calibri"/>
        </a:defRPr>
      </a:lvl4pPr>
      <a:lvl5pPr marL="0" marR="0" indent="0" algn="r" defTabSz="292121" rtl="0" latinLnBrk="0">
        <a:lnSpc>
          <a:spcPct val="100000"/>
        </a:lnSpc>
        <a:spcBef>
          <a:spcPts val="0"/>
        </a:spcBef>
        <a:spcAft>
          <a:spcPts val="0"/>
        </a:spcAft>
        <a:buClrTx/>
        <a:buSzTx/>
        <a:buFontTx/>
        <a:buNone/>
        <a:tabLst/>
        <a:defRPr sz="3195" b="0" i="0" u="none" strike="noStrike" cap="none" spc="0" baseline="0">
          <a:solidFill>
            <a:schemeClr val="tx1"/>
          </a:solidFill>
          <a:uFillTx/>
          <a:latin typeface="+mn-lt"/>
          <a:ea typeface="+mn-ea"/>
          <a:cs typeface="+mn-cs"/>
          <a:sym typeface="Calibri"/>
        </a:defRPr>
      </a:lvl5pPr>
      <a:lvl6pPr marL="0" marR="0" indent="0" algn="r" defTabSz="292121" rtl="0" latinLnBrk="0">
        <a:lnSpc>
          <a:spcPct val="100000"/>
        </a:lnSpc>
        <a:spcBef>
          <a:spcPts val="0"/>
        </a:spcBef>
        <a:spcAft>
          <a:spcPts val="0"/>
        </a:spcAft>
        <a:buClrTx/>
        <a:buSzTx/>
        <a:buFontTx/>
        <a:buNone/>
        <a:tabLst/>
        <a:defRPr sz="3195" b="0" i="0" u="none" strike="noStrike" cap="none" spc="0" baseline="0">
          <a:solidFill>
            <a:schemeClr val="tx1"/>
          </a:solidFill>
          <a:uFillTx/>
          <a:latin typeface="+mn-lt"/>
          <a:ea typeface="+mn-ea"/>
          <a:cs typeface="+mn-cs"/>
          <a:sym typeface="Calibri"/>
        </a:defRPr>
      </a:lvl6pPr>
      <a:lvl7pPr marL="0" marR="0" indent="0" algn="r" defTabSz="292121" rtl="0" latinLnBrk="0">
        <a:lnSpc>
          <a:spcPct val="100000"/>
        </a:lnSpc>
        <a:spcBef>
          <a:spcPts val="0"/>
        </a:spcBef>
        <a:spcAft>
          <a:spcPts val="0"/>
        </a:spcAft>
        <a:buClrTx/>
        <a:buSzTx/>
        <a:buFontTx/>
        <a:buNone/>
        <a:tabLst/>
        <a:defRPr sz="3195" b="0" i="0" u="none" strike="noStrike" cap="none" spc="0" baseline="0">
          <a:solidFill>
            <a:schemeClr val="tx1"/>
          </a:solidFill>
          <a:uFillTx/>
          <a:latin typeface="+mn-lt"/>
          <a:ea typeface="+mn-ea"/>
          <a:cs typeface="+mn-cs"/>
          <a:sym typeface="Calibri"/>
        </a:defRPr>
      </a:lvl7pPr>
      <a:lvl8pPr marL="0" marR="0" indent="0" algn="r" defTabSz="292121" rtl="0" latinLnBrk="0">
        <a:lnSpc>
          <a:spcPct val="100000"/>
        </a:lnSpc>
        <a:spcBef>
          <a:spcPts val="0"/>
        </a:spcBef>
        <a:spcAft>
          <a:spcPts val="0"/>
        </a:spcAft>
        <a:buClrTx/>
        <a:buSzTx/>
        <a:buFontTx/>
        <a:buNone/>
        <a:tabLst/>
        <a:defRPr sz="3195" b="0" i="0" u="none" strike="noStrike" cap="none" spc="0" baseline="0">
          <a:solidFill>
            <a:schemeClr val="tx1"/>
          </a:solidFill>
          <a:uFillTx/>
          <a:latin typeface="+mn-lt"/>
          <a:ea typeface="+mn-ea"/>
          <a:cs typeface="+mn-cs"/>
          <a:sym typeface="Calibri"/>
        </a:defRPr>
      </a:lvl8pPr>
      <a:lvl9pPr marL="0" marR="0" indent="0" algn="r" defTabSz="292121" rtl="0" latinLnBrk="0">
        <a:lnSpc>
          <a:spcPct val="100000"/>
        </a:lnSpc>
        <a:spcBef>
          <a:spcPts val="0"/>
        </a:spcBef>
        <a:spcAft>
          <a:spcPts val="0"/>
        </a:spcAft>
        <a:buClrTx/>
        <a:buSzTx/>
        <a:buFontTx/>
        <a:buNone/>
        <a:tabLst/>
        <a:defRPr sz="3195"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8F3"/>
        </a:solidFill>
        <a:effectLst/>
      </p:bgPr>
    </p:bg>
    <p:spTree>
      <p:nvGrpSpPr>
        <p:cNvPr id="1" name=""/>
        <p:cNvGrpSpPr/>
        <p:nvPr/>
      </p:nvGrpSpPr>
      <p:grpSpPr>
        <a:xfrm>
          <a:off x="0" y="0"/>
          <a:ext cx="0" cy="0"/>
          <a:chOff x="0" y="0"/>
          <a:chExt cx="0" cy="0"/>
        </a:xfrm>
      </p:grpSpPr>
      <p:sp>
        <p:nvSpPr>
          <p:cNvPr id="309" name="Title 4"/>
          <p:cNvSpPr txBox="1">
            <a:spLocks noGrp="1"/>
          </p:cNvSpPr>
          <p:nvPr>
            <p:ph type="ctrTitle"/>
          </p:nvPr>
        </p:nvSpPr>
        <p:spPr>
          <a:xfrm>
            <a:off x="7094683" y="517138"/>
            <a:ext cx="18739558" cy="3194361"/>
          </a:xfrm>
          <a:prstGeom prst="rect">
            <a:avLst/>
          </a:prstGeom>
        </p:spPr>
        <p:txBody>
          <a:bodyPr anchor="t">
            <a:normAutofit/>
          </a:bodyPr>
          <a:lstStyle/>
          <a:p>
            <a:pPr algn="ctr">
              <a:spcAft>
                <a:spcPts val="511"/>
              </a:spcAft>
            </a:pPr>
            <a:r>
              <a:rPr lang="da-DK" sz="5400" b="1" kern="100" dirty="0">
                <a:latin typeface="Dubai" panose="020B0503030403030204" pitchFamily="34" charset="-78"/>
                <a:ea typeface="Calibri" panose="020F0502020204030204" pitchFamily="34" charset="0"/>
                <a:cs typeface="Dubai" panose="020B0503030403030204" pitchFamily="34" charset="-78"/>
              </a:rPr>
              <a:t>Intercooling System for EV’S</a:t>
            </a:r>
            <a:r>
              <a:rPr lang="en-US" sz="5400" b="1" kern="100" dirty="0">
                <a:latin typeface="Dubai" panose="020B0503030403030204" pitchFamily="34" charset="-78"/>
                <a:ea typeface="Calibri" panose="020F0502020204030204" pitchFamily="34" charset="0"/>
                <a:cs typeface="Dubai" panose="020B0503030403030204" pitchFamily="34" charset="-78"/>
              </a:rPr>
              <a:t> charging</a:t>
            </a:r>
            <a:r>
              <a:rPr lang="da-DK" sz="5400" b="1" kern="100" dirty="0">
                <a:latin typeface="Dubai" panose="020B0503030403030204" pitchFamily="34" charset="-78"/>
                <a:ea typeface="Calibri" panose="020F0502020204030204" pitchFamily="34" charset="0"/>
                <a:cs typeface="Dubai" panose="020B0503030403030204" pitchFamily="34" charset="-78"/>
              </a:rPr>
              <a:t> Stations </a:t>
            </a:r>
            <a:endParaRPr lang="en-US" sz="4800" kern="100" dirty="0">
              <a:latin typeface="Dubai" panose="020B0503030403030204" pitchFamily="34" charset="-78"/>
              <a:ea typeface="Calibri" panose="020F0502020204030204" pitchFamily="34" charset="0"/>
              <a:cs typeface="Dubai" panose="020B0503030403030204" pitchFamily="34" charset="-78"/>
            </a:endParaRPr>
          </a:p>
        </p:txBody>
      </p:sp>
      <p:sp>
        <p:nvSpPr>
          <p:cNvPr id="311" name="Rectangle 15"/>
          <p:cNvSpPr/>
          <p:nvPr/>
        </p:nvSpPr>
        <p:spPr>
          <a:xfrm>
            <a:off x="973906" y="0"/>
            <a:ext cx="28227388" cy="358082"/>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312" name="Rectangle 15"/>
          <p:cNvSpPr/>
          <p:nvPr/>
        </p:nvSpPr>
        <p:spPr>
          <a:xfrm>
            <a:off x="973906" y="20686025"/>
            <a:ext cx="28227388" cy="358082"/>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313" name="Rectangle 15"/>
          <p:cNvSpPr/>
          <p:nvPr/>
        </p:nvSpPr>
        <p:spPr>
          <a:xfrm rot="16200000">
            <a:off x="-9001546" y="10331991"/>
            <a:ext cx="20494828" cy="358982"/>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314" name="Rectangle 15"/>
          <p:cNvSpPr/>
          <p:nvPr/>
        </p:nvSpPr>
        <p:spPr>
          <a:xfrm rot="16200000">
            <a:off x="18596697" y="10289705"/>
            <a:ext cx="20745895" cy="358983"/>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315" name="Rectangle 15"/>
          <p:cNvSpPr/>
          <p:nvPr/>
        </p:nvSpPr>
        <p:spPr>
          <a:xfrm rot="16200000">
            <a:off x="1817107" y="11399412"/>
            <a:ext cx="18397739" cy="320810"/>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316" name="Rectangle 15"/>
          <p:cNvSpPr/>
          <p:nvPr/>
        </p:nvSpPr>
        <p:spPr>
          <a:xfrm>
            <a:off x="1241987" y="5861120"/>
            <a:ext cx="9865560" cy="205226"/>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319" name="Title 4"/>
          <p:cNvSpPr txBox="1"/>
          <p:nvPr/>
        </p:nvSpPr>
        <p:spPr>
          <a:xfrm>
            <a:off x="10855571" y="1567299"/>
            <a:ext cx="10648594" cy="544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964" tIns="25964" rIns="25964" bIns="25964">
            <a:spAutoFit/>
          </a:bodyPr>
          <a:lstStyle/>
          <a:p>
            <a:pPr defTabSz="2492800">
              <a:defRPr sz="3500" b="1">
                <a:solidFill>
                  <a:srgbClr val="2C365E"/>
                </a:solidFill>
                <a:latin typeface="Source Sans Pro"/>
                <a:ea typeface="Source Sans Pro"/>
                <a:cs typeface="Source Sans Pro"/>
                <a:sym typeface="Source Sans Pro"/>
              </a:defRPr>
            </a:pPr>
            <a:r>
              <a:rPr lang="en-US" sz="1600" dirty="0">
                <a:latin typeface="Dubai" panose="020B0503030403030204" pitchFamily="34" charset="-78"/>
                <a:cs typeface="Dubai" panose="020B0503030403030204" pitchFamily="34" charset="-78"/>
              </a:rPr>
              <a:t>Abdullah </a:t>
            </a:r>
            <a:r>
              <a:rPr lang="en-US" sz="1600" dirty="0" err="1">
                <a:latin typeface="Dubai" panose="020B0503030403030204" pitchFamily="34" charset="-78"/>
                <a:cs typeface="Dubai" panose="020B0503030403030204" pitchFamily="34" charset="-78"/>
              </a:rPr>
              <a:t>Almalki</a:t>
            </a:r>
            <a:r>
              <a:rPr lang="en-US" sz="1600" dirty="0">
                <a:latin typeface="Dubai" panose="020B0503030403030204" pitchFamily="34" charset="-78"/>
                <a:ea typeface="Source Sans Pro Regular"/>
                <a:cs typeface="Dubai" panose="020B0503030403030204" pitchFamily="34" charset="-78"/>
                <a:sym typeface="Source Sans Pro Regular"/>
              </a:rPr>
              <a:t>(CHE) - </a:t>
            </a:r>
            <a:r>
              <a:rPr lang="en-US" sz="1600" dirty="0">
                <a:latin typeface="Dubai" panose="020B0503030403030204" pitchFamily="34" charset="-78"/>
                <a:cs typeface="Dubai" panose="020B0503030403030204" pitchFamily="34" charset="-78"/>
              </a:rPr>
              <a:t>Abdullah </a:t>
            </a:r>
            <a:r>
              <a:rPr lang="en-US" sz="1600" dirty="0" err="1">
                <a:latin typeface="Dubai" panose="020B0503030403030204" pitchFamily="34" charset="-78"/>
                <a:cs typeface="Dubai" panose="020B0503030403030204" pitchFamily="34" charset="-78"/>
              </a:rPr>
              <a:t>Aljihani</a:t>
            </a:r>
            <a:r>
              <a:rPr lang="en-US" sz="1600" dirty="0">
                <a:latin typeface="Dubai" panose="020B0503030403030204" pitchFamily="34" charset="-78"/>
                <a:cs typeface="Dubai" panose="020B0503030403030204" pitchFamily="34" charset="-78"/>
              </a:rPr>
              <a:t>(CHE) - Fahad Altowairqi(EE) - </a:t>
            </a:r>
            <a:r>
              <a:rPr lang="en-US" sz="1600" dirty="0" err="1">
                <a:latin typeface="Dubai" panose="020B0503030403030204" pitchFamily="34" charset="-78"/>
                <a:cs typeface="Dubai" panose="020B0503030403030204" pitchFamily="34" charset="-78"/>
              </a:rPr>
              <a:t>Suhayb</a:t>
            </a:r>
            <a:r>
              <a:rPr lang="en-US" sz="1600" dirty="0">
                <a:latin typeface="Dubai" panose="020B0503030403030204" pitchFamily="34" charset="-78"/>
                <a:cs typeface="Dubai" panose="020B0503030403030204" pitchFamily="34" charset="-78"/>
              </a:rPr>
              <a:t> </a:t>
            </a:r>
            <a:r>
              <a:rPr lang="en-US" sz="1600" dirty="0" err="1">
                <a:latin typeface="Dubai" panose="020B0503030403030204" pitchFamily="34" charset="-78"/>
                <a:cs typeface="Dubai" panose="020B0503030403030204" pitchFamily="34" charset="-78"/>
              </a:rPr>
              <a:t>Budukhi</a:t>
            </a:r>
            <a:r>
              <a:rPr lang="en-US" sz="1600" dirty="0">
                <a:latin typeface="Dubai" panose="020B0503030403030204" pitchFamily="34" charset="-78"/>
                <a:cs typeface="Dubai" panose="020B0503030403030204" pitchFamily="34" charset="-78"/>
              </a:rPr>
              <a:t>(ME) - Abdulaziz </a:t>
            </a:r>
            <a:r>
              <a:rPr lang="en-US" sz="1600" dirty="0" err="1">
                <a:latin typeface="Dubai" panose="020B0503030403030204" pitchFamily="34" charset="-78"/>
                <a:cs typeface="Dubai" panose="020B0503030403030204" pitchFamily="34" charset="-78"/>
              </a:rPr>
              <a:t>Alnami</a:t>
            </a:r>
            <a:r>
              <a:rPr lang="en-US" sz="1600" dirty="0">
                <a:latin typeface="Dubai" panose="020B0503030403030204" pitchFamily="34" charset="-78"/>
                <a:cs typeface="Dubai" panose="020B0503030403030204" pitchFamily="34" charset="-78"/>
              </a:rPr>
              <a:t>(ME)</a:t>
            </a:r>
          </a:p>
          <a:p>
            <a:pPr defTabSz="2492800">
              <a:defRPr sz="3500" b="1">
                <a:solidFill>
                  <a:srgbClr val="2C365E"/>
                </a:solidFill>
                <a:latin typeface="Source Sans Pro"/>
                <a:ea typeface="Source Sans Pro"/>
                <a:cs typeface="Source Sans Pro"/>
                <a:sym typeface="Source Sans Pro"/>
              </a:defRPr>
            </a:pPr>
            <a:r>
              <a:rPr lang="en-US" sz="1600" dirty="0">
                <a:latin typeface="Dubai" panose="020B0503030403030204" pitchFamily="34" charset="-78"/>
                <a:cs typeface="Dubai" panose="020B0503030403030204" pitchFamily="34" charset="-78"/>
              </a:rPr>
              <a:t>  	                               Advisor: Dr. Ammar </a:t>
            </a:r>
            <a:r>
              <a:rPr lang="en-US" sz="1600" dirty="0" err="1">
                <a:latin typeface="Dubai" panose="020B0503030403030204" pitchFamily="34" charset="-78"/>
                <a:cs typeface="Dubai" panose="020B0503030403030204" pitchFamily="34" charset="-78"/>
              </a:rPr>
              <a:t>Alzaiydi</a:t>
            </a:r>
            <a:endParaRPr lang="en-US" sz="1600" dirty="0">
              <a:latin typeface="Dubai" panose="020B0503030403030204" pitchFamily="34" charset="-78"/>
              <a:cs typeface="Dubai" panose="020B0503030403030204" pitchFamily="34" charset="-78"/>
            </a:endParaRPr>
          </a:p>
        </p:txBody>
      </p:sp>
      <p:sp>
        <p:nvSpPr>
          <p:cNvPr id="320" name="Title 4"/>
          <p:cNvSpPr txBox="1"/>
          <p:nvPr/>
        </p:nvSpPr>
        <p:spPr>
          <a:xfrm>
            <a:off x="1657539" y="2456120"/>
            <a:ext cx="9450007" cy="523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964" tIns="25964" rIns="25964" bIns="25964">
            <a:normAutofit/>
          </a:bodyPr>
          <a:lstStyle/>
          <a:p>
            <a:pPr defTabSz="1969312">
              <a:spcBef>
                <a:spcPts val="831"/>
              </a:spcBef>
              <a:defRPr sz="3200" b="1">
                <a:solidFill>
                  <a:srgbClr val="2C365E"/>
                </a:solidFill>
                <a:latin typeface="Source Sans Pro"/>
                <a:ea typeface="Source Sans Pro"/>
                <a:cs typeface="Source Sans Pro"/>
                <a:sym typeface="Source Sans Pro"/>
              </a:defRPr>
            </a:pPr>
            <a:r>
              <a:rPr lang="en-US" sz="2045" dirty="0">
                <a:latin typeface="Dubai" panose="020B0503030403030204" pitchFamily="34" charset="-78"/>
                <a:cs typeface="Dubai" panose="020B0503030403030204" pitchFamily="34" charset="-78"/>
              </a:rPr>
              <a:t>Introduction </a:t>
            </a:r>
          </a:p>
        </p:txBody>
      </p:sp>
      <p:sp>
        <p:nvSpPr>
          <p:cNvPr id="321" name="Title 4"/>
          <p:cNvSpPr txBox="1"/>
          <p:nvPr/>
        </p:nvSpPr>
        <p:spPr>
          <a:xfrm>
            <a:off x="1498640" y="6317125"/>
            <a:ext cx="9550533" cy="34523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964" tIns="25964" rIns="25964" bIns="25964" numCol="2" spcCol="712229">
            <a:normAutofit/>
          </a:bodyPr>
          <a:lstStyle/>
          <a:p>
            <a:pPr defTabSz="1969312">
              <a:spcBef>
                <a:spcPts val="831"/>
              </a:spcBef>
              <a:defRPr sz="3200" b="1">
                <a:solidFill>
                  <a:srgbClr val="2C365E"/>
                </a:solidFill>
                <a:latin typeface="Source Sans Pro"/>
                <a:ea typeface="Source Sans Pro"/>
                <a:cs typeface="Source Sans Pro"/>
                <a:sym typeface="Source Sans Pro"/>
              </a:defRPr>
            </a:pPr>
            <a:r>
              <a:rPr lang="en-US" sz="2400" b="1" dirty="0">
                <a:solidFill>
                  <a:srgbClr val="2C365E"/>
                </a:solidFill>
                <a:latin typeface="Dubai" panose="020B0503030403030204" pitchFamily="34" charset="-78"/>
                <a:ea typeface="Source Sans Pro"/>
                <a:cs typeface="Dubai" panose="020B0503030403030204" pitchFamily="34" charset="-78"/>
              </a:rPr>
              <a:t>Final Target Specification</a:t>
            </a:r>
          </a:p>
          <a:p>
            <a:pPr defTabSz="1969312">
              <a:spcBef>
                <a:spcPts val="831"/>
              </a:spcBef>
              <a:defRPr sz="3200" b="1">
                <a:solidFill>
                  <a:srgbClr val="2C365E"/>
                </a:solidFill>
                <a:latin typeface="Source Sans Pro"/>
                <a:ea typeface="Source Sans Pro"/>
                <a:cs typeface="Source Sans Pro"/>
                <a:sym typeface="Source Sans Pro"/>
              </a:defRPr>
            </a:pPr>
            <a:r>
              <a:rPr lang="en-US" sz="3961" kern="100" dirty="0">
                <a:solidFill>
                  <a:srgbClr val="2C365E"/>
                </a:solidFill>
                <a:latin typeface="Dubai" panose="020B0503030403030204" pitchFamily="34" charset="-78"/>
                <a:cs typeface="Dubai" panose="020B0503030403030204" pitchFamily="34" charset="-78"/>
              </a:rPr>
              <a:t> </a:t>
            </a:r>
          </a:p>
          <a:p>
            <a:pPr defTabSz="1969312">
              <a:spcBef>
                <a:spcPts val="831"/>
              </a:spcBef>
              <a:defRPr sz="3200" b="1">
                <a:solidFill>
                  <a:srgbClr val="2C365E"/>
                </a:solidFill>
                <a:latin typeface="Source Sans Pro"/>
                <a:ea typeface="Source Sans Pro"/>
                <a:cs typeface="Source Sans Pro"/>
                <a:sym typeface="Source Sans Pro"/>
              </a:defRPr>
            </a:pPr>
            <a:endParaRPr lang="en-US" sz="3961" kern="100" dirty="0">
              <a:solidFill>
                <a:srgbClr val="2C365E"/>
              </a:solidFill>
              <a:latin typeface="Dubai" panose="020B0503030403030204" pitchFamily="34" charset="-78"/>
              <a:cs typeface="Dubai" panose="020B0503030403030204" pitchFamily="34" charset="-78"/>
            </a:endParaRPr>
          </a:p>
          <a:p>
            <a:pPr defTabSz="1969312">
              <a:spcBef>
                <a:spcPts val="831"/>
              </a:spcBef>
              <a:defRPr sz="3200" b="1">
                <a:solidFill>
                  <a:srgbClr val="2C365E"/>
                </a:solidFill>
                <a:latin typeface="Source Sans Pro"/>
                <a:ea typeface="Source Sans Pro"/>
                <a:cs typeface="Source Sans Pro"/>
                <a:sym typeface="Source Sans Pro"/>
              </a:defRPr>
            </a:pPr>
            <a:r>
              <a:rPr lang="en-US" sz="3961" kern="100" dirty="0">
                <a:solidFill>
                  <a:srgbClr val="2C365E"/>
                </a:solidFill>
                <a:latin typeface="Dubai" panose="020B0503030403030204" pitchFamily="34" charset="-78"/>
                <a:cs typeface="Dubai" panose="020B0503030403030204" pitchFamily="34" charset="-78"/>
              </a:rPr>
              <a:t> </a:t>
            </a:r>
          </a:p>
        </p:txBody>
      </p:sp>
      <p:sp>
        <p:nvSpPr>
          <p:cNvPr id="323" name="Title 4"/>
          <p:cNvSpPr txBox="1"/>
          <p:nvPr/>
        </p:nvSpPr>
        <p:spPr>
          <a:xfrm>
            <a:off x="6786979" y="7893050"/>
            <a:ext cx="4154508" cy="535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964" tIns="25964" rIns="25964" bIns="25964">
            <a:spAutoFit/>
          </a:bodyPr>
          <a:lstStyle/>
          <a:p>
            <a:pPr defTabSz="1894527">
              <a:spcBef>
                <a:spcPts val="703"/>
              </a:spcBef>
              <a:buSzPct val="100000"/>
              <a:defRPr sz="2000">
                <a:solidFill>
                  <a:srgbClr val="2C365E"/>
                </a:solidFill>
                <a:latin typeface="Source Sans Pro Light"/>
                <a:ea typeface="Source Sans Pro Light"/>
                <a:cs typeface="Source Sans Pro Light"/>
                <a:sym typeface="Source Sans Pro Light"/>
              </a:defRPr>
            </a:pPr>
            <a:endParaRPr lang="en-US" sz="1278" dirty="0">
              <a:latin typeface="Dubai" panose="020B0503030403030204" pitchFamily="34" charset="-78"/>
              <a:cs typeface="Dubai" panose="020B0503030403030204" pitchFamily="34" charset="-78"/>
            </a:endParaRPr>
          </a:p>
          <a:p>
            <a:pPr defTabSz="1894527">
              <a:spcBef>
                <a:spcPts val="703"/>
              </a:spcBef>
              <a:buSzPct val="100000"/>
              <a:defRPr sz="2000">
                <a:solidFill>
                  <a:srgbClr val="2C365E"/>
                </a:solidFill>
                <a:latin typeface="Source Sans Pro Light"/>
                <a:ea typeface="Source Sans Pro Light"/>
                <a:cs typeface="Source Sans Pro Light"/>
                <a:sym typeface="Source Sans Pro Light"/>
              </a:defRPr>
            </a:pPr>
            <a:r>
              <a:rPr lang="en-US" sz="1278" dirty="0">
                <a:latin typeface="Dubai" panose="020B0503030403030204" pitchFamily="34" charset="-78"/>
                <a:cs typeface="Dubai" panose="020B0503030403030204" pitchFamily="34" charset="-78"/>
              </a:rPr>
              <a:t> </a:t>
            </a:r>
          </a:p>
        </p:txBody>
      </p:sp>
      <p:sp>
        <p:nvSpPr>
          <p:cNvPr id="324" name="Rectangle 15"/>
          <p:cNvSpPr/>
          <p:nvPr/>
        </p:nvSpPr>
        <p:spPr>
          <a:xfrm>
            <a:off x="11314905" y="8728469"/>
            <a:ext cx="17793497" cy="81374"/>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329" name="Title 4"/>
          <p:cNvSpPr txBox="1"/>
          <p:nvPr/>
        </p:nvSpPr>
        <p:spPr>
          <a:xfrm>
            <a:off x="1504141" y="10012623"/>
            <a:ext cx="4888795" cy="358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964" tIns="25964" rIns="25964" bIns="25964">
            <a:normAutofit fontScale="25000" lnSpcReduction="20000"/>
          </a:bodyPr>
          <a:lstStyle>
            <a:lvl1pPr defTabSz="2653222">
              <a:lnSpc>
                <a:spcPct val="90000"/>
              </a:lnSpc>
              <a:spcBef>
                <a:spcPts val="1200"/>
              </a:spcBef>
              <a:defRPr sz="2976" b="1">
                <a:solidFill>
                  <a:srgbClr val="2C365E"/>
                </a:solidFill>
                <a:latin typeface="Source Sans Pro"/>
                <a:ea typeface="Source Sans Pro"/>
                <a:cs typeface="Source Sans Pro"/>
                <a:sym typeface="Source Sans Pro"/>
              </a:defRPr>
            </a:lvl1pPr>
          </a:lstStyle>
          <a:p>
            <a:pPr>
              <a:lnSpc>
                <a:spcPct val="107000"/>
              </a:lnSpc>
              <a:spcAft>
                <a:spcPts val="1151"/>
              </a:spcAft>
            </a:pPr>
            <a:r>
              <a:rPr lang="en-US" sz="3068" dirty="0">
                <a:latin typeface="Dubai" panose="020B0503030403030204" pitchFamily="34" charset="-78"/>
                <a:ea typeface="Times New Roman" panose="02020603050405020304" pitchFamily="18" charset="0"/>
                <a:cs typeface="Dubai" panose="020B0503030403030204" pitchFamily="34" charset="-78"/>
              </a:rPr>
              <a:t> </a:t>
            </a:r>
            <a:r>
              <a:rPr lang="en-US" sz="11246" dirty="0">
                <a:latin typeface="Dubai" panose="020B0503030403030204" pitchFamily="34" charset="-78"/>
                <a:cs typeface="Dubai" panose="020B0503030403030204" pitchFamily="34" charset="-78"/>
                <a:sym typeface="Helvetica"/>
              </a:rPr>
              <a:t>Project Constraints</a:t>
            </a:r>
            <a:endParaRPr lang="en-US" sz="1901" dirty="0">
              <a:latin typeface="Dubai" panose="020B0503030403030204" pitchFamily="34" charset="-78"/>
              <a:cs typeface="Dubai" panose="020B0503030403030204" pitchFamily="34" charset="-78"/>
            </a:endParaRPr>
          </a:p>
        </p:txBody>
      </p:sp>
      <p:sp>
        <p:nvSpPr>
          <p:cNvPr id="330" name="Title 4"/>
          <p:cNvSpPr txBox="1"/>
          <p:nvPr/>
        </p:nvSpPr>
        <p:spPr>
          <a:xfrm>
            <a:off x="13337893" y="2477349"/>
            <a:ext cx="4202206" cy="840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964" tIns="25964" rIns="25964" bIns="25964">
            <a:normAutofit/>
          </a:bodyPr>
          <a:lstStyle/>
          <a:p>
            <a:pPr>
              <a:lnSpc>
                <a:spcPct val="107000"/>
              </a:lnSpc>
              <a:spcBef>
                <a:spcPts val="1151"/>
              </a:spcBef>
              <a:spcAft>
                <a:spcPts val="1151"/>
              </a:spcAft>
            </a:pPr>
            <a:r>
              <a:rPr lang="en-US" sz="3642" b="1" dirty="0">
                <a:solidFill>
                  <a:srgbClr val="2C365E"/>
                </a:solidFill>
                <a:latin typeface="Dubai" panose="020B0503030403030204" pitchFamily="34" charset="-78"/>
                <a:ea typeface="Source Sans Pro"/>
                <a:cs typeface="Dubai" panose="020B0503030403030204" pitchFamily="34" charset="-78"/>
                <a:sym typeface="Source Sans Pro Black"/>
              </a:rPr>
              <a:t>Prototype Design</a:t>
            </a:r>
            <a:endParaRPr lang="en-US" sz="5623" b="1" kern="100" dirty="0">
              <a:solidFill>
                <a:srgbClr val="2C365E"/>
              </a:solidFill>
              <a:latin typeface="Dubai" panose="020B0503030403030204" pitchFamily="34" charset="-78"/>
              <a:cs typeface="Dubai" panose="020B0503030403030204" pitchFamily="34" charset="-78"/>
              <a:sym typeface="Source Sans Pro Black"/>
            </a:endParaRPr>
          </a:p>
        </p:txBody>
      </p:sp>
      <p:sp>
        <p:nvSpPr>
          <p:cNvPr id="345" name="Title 4"/>
          <p:cNvSpPr txBox="1"/>
          <p:nvPr/>
        </p:nvSpPr>
        <p:spPr>
          <a:xfrm>
            <a:off x="18994714" y="3009373"/>
            <a:ext cx="4892978" cy="51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964" tIns="25964" rIns="25964" bIns="25964">
            <a:spAutoFit/>
          </a:bodyPr>
          <a:lstStyle>
            <a:lvl1pPr defTabSz="2418923">
              <a:defRPr sz="2800" b="1">
                <a:solidFill>
                  <a:srgbClr val="2C365E"/>
                </a:solidFill>
                <a:latin typeface="Source Sans Pro SemiBold"/>
                <a:ea typeface="Source Sans Pro SemiBold"/>
                <a:cs typeface="Source Sans Pro SemiBold"/>
                <a:sym typeface="Source Sans Pro SemiBold"/>
              </a:defRPr>
            </a:lvl1pPr>
          </a:lstStyle>
          <a:p>
            <a:pPr>
              <a:lnSpc>
                <a:spcPct val="107000"/>
              </a:lnSpc>
              <a:spcAft>
                <a:spcPts val="511"/>
              </a:spcAft>
            </a:pPr>
            <a:r>
              <a:rPr lang="en-US" sz="2811" b="0" dirty="0">
                <a:latin typeface="Dubai" panose="020B0503030403030204" pitchFamily="34" charset="-78"/>
                <a:ea typeface="Source Sans Pro"/>
                <a:cs typeface="Dubai" panose="020B0503030403030204" pitchFamily="34" charset="-78"/>
                <a:sym typeface="Helvetica"/>
              </a:rPr>
              <a:t>Heat Sink  </a:t>
            </a:r>
          </a:p>
        </p:txBody>
      </p:sp>
      <p:sp>
        <p:nvSpPr>
          <p:cNvPr id="377" name="Title 4"/>
          <p:cNvSpPr txBox="1"/>
          <p:nvPr/>
        </p:nvSpPr>
        <p:spPr>
          <a:xfrm>
            <a:off x="11736762" y="8348662"/>
            <a:ext cx="6131622" cy="442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964" tIns="25964" rIns="25964" bIns="25964">
            <a:spAutoFit/>
          </a:bodyPr>
          <a:lstStyle/>
          <a:p>
            <a:pPr>
              <a:lnSpc>
                <a:spcPct val="87000"/>
              </a:lnSpc>
              <a:spcBef>
                <a:spcPts val="1151"/>
              </a:spcBef>
              <a:spcAft>
                <a:spcPts val="1151"/>
              </a:spcAft>
            </a:pPr>
            <a:endParaRPr lang="en-US" sz="2811" b="1" dirty="0">
              <a:solidFill>
                <a:srgbClr val="2C365E"/>
              </a:solidFill>
              <a:latin typeface="Dubai" panose="020B0503030403030204" pitchFamily="34" charset="-78"/>
              <a:ea typeface="Source Sans Pro"/>
              <a:cs typeface="Dubai" panose="020B0503030403030204" pitchFamily="34" charset="-78"/>
            </a:endParaRPr>
          </a:p>
        </p:txBody>
      </p:sp>
      <p:sp>
        <p:nvSpPr>
          <p:cNvPr id="415" name="Rectangle 15"/>
          <p:cNvSpPr/>
          <p:nvPr/>
        </p:nvSpPr>
        <p:spPr>
          <a:xfrm>
            <a:off x="1368056" y="14182015"/>
            <a:ext cx="9681118" cy="327591"/>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417" name="Rectangle 15"/>
          <p:cNvSpPr/>
          <p:nvPr/>
        </p:nvSpPr>
        <p:spPr>
          <a:xfrm rot="5400000">
            <a:off x="15185274" y="5406589"/>
            <a:ext cx="6557023" cy="75307"/>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418" name="Rectangle 15"/>
          <p:cNvSpPr/>
          <p:nvPr/>
        </p:nvSpPr>
        <p:spPr>
          <a:xfrm>
            <a:off x="11314905" y="16685921"/>
            <a:ext cx="17793497" cy="81374"/>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421" name="Rectangle 15"/>
          <p:cNvSpPr/>
          <p:nvPr/>
        </p:nvSpPr>
        <p:spPr>
          <a:xfrm>
            <a:off x="1437401" y="9716358"/>
            <a:ext cx="9611772" cy="201544"/>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11" name="Title 4">
            <a:extLst>
              <a:ext uri="{FF2B5EF4-FFF2-40B4-BE49-F238E27FC236}">
                <a16:creationId xmlns:a16="http://schemas.microsoft.com/office/drawing/2014/main" id="{DF0700DB-8FB0-523B-5290-B7ED6A1CC2BB}"/>
              </a:ext>
            </a:extLst>
          </p:cNvPr>
          <p:cNvSpPr txBox="1"/>
          <p:nvPr/>
        </p:nvSpPr>
        <p:spPr>
          <a:xfrm>
            <a:off x="4892228" y="11422806"/>
            <a:ext cx="2207527" cy="891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964" tIns="25964" rIns="25964" bIns="25964">
            <a:normAutofit fontScale="25000" lnSpcReduction="20000"/>
          </a:bodyPr>
          <a:lstStyle/>
          <a:p>
            <a:pPr>
              <a:lnSpc>
                <a:spcPct val="107000"/>
              </a:lnSpc>
              <a:spcAft>
                <a:spcPts val="1151"/>
              </a:spcAft>
            </a:pPr>
            <a:endParaRPr lang="en-US" sz="1151" dirty="0">
              <a:latin typeface="Dubai" panose="020B0503030403030204" pitchFamily="34" charset="-78"/>
              <a:ea typeface="Times New Roman" panose="02020603050405020304" pitchFamily="18" charset="0"/>
              <a:cs typeface="Dubai" panose="020B0503030403030204" pitchFamily="34" charset="-78"/>
            </a:endParaRPr>
          </a:p>
          <a:p>
            <a:pPr algn="ctr">
              <a:lnSpc>
                <a:spcPct val="120000"/>
              </a:lnSpc>
              <a:spcAft>
                <a:spcPts val="1200"/>
              </a:spcAft>
            </a:pPr>
            <a:r>
              <a:rPr lang="en-US" sz="7200" b="1" kern="100" dirty="0">
                <a:solidFill>
                  <a:srgbClr val="2C365E"/>
                </a:solidFill>
                <a:latin typeface="Dubai" panose="020B0503030403030204" pitchFamily="34" charset="-78"/>
                <a:ea typeface="+mj-ea"/>
                <a:cs typeface="Dubai" panose="020B0503030403030204" pitchFamily="34" charset="-78"/>
                <a:sym typeface="Source Sans Pro"/>
              </a:rPr>
              <a:t>The cooling system should seamlessly fit into the EV charging station's design, improving user experience and convenience.</a:t>
            </a:r>
          </a:p>
          <a:p>
            <a:pPr defTabSz="1695238">
              <a:lnSpc>
                <a:spcPct val="87000"/>
              </a:lnSpc>
              <a:spcBef>
                <a:spcPts val="768"/>
              </a:spcBef>
              <a:spcAft>
                <a:spcPts val="1151"/>
              </a:spcAft>
            </a:pPr>
            <a:endParaRPr lang="en-US" sz="1789" b="1" dirty="0">
              <a:solidFill>
                <a:srgbClr val="2C365E"/>
              </a:solidFill>
              <a:latin typeface="Dubai" panose="020B0503030403030204" pitchFamily="34" charset="-78"/>
              <a:cs typeface="Dubai" panose="020B0503030403030204" pitchFamily="34" charset="-78"/>
              <a:sym typeface="Source Sans Pro"/>
            </a:endParaRPr>
          </a:p>
          <a:p>
            <a:pPr>
              <a:lnSpc>
                <a:spcPct val="107000"/>
              </a:lnSpc>
              <a:spcAft>
                <a:spcPts val="1151"/>
              </a:spcAft>
            </a:pPr>
            <a:endParaRPr lang="en-US" sz="1151" kern="100" dirty="0">
              <a:latin typeface="Dubai" panose="020B0503030403030204" pitchFamily="34" charset="-78"/>
              <a:ea typeface="Calibri" panose="020F0502020204030204" pitchFamily="34" charset="0"/>
              <a:cs typeface="Dubai" panose="020B0503030403030204" pitchFamily="34" charset="-78"/>
            </a:endParaRPr>
          </a:p>
        </p:txBody>
      </p:sp>
      <p:sp>
        <p:nvSpPr>
          <p:cNvPr id="13" name="Title 4">
            <a:extLst>
              <a:ext uri="{FF2B5EF4-FFF2-40B4-BE49-F238E27FC236}">
                <a16:creationId xmlns:a16="http://schemas.microsoft.com/office/drawing/2014/main" id="{44F118D5-2FA1-A429-BC0E-474A6E78D0DA}"/>
              </a:ext>
            </a:extLst>
          </p:cNvPr>
          <p:cNvSpPr txBox="1"/>
          <p:nvPr/>
        </p:nvSpPr>
        <p:spPr>
          <a:xfrm>
            <a:off x="1996404" y="10514109"/>
            <a:ext cx="1068700" cy="464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964" tIns="25964" rIns="25964" bIns="25964">
            <a:normAutofit fontScale="25000" lnSpcReduction="20000"/>
          </a:bodyPr>
          <a:lstStyle/>
          <a:p>
            <a:pPr>
              <a:lnSpc>
                <a:spcPct val="107000"/>
              </a:lnSpc>
              <a:spcAft>
                <a:spcPts val="1151"/>
              </a:spcAft>
            </a:pPr>
            <a:endParaRPr lang="en-US" sz="1151" dirty="0">
              <a:latin typeface="Dubai" panose="020B0503030403030204" pitchFamily="34" charset="-78"/>
              <a:ea typeface="Times New Roman" panose="02020603050405020304" pitchFamily="18" charset="0"/>
              <a:cs typeface="Dubai" panose="020B0503030403030204" pitchFamily="34" charset="-78"/>
            </a:endParaRPr>
          </a:p>
          <a:p>
            <a:pPr defTabSz="2492800" hangingPunct="1">
              <a:lnSpc>
                <a:spcPct val="107000"/>
              </a:lnSpc>
              <a:spcAft>
                <a:spcPts val="511"/>
              </a:spcAft>
            </a:pPr>
            <a:r>
              <a:rPr lang="en-US" sz="11200" kern="100" dirty="0">
                <a:solidFill>
                  <a:srgbClr val="2C365E"/>
                </a:solidFill>
                <a:latin typeface="Dubai" panose="020B0503030403030204" pitchFamily="34" charset="-78"/>
                <a:ea typeface="+mj-ea"/>
                <a:cs typeface="Dubai" panose="020B0503030403030204" pitchFamily="34" charset="-78"/>
                <a:sym typeface="Source Sans Pro"/>
              </a:rPr>
              <a:t>Safety</a:t>
            </a:r>
          </a:p>
          <a:p>
            <a:pPr>
              <a:lnSpc>
                <a:spcPct val="107000"/>
              </a:lnSpc>
              <a:spcAft>
                <a:spcPts val="1151"/>
              </a:spcAft>
            </a:pPr>
            <a:endParaRPr lang="en-US" sz="1151" kern="100" dirty="0">
              <a:latin typeface="Dubai" panose="020B0503030403030204" pitchFamily="34" charset="-78"/>
              <a:ea typeface="Calibri" panose="020F0502020204030204" pitchFamily="34" charset="0"/>
              <a:cs typeface="Dubai" panose="020B0503030403030204" pitchFamily="34" charset="-78"/>
            </a:endParaRPr>
          </a:p>
        </p:txBody>
      </p:sp>
      <p:sp>
        <p:nvSpPr>
          <p:cNvPr id="30" name="Rectangle 2">
            <a:extLst>
              <a:ext uri="{FF2B5EF4-FFF2-40B4-BE49-F238E27FC236}">
                <a16:creationId xmlns:a16="http://schemas.microsoft.com/office/drawing/2014/main" id="{9C9348C4-0A23-D339-05A3-72A0B2BA95DC}"/>
              </a:ext>
            </a:extLst>
          </p:cNvPr>
          <p:cNvSpPr>
            <a:spLocks noChangeArrowheads="1"/>
          </p:cNvSpPr>
          <p:nvPr/>
        </p:nvSpPr>
        <p:spPr bwMode="auto">
          <a:xfrm>
            <a:off x="17594409" y="16067671"/>
            <a:ext cx="118046" cy="17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8420" tIns="29209" rIns="58420" bIns="29209" numCol="1" anchor="ctr" anchorCtr="0" compatLnSpc="1">
            <a:prstTxWarp prst="textNoShape">
              <a:avLst/>
            </a:prstTxWarp>
            <a:spAutoFit/>
          </a:bodyPr>
          <a:lstStyle/>
          <a:p>
            <a:endParaRPr lang="en-US" sz="768">
              <a:latin typeface="Dubai" panose="020B0503030403030204" pitchFamily="34" charset="-78"/>
              <a:cs typeface="Dubai" panose="020B0503030403030204" pitchFamily="34" charset="-78"/>
            </a:endParaRPr>
          </a:p>
        </p:txBody>
      </p:sp>
      <p:sp>
        <p:nvSpPr>
          <p:cNvPr id="44" name="Title 4">
            <a:extLst>
              <a:ext uri="{FF2B5EF4-FFF2-40B4-BE49-F238E27FC236}">
                <a16:creationId xmlns:a16="http://schemas.microsoft.com/office/drawing/2014/main" id="{BB6256E4-0220-DEAE-AAD5-2AF2BD0E8988}"/>
              </a:ext>
            </a:extLst>
          </p:cNvPr>
          <p:cNvSpPr txBox="1"/>
          <p:nvPr/>
        </p:nvSpPr>
        <p:spPr>
          <a:xfrm>
            <a:off x="20206763" y="16857170"/>
            <a:ext cx="4576172" cy="557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964" tIns="25964" rIns="25964" bIns="25964">
            <a:spAutoFit/>
          </a:bodyPr>
          <a:lstStyle>
            <a:lvl1pPr defTabSz="2418923">
              <a:defRPr sz="2800" b="1">
                <a:solidFill>
                  <a:srgbClr val="2C365E"/>
                </a:solidFill>
                <a:latin typeface="Source Sans Pro SemiBold"/>
                <a:ea typeface="Source Sans Pro SemiBold"/>
                <a:cs typeface="Source Sans Pro SemiBold"/>
                <a:sym typeface="Source Sans Pro SemiBold"/>
              </a:defRPr>
            </a:lvl1pPr>
          </a:lstStyle>
          <a:p>
            <a:pPr>
              <a:lnSpc>
                <a:spcPct val="107000"/>
              </a:lnSpc>
              <a:spcAft>
                <a:spcPts val="511"/>
              </a:spcAft>
            </a:pPr>
            <a:r>
              <a:rPr lang="en-US" sz="3068" kern="100" dirty="0">
                <a:latin typeface="Dubai" panose="020B0503030403030204" pitchFamily="34" charset="-78"/>
                <a:cs typeface="Dubai" panose="020B0503030403030204" pitchFamily="34" charset="-78"/>
              </a:rPr>
              <a:t>Conclusion</a:t>
            </a:r>
          </a:p>
        </p:txBody>
      </p:sp>
      <mc:AlternateContent xmlns:mc="http://schemas.openxmlformats.org/markup-compatibility/2006">
        <mc:Choice xmlns:a14="http://schemas.microsoft.com/office/drawing/2010/main" Requires="a14">
          <p:sp>
            <p:nvSpPr>
              <p:cNvPr id="47" name="Title 4">
                <a:extLst>
                  <a:ext uri="{FF2B5EF4-FFF2-40B4-BE49-F238E27FC236}">
                    <a16:creationId xmlns:a16="http://schemas.microsoft.com/office/drawing/2014/main" id="{F66C8B75-2DE3-5A79-B065-84D349BF405C}"/>
                  </a:ext>
                </a:extLst>
              </p:cNvPr>
              <p:cNvSpPr txBox="1"/>
              <p:nvPr/>
            </p:nvSpPr>
            <p:spPr>
              <a:xfrm>
                <a:off x="19771972" y="17706967"/>
                <a:ext cx="8916357" cy="2672383"/>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25964" tIns="25964" rIns="25964" bIns="25964">
                <a:spAutoFit/>
              </a:bodyPr>
              <a:lstStyle>
                <a:lvl1pPr defTabSz="2418923">
                  <a:defRPr sz="2800" b="1">
                    <a:solidFill>
                      <a:srgbClr val="2C365E"/>
                    </a:solidFill>
                    <a:latin typeface="Source Sans Pro SemiBold"/>
                    <a:ea typeface="Source Sans Pro SemiBold"/>
                    <a:cs typeface="Source Sans Pro SemiBold"/>
                    <a:sym typeface="Source Sans Pro SemiBold"/>
                  </a:defRPr>
                </a:lvl1pPr>
              </a:lstStyle>
              <a:p>
                <a:pPr algn="just">
                  <a:lnSpc>
                    <a:spcPct val="107000"/>
                  </a:lnSpc>
                  <a:spcAft>
                    <a:spcPts val="511"/>
                  </a:spcAft>
                  <a:tabLst>
                    <a:tab pos="398421" algn="l"/>
                  </a:tabLst>
                </a:pPr>
                <a:r>
                  <a:rPr lang="en-US" sz="2000" b="0" kern="100" dirty="0">
                    <a:latin typeface="Dubai" panose="020B0503030403030204" pitchFamily="34" charset="-78"/>
                    <a:ea typeface="+mj-ea"/>
                    <a:cs typeface="Dubai" panose="020B0503030403030204" pitchFamily="34" charset="-78"/>
                    <a:sym typeface="Calibri"/>
                  </a:rPr>
                  <a:t>In conclusion, the project aims to design an intercooling system that can withstand the high outdoor temperature in Saudi Arabia, also to achieve high rate of charging in these conditions and to enhance the battery life span. Furthermore, the specification of this project were met and validated by having a moderate temperature of </a:t>
                </a:r>
                <a14:m>
                  <m:oMath xmlns:m="http://schemas.openxmlformats.org/officeDocument/2006/math">
                    <m:r>
                      <a:rPr lang="en-US" sz="2000" b="0" kern="100" dirty="0">
                        <a:latin typeface="Cambria Math" panose="02040503050406030204" pitchFamily="18" charset="0"/>
                        <a:ea typeface="+mj-ea"/>
                        <a:cs typeface="Arial" panose="020B0604020202020204" pitchFamily="34" charset="0"/>
                        <a:sym typeface="Calibri"/>
                      </a:rPr>
                      <m:t>41</m:t>
                    </m:r>
                    <m:r>
                      <a:rPr lang="en-US" sz="2000" b="0" kern="100" dirty="0">
                        <a:latin typeface="Cambria Math" panose="02040503050406030204" pitchFamily="18" charset="0"/>
                        <a:ea typeface="+mj-ea"/>
                        <a:cs typeface="Arial" panose="020B0604020202020204" pitchFamily="34" charset="0"/>
                        <a:sym typeface="Calibri"/>
                      </a:rPr>
                      <m:t>.</m:t>
                    </m:r>
                    <m:r>
                      <a:rPr lang="en-US" sz="2000" b="0" kern="100" dirty="0">
                        <a:latin typeface="Cambria Math" panose="02040503050406030204" pitchFamily="18" charset="0"/>
                        <a:ea typeface="+mj-ea"/>
                        <a:cs typeface="Arial" panose="020B0604020202020204" pitchFamily="34" charset="0"/>
                        <a:sym typeface="Calibri"/>
                      </a:rPr>
                      <m:t>2</m:t>
                    </m:r>
                    <m:sSup>
                      <m:sSupPr>
                        <m:ctrlPr>
                          <a:rPr lang="en-US" sz="2000" b="0" i="1" kern="100" dirty="0">
                            <a:latin typeface="Cambria Math" panose="02040503050406030204" pitchFamily="18" charset="0"/>
                            <a:ea typeface="+mj-ea"/>
                            <a:cs typeface="Arial" panose="020B0604020202020204" pitchFamily="34" charset="0"/>
                            <a:sym typeface="Calibri"/>
                          </a:rPr>
                        </m:ctrlPr>
                      </m:sSupPr>
                      <m:e>
                        <m:r>
                          <m:rPr>
                            <m:sty m:val="p"/>
                          </m:rPr>
                          <a:rPr lang="en-US" sz="2000" b="0" i="1" kern="100" dirty="0">
                            <a:latin typeface="Cambria Math" panose="02040503050406030204" pitchFamily="18" charset="0"/>
                            <a:ea typeface="+mj-ea"/>
                            <a:cs typeface="Arial" panose="020B0604020202020204" pitchFamily="34" charset="0"/>
                            <a:sym typeface="Calibri"/>
                          </a:rPr>
                          <m:t>C</m:t>
                        </m:r>
                      </m:e>
                      <m:sup>
                        <m:r>
                          <m:rPr>
                            <m:sty m:val="p"/>
                          </m:rPr>
                          <a:rPr lang="en-US" sz="2000" b="0" i="1" kern="100" dirty="0">
                            <a:latin typeface="Cambria Math" panose="02040503050406030204" pitchFamily="18" charset="0"/>
                            <a:ea typeface="+mj-ea"/>
                            <a:cs typeface="Arial" panose="020B0604020202020204" pitchFamily="34" charset="0"/>
                            <a:sym typeface="Calibri"/>
                          </a:rPr>
                          <m:t>o</m:t>
                        </m:r>
                      </m:sup>
                    </m:sSup>
                    <m:r>
                      <a:rPr lang="en-US" sz="2000" b="0" kern="100" dirty="0">
                        <a:latin typeface="Cambria Math" panose="02040503050406030204" pitchFamily="18" charset="0"/>
                        <a:ea typeface="+mj-ea"/>
                        <a:cs typeface="Arial" panose="020B0604020202020204" pitchFamily="34" charset="0"/>
                        <a:sym typeface="Calibri"/>
                      </a:rPr>
                      <m:t>,</m:t>
                    </m:r>
                  </m:oMath>
                </a14:m>
                <a:r>
                  <a:rPr lang="en-US" sz="2000" b="0" kern="100" dirty="0">
                    <a:latin typeface="Dubai" panose="020B0503030403030204" pitchFamily="34" charset="-78"/>
                    <a:ea typeface="+mj-ea"/>
                    <a:cs typeface="Dubai" panose="020B0503030403030204" pitchFamily="34" charset="-78"/>
                    <a:sym typeface="Calibri"/>
                  </a:rPr>
                  <a:t> and as for the depth, the maintenance and the cost, it is found to be that the project will be profitable comparing the air conditioning cooling method after 6 years of continues operation. This project will not only save money but also will save our plant by reducing CO2 emissions. </a:t>
                </a:r>
              </a:p>
            </p:txBody>
          </p:sp>
        </mc:Choice>
        <mc:Fallback>
          <p:sp>
            <p:nvSpPr>
              <p:cNvPr id="47" name="Title 4">
                <a:extLst>
                  <a:ext uri="{FF2B5EF4-FFF2-40B4-BE49-F238E27FC236}">
                    <a16:creationId xmlns:a16="http://schemas.microsoft.com/office/drawing/2014/main" id="{F66C8B75-2DE3-5A79-B065-84D349BF405C}"/>
                  </a:ext>
                </a:extLst>
              </p:cNvPr>
              <p:cNvSpPr txBox="1">
                <a:spLocks noRot="1" noChangeAspect="1" noMove="1" noResize="1" noEditPoints="1" noAdjustHandles="1" noChangeArrowheads="1" noChangeShapeType="1" noTextEdit="1"/>
              </p:cNvSpPr>
              <p:nvPr/>
            </p:nvSpPr>
            <p:spPr>
              <a:xfrm>
                <a:off x="19771972" y="17706967"/>
                <a:ext cx="8916357" cy="2672383"/>
              </a:xfrm>
              <a:prstGeom prst="rect">
                <a:avLst/>
              </a:prstGeom>
              <a:blipFill>
                <a:blip r:embed="rId3"/>
                <a:stretch>
                  <a:fillRect l="-1435" t="-1370" r="-1435" b="-4110"/>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9" name="Title 4">
            <a:extLst>
              <a:ext uri="{FF2B5EF4-FFF2-40B4-BE49-F238E27FC236}">
                <a16:creationId xmlns:a16="http://schemas.microsoft.com/office/drawing/2014/main" id="{9AD94FEA-2DD1-53DF-4D39-D0A859DC90F4}"/>
              </a:ext>
            </a:extLst>
          </p:cNvPr>
          <p:cNvSpPr txBox="1"/>
          <p:nvPr/>
        </p:nvSpPr>
        <p:spPr>
          <a:xfrm>
            <a:off x="23953781" y="19161562"/>
            <a:ext cx="4576172" cy="323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964" tIns="25964" rIns="25964" bIns="25964">
            <a:spAutoFit/>
          </a:bodyPr>
          <a:lstStyle>
            <a:lvl1pPr defTabSz="2418923">
              <a:defRPr sz="2800" b="1">
                <a:solidFill>
                  <a:srgbClr val="2C365E"/>
                </a:solidFill>
                <a:latin typeface="Source Sans Pro SemiBold"/>
                <a:ea typeface="Source Sans Pro SemiBold"/>
                <a:cs typeface="Source Sans Pro SemiBold"/>
                <a:sym typeface="Source Sans Pro SemiBold"/>
              </a:defRPr>
            </a:lvl1pPr>
          </a:lstStyle>
          <a:p>
            <a:pPr algn="just">
              <a:lnSpc>
                <a:spcPct val="115000"/>
              </a:lnSpc>
              <a:spcAft>
                <a:spcPts val="638"/>
              </a:spcAft>
            </a:pPr>
            <a:endParaRPr lang="en-US" sz="1534" b="0" kern="100" dirty="0">
              <a:latin typeface="Dubai" panose="020B0503030403030204" pitchFamily="34" charset="-78"/>
              <a:ea typeface="+mn-ea"/>
              <a:cs typeface="Dubai" panose="020B0503030403030204" pitchFamily="34" charset="-78"/>
            </a:endParaRPr>
          </a:p>
        </p:txBody>
      </p:sp>
      <p:sp>
        <p:nvSpPr>
          <p:cNvPr id="441" name="Google Shape;836;p53">
            <a:extLst>
              <a:ext uri="{FF2B5EF4-FFF2-40B4-BE49-F238E27FC236}">
                <a16:creationId xmlns:a16="http://schemas.microsoft.com/office/drawing/2014/main" id="{11C1D520-E110-9C4D-A6DB-04B160367773}"/>
              </a:ext>
            </a:extLst>
          </p:cNvPr>
          <p:cNvSpPr txBox="1">
            <a:spLocks/>
          </p:cNvSpPr>
          <p:nvPr/>
        </p:nvSpPr>
        <p:spPr>
          <a:xfrm>
            <a:off x="1347118" y="7531291"/>
            <a:ext cx="2386800" cy="461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b" anchorCtr="0">
            <a:noAutofit/>
          </a:bodyPr>
          <a:lstStyle>
            <a:lvl1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1pPr>
            <a:lvl2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2pPr>
            <a:lvl3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3pPr>
            <a:lvl4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4pPr>
            <a:lvl5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hangingPunct="1">
              <a:lnSpc>
                <a:spcPct val="107000"/>
              </a:lnSpc>
              <a:spcBef>
                <a:spcPts val="0"/>
              </a:spcBef>
              <a:spcAft>
                <a:spcPts val="511"/>
              </a:spcAft>
            </a:pPr>
            <a:r>
              <a:rPr lang="en-US" sz="1400" b="1" kern="100" dirty="0">
                <a:solidFill>
                  <a:srgbClr val="2C365E"/>
                </a:solidFill>
                <a:latin typeface="Dubai" panose="020B0503030403030204" pitchFamily="34" charset="-78"/>
                <a:cs typeface="Dubai" panose="020B0503030403030204" pitchFamily="34" charset="-78"/>
                <a:sym typeface="Source Sans Pro Black"/>
              </a:rPr>
              <a:t>Moderate Temperature</a:t>
            </a:r>
          </a:p>
        </p:txBody>
      </p:sp>
      <p:sp>
        <p:nvSpPr>
          <p:cNvPr id="442" name="Google Shape;837;p53">
            <a:extLst>
              <a:ext uri="{FF2B5EF4-FFF2-40B4-BE49-F238E27FC236}">
                <a16:creationId xmlns:a16="http://schemas.microsoft.com/office/drawing/2014/main" id="{A329676F-75CA-79A0-6BC5-5487ABF93B97}"/>
              </a:ext>
            </a:extLst>
          </p:cNvPr>
          <p:cNvSpPr txBox="1">
            <a:spLocks/>
          </p:cNvSpPr>
          <p:nvPr/>
        </p:nvSpPr>
        <p:spPr>
          <a:xfrm>
            <a:off x="1348699" y="7943116"/>
            <a:ext cx="2460890" cy="677100"/>
          </a:xfrm>
          <a:prstGeom prst="rect">
            <a:avLst/>
          </a:prstGeom>
          <a:ln w="12700">
            <a:miter lim="400000"/>
          </a:ln>
        </p:spPr>
        <p:txBody>
          <a:bodyPr spcFirstLastPara="1" wrap="square" lIns="91425" tIns="91425" rIns="91425" bIns="91425" anchor="t" anchorCtr="0">
            <a:noAutofit/>
          </a:bodyPr>
          <a:lstStyle>
            <a:defPPr marL="0" marR="0" indent="0" algn="l" defTabSz="609539"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defRPr>
            </a:defPPr>
            <a:lvl1pPr marL="0" marR="0" indent="0" algn="r" defTabSz="304770" rtl="0" fontAlgn="auto" latinLnBrk="0" hangingPunct="0">
              <a:lnSpc>
                <a:spcPct val="100000"/>
              </a:lnSpc>
              <a:spcBef>
                <a:spcPts val="0"/>
              </a:spcBef>
              <a:spcAft>
                <a:spcPts val="0"/>
              </a:spcAft>
              <a:buClrTx/>
              <a:buSzTx/>
              <a:buFontTx/>
              <a:buNone/>
              <a:tabLst/>
              <a:defRPr kumimoji="0" sz="3195" b="0" i="0" u="none" strike="noStrike" cap="none" spc="0" normalizeH="0" baseline="0">
                <a:ln>
                  <a:noFill/>
                </a:ln>
                <a:solidFill>
                  <a:srgbClr val="888888"/>
                </a:solidFill>
                <a:effectLst/>
                <a:uFillTx/>
                <a:latin typeface="+mj-lt"/>
                <a:ea typeface="+mj-ea"/>
                <a:cs typeface="+mj-cs"/>
                <a:sym typeface="Calibri"/>
              </a:defRPr>
            </a:lvl1pPr>
            <a:lvl2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2pPr>
            <a:lvl3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3pPr>
            <a:lvl4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4pPr>
            <a:lvl5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5pPr>
            <a:lvl6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6pPr>
            <a:lvl7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7pPr>
            <a:lvl8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8pPr>
            <a:lvl9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9pPr>
          </a:lstStyle>
          <a:p>
            <a:pPr algn="ctr" defTabSz="2492800" hangingPunct="1">
              <a:lnSpc>
                <a:spcPct val="107000"/>
              </a:lnSpc>
              <a:spcAft>
                <a:spcPts val="511"/>
              </a:spcAft>
            </a:pPr>
            <a:r>
              <a:rPr lang="en-US" sz="1400" b="1" kern="100" dirty="0">
                <a:solidFill>
                  <a:srgbClr val="2C365E"/>
                </a:solidFill>
                <a:latin typeface="Dubai" panose="020B0503030403030204" pitchFamily="34" charset="-78"/>
                <a:cs typeface="Dubai" panose="020B0503030403030204" pitchFamily="34" charset="-78"/>
              </a:rPr>
              <a:t>The temperature should be varying between 30C to 50C.</a:t>
            </a:r>
          </a:p>
        </p:txBody>
      </p:sp>
      <p:sp>
        <p:nvSpPr>
          <p:cNvPr id="443" name="Google Shape;838;p53">
            <a:extLst>
              <a:ext uri="{FF2B5EF4-FFF2-40B4-BE49-F238E27FC236}">
                <a16:creationId xmlns:a16="http://schemas.microsoft.com/office/drawing/2014/main" id="{BCFC233B-9633-3EA7-0413-E54A540687E2}"/>
              </a:ext>
            </a:extLst>
          </p:cNvPr>
          <p:cNvSpPr txBox="1">
            <a:spLocks/>
          </p:cNvSpPr>
          <p:nvPr/>
        </p:nvSpPr>
        <p:spPr>
          <a:xfrm>
            <a:off x="4922443" y="7598810"/>
            <a:ext cx="2386800" cy="461700"/>
          </a:xfrm>
          <a:prstGeom prst="rect">
            <a:avLst/>
          </a:prstGeom>
        </p:spPr>
        <p:txBody>
          <a:bodyPr spcFirstLastPara="1" wrap="square" lIns="91425" tIns="91425" rIns="91425" bIns="91425" anchor="b"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ctr" hangingPunct="1">
              <a:lnSpc>
                <a:spcPct val="107000"/>
              </a:lnSpc>
              <a:spcBef>
                <a:spcPts val="0"/>
              </a:spcBef>
              <a:spcAft>
                <a:spcPts val="511"/>
              </a:spcAft>
              <a:buSzTx/>
              <a:buNone/>
            </a:pPr>
            <a:r>
              <a:rPr lang="en-US" sz="1400" b="1" kern="100" dirty="0">
                <a:solidFill>
                  <a:srgbClr val="2C365E"/>
                </a:solidFill>
                <a:latin typeface="Dubai" panose="020B0503030403030204" pitchFamily="34" charset="-78"/>
                <a:cs typeface="Dubai" panose="020B0503030403030204" pitchFamily="34" charset="-78"/>
              </a:rPr>
              <a:t>Rate of charge</a:t>
            </a:r>
          </a:p>
        </p:txBody>
      </p:sp>
      <p:sp>
        <p:nvSpPr>
          <p:cNvPr id="444" name="Google Shape;839;p53">
            <a:extLst>
              <a:ext uri="{FF2B5EF4-FFF2-40B4-BE49-F238E27FC236}">
                <a16:creationId xmlns:a16="http://schemas.microsoft.com/office/drawing/2014/main" id="{55343F0D-C982-DD32-B75B-AC63B7678454}"/>
              </a:ext>
            </a:extLst>
          </p:cNvPr>
          <p:cNvSpPr txBox="1">
            <a:spLocks/>
          </p:cNvSpPr>
          <p:nvPr/>
        </p:nvSpPr>
        <p:spPr>
          <a:xfrm>
            <a:off x="4857567" y="7990442"/>
            <a:ext cx="2384700" cy="677100"/>
          </a:xfrm>
          <a:prstGeom prst="rect">
            <a:avLst/>
          </a:prstGeom>
        </p:spPr>
        <p:txBody>
          <a:bodyPr spcFirstLastPara="1" wrap="square" lIns="91425" tIns="91425" rIns="91425" bIns="91425" anchor="t"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ctr" hangingPunct="1">
              <a:lnSpc>
                <a:spcPct val="107000"/>
              </a:lnSpc>
              <a:spcBef>
                <a:spcPts val="0"/>
              </a:spcBef>
              <a:spcAft>
                <a:spcPts val="511"/>
              </a:spcAft>
              <a:buSzTx/>
              <a:buNone/>
            </a:pPr>
            <a:r>
              <a:rPr lang="en-US" sz="1400" b="1" kern="100" dirty="0">
                <a:solidFill>
                  <a:srgbClr val="2C365E"/>
                </a:solidFill>
                <a:latin typeface="Dubai" panose="020B0503030403030204" pitchFamily="34" charset="-78"/>
                <a:cs typeface="Dubai" panose="020B0503030403030204" pitchFamily="34" charset="-78"/>
              </a:rPr>
              <a:t>The car should be charged in 10 minutes.</a:t>
            </a:r>
          </a:p>
        </p:txBody>
      </p:sp>
      <p:sp>
        <p:nvSpPr>
          <p:cNvPr id="445" name="Google Shape;841;p53">
            <a:extLst>
              <a:ext uri="{FF2B5EF4-FFF2-40B4-BE49-F238E27FC236}">
                <a16:creationId xmlns:a16="http://schemas.microsoft.com/office/drawing/2014/main" id="{EE189D5F-4996-4139-3485-98C5466D1B36}"/>
              </a:ext>
            </a:extLst>
          </p:cNvPr>
          <p:cNvSpPr txBox="1">
            <a:spLocks/>
          </p:cNvSpPr>
          <p:nvPr/>
        </p:nvSpPr>
        <p:spPr>
          <a:xfrm>
            <a:off x="8265217" y="7886508"/>
            <a:ext cx="2532901" cy="677100"/>
          </a:xfrm>
          <a:prstGeom prst="rect">
            <a:avLst/>
          </a:prstGeom>
        </p:spPr>
        <p:txBody>
          <a:bodyPr spcFirstLastPara="1" wrap="square" lIns="91425" tIns="91425" rIns="91425" bIns="91425" anchor="t"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ctr" hangingPunct="1">
              <a:lnSpc>
                <a:spcPct val="107000"/>
              </a:lnSpc>
              <a:spcBef>
                <a:spcPts val="0"/>
              </a:spcBef>
              <a:spcAft>
                <a:spcPts val="511"/>
              </a:spcAft>
              <a:buSzTx/>
              <a:buNone/>
            </a:pPr>
            <a:r>
              <a:rPr lang="en-US" sz="1400" b="1" kern="100" dirty="0">
                <a:solidFill>
                  <a:srgbClr val="2C365E"/>
                </a:solidFill>
                <a:latin typeface="Dubai" panose="020B0503030403030204" pitchFamily="34" charset="-78"/>
                <a:cs typeface="Dubai" panose="020B0503030403030204" pitchFamily="34" charset="-78"/>
              </a:rPr>
              <a:t>Cooling system at depth of 10m, while the station room at depth of 2.5m underground.</a:t>
            </a:r>
          </a:p>
        </p:txBody>
      </p:sp>
      <p:sp>
        <p:nvSpPr>
          <p:cNvPr id="446" name="Google Shape;840;p53">
            <a:extLst>
              <a:ext uri="{FF2B5EF4-FFF2-40B4-BE49-F238E27FC236}">
                <a16:creationId xmlns:a16="http://schemas.microsoft.com/office/drawing/2014/main" id="{ADC478E8-12D4-A478-E287-38C7C619509C}"/>
              </a:ext>
            </a:extLst>
          </p:cNvPr>
          <p:cNvSpPr txBox="1">
            <a:spLocks/>
          </p:cNvSpPr>
          <p:nvPr/>
        </p:nvSpPr>
        <p:spPr>
          <a:xfrm>
            <a:off x="8410823" y="7528742"/>
            <a:ext cx="2386800" cy="461700"/>
          </a:xfrm>
          <a:prstGeom prst="rect">
            <a:avLst/>
          </a:prstGeom>
        </p:spPr>
        <p:txBody>
          <a:bodyPr spcFirstLastPara="1" wrap="square" lIns="91425" tIns="91425" rIns="91425" bIns="91425" anchor="b"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ctr" hangingPunct="1">
              <a:lnSpc>
                <a:spcPct val="107000"/>
              </a:lnSpc>
              <a:spcBef>
                <a:spcPts val="0"/>
              </a:spcBef>
              <a:spcAft>
                <a:spcPts val="511"/>
              </a:spcAft>
              <a:buSzTx/>
              <a:buNone/>
            </a:pPr>
            <a:r>
              <a:rPr lang="en-US" sz="1400" b="1" kern="100" dirty="0">
                <a:solidFill>
                  <a:srgbClr val="2C365E"/>
                </a:solidFill>
                <a:latin typeface="Dubai" panose="020B0503030403030204" pitchFamily="34" charset="-78"/>
                <a:cs typeface="Dubai" panose="020B0503030403030204" pitchFamily="34" charset="-78"/>
              </a:rPr>
              <a:t>Depth</a:t>
            </a:r>
          </a:p>
        </p:txBody>
      </p:sp>
      <p:sp>
        <p:nvSpPr>
          <p:cNvPr id="447" name="Google Shape;842;p53">
            <a:extLst>
              <a:ext uri="{FF2B5EF4-FFF2-40B4-BE49-F238E27FC236}">
                <a16:creationId xmlns:a16="http://schemas.microsoft.com/office/drawing/2014/main" id="{C95E8350-644F-CA49-C813-ABD6EB76D985}"/>
              </a:ext>
            </a:extLst>
          </p:cNvPr>
          <p:cNvSpPr txBox="1">
            <a:spLocks/>
          </p:cNvSpPr>
          <p:nvPr/>
        </p:nvSpPr>
        <p:spPr>
          <a:xfrm>
            <a:off x="3255345" y="8772989"/>
            <a:ext cx="2386800" cy="461700"/>
          </a:xfrm>
          <a:prstGeom prst="rect">
            <a:avLst/>
          </a:prstGeom>
        </p:spPr>
        <p:txBody>
          <a:bodyPr spcFirstLastPara="1" wrap="square" lIns="91425" tIns="91425" rIns="91425" bIns="91425" anchor="b"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ctr" hangingPunct="1">
              <a:spcBef>
                <a:spcPts val="0"/>
              </a:spcBef>
              <a:spcAft>
                <a:spcPts val="1200"/>
              </a:spcAft>
              <a:buFont typeface="Arial"/>
              <a:buNone/>
            </a:pPr>
            <a:r>
              <a:rPr lang="en-US" sz="1400" b="1" kern="100" dirty="0">
                <a:solidFill>
                  <a:srgbClr val="2C365E"/>
                </a:solidFill>
                <a:latin typeface="Dubai" panose="020B0503030403030204" pitchFamily="34" charset="-78"/>
                <a:cs typeface="Dubai" panose="020B0503030403030204" pitchFamily="34" charset="-78"/>
              </a:rPr>
              <a:t>Cost</a:t>
            </a:r>
          </a:p>
        </p:txBody>
      </p:sp>
      <p:sp>
        <p:nvSpPr>
          <p:cNvPr id="448" name="Google Shape;844;p53">
            <a:extLst>
              <a:ext uri="{FF2B5EF4-FFF2-40B4-BE49-F238E27FC236}">
                <a16:creationId xmlns:a16="http://schemas.microsoft.com/office/drawing/2014/main" id="{E903F422-7664-67A1-B617-FAD066C04654}"/>
              </a:ext>
            </a:extLst>
          </p:cNvPr>
          <p:cNvSpPr txBox="1">
            <a:spLocks/>
          </p:cNvSpPr>
          <p:nvPr/>
        </p:nvSpPr>
        <p:spPr>
          <a:xfrm>
            <a:off x="6336945" y="8768990"/>
            <a:ext cx="3030434" cy="461700"/>
          </a:xfrm>
          <a:prstGeom prst="rect">
            <a:avLst/>
          </a:prstGeom>
        </p:spPr>
        <p:txBody>
          <a:bodyPr spcFirstLastPara="1" wrap="square" lIns="91425" tIns="91425" rIns="91425" bIns="91425" anchor="b"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ctr" hangingPunct="1">
              <a:spcBef>
                <a:spcPts val="0"/>
              </a:spcBef>
              <a:spcAft>
                <a:spcPts val="1200"/>
              </a:spcAft>
              <a:buFont typeface="Arial"/>
              <a:buNone/>
            </a:pPr>
            <a:r>
              <a:rPr lang="en-US" sz="1400" b="1" kern="100" dirty="0">
                <a:solidFill>
                  <a:srgbClr val="2C365E"/>
                </a:solidFill>
                <a:latin typeface="Dubai" panose="020B0503030403030204" pitchFamily="34" charset="-78"/>
                <a:cs typeface="Dubai" panose="020B0503030403030204" pitchFamily="34" charset="-78"/>
              </a:rPr>
              <a:t>Maintenance</a:t>
            </a:r>
          </a:p>
        </p:txBody>
      </p:sp>
      <p:grpSp>
        <p:nvGrpSpPr>
          <p:cNvPr id="449" name="Group 448">
            <a:extLst>
              <a:ext uri="{FF2B5EF4-FFF2-40B4-BE49-F238E27FC236}">
                <a16:creationId xmlns:a16="http://schemas.microsoft.com/office/drawing/2014/main" id="{1AC85012-3875-189D-E072-42C92ADC48F6}"/>
              </a:ext>
            </a:extLst>
          </p:cNvPr>
          <p:cNvGrpSpPr/>
          <p:nvPr/>
        </p:nvGrpSpPr>
        <p:grpSpPr>
          <a:xfrm>
            <a:off x="2211183" y="6819341"/>
            <a:ext cx="655500" cy="615600"/>
            <a:chOff x="1114352" y="1039755"/>
            <a:chExt cx="655500" cy="615600"/>
          </a:xfrm>
        </p:grpSpPr>
        <p:sp>
          <p:nvSpPr>
            <p:cNvPr id="450" name="Google Shape;848;p53">
              <a:extLst>
                <a:ext uri="{FF2B5EF4-FFF2-40B4-BE49-F238E27FC236}">
                  <a16:creationId xmlns:a16="http://schemas.microsoft.com/office/drawing/2014/main" id="{D4EA73AC-46A3-D4CD-D86A-84F9BC77348A}"/>
                </a:ext>
              </a:extLst>
            </p:cNvPr>
            <p:cNvSpPr/>
            <p:nvPr/>
          </p:nvSpPr>
          <p:spPr>
            <a:xfrm>
              <a:off x="1114352" y="1039755"/>
              <a:ext cx="655500" cy="615600"/>
            </a:xfrm>
            <a:prstGeom prst="snip2DiagRect">
              <a:avLst>
                <a:gd name="adj1" fmla="val 0"/>
                <a:gd name="adj2" fmla="val 230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Dubai" panose="020B0503030403030204" pitchFamily="34" charset="-78"/>
                <a:cs typeface="Dubai" panose="020B0503030403030204" pitchFamily="34" charset="-78"/>
              </a:endParaRPr>
            </a:p>
          </p:txBody>
        </p:sp>
        <p:grpSp>
          <p:nvGrpSpPr>
            <p:cNvPr id="451" name="Google Shape;5782;p69">
              <a:extLst>
                <a:ext uri="{FF2B5EF4-FFF2-40B4-BE49-F238E27FC236}">
                  <a16:creationId xmlns:a16="http://schemas.microsoft.com/office/drawing/2014/main" id="{737E884B-E0A2-30B8-E25A-AA264AD6A870}"/>
                </a:ext>
              </a:extLst>
            </p:cNvPr>
            <p:cNvGrpSpPr/>
            <p:nvPr/>
          </p:nvGrpSpPr>
          <p:grpSpPr>
            <a:xfrm>
              <a:off x="1358552" y="1168612"/>
              <a:ext cx="168931" cy="339253"/>
              <a:chOff x="3984950" y="3213600"/>
              <a:chExt cx="239925" cy="481825"/>
            </a:xfrm>
            <a:solidFill>
              <a:schemeClr val="bg1"/>
            </a:solidFill>
          </p:grpSpPr>
          <p:sp>
            <p:nvSpPr>
              <p:cNvPr id="452" name="Google Shape;5783;p69">
                <a:extLst>
                  <a:ext uri="{FF2B5EF4-FFF2-40B4-BE49-F238E27FC236}">
                    <a16:creationId xmlns:a16="http://schemas.microsoft.com/office/drawing/2014/main" id="{98147656-7E8B-9CDD-4740-DDA6B6CE424D}"/>
                  </a:ext>
                </a:extLst>
              </p:cNvPr>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Dubai" panose="020B0503030403030204" pitchFamily="34" charset="-78"/>
                  <a:cs typeface="Dubai" panose="020B0503030403030204" pitchFamily="34" charset="-78"/>
                </a:endParaRPr>
              </a:p>
            </p:txBody>
          </p:sp>
          <p:sp>
            <p:nvSpPr>
              <p:cNvPr id="453" name="Google Shape;5784;p69">
                <a:extLst>
                  <a:ext uri="{FF2B5EF4-FFF2-40B4-BE49-F238E27FC236}">
                    <a16:creationId xmlns:a16="http://schemas.microsoft.com/office/drawing/2014/main" id="{3679033B-7B8C-6391-AF96-75BDF7E6770F}"/>
                  </a:ext>
                </a:extLst>
              </p:cNvPr>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Dubai" panose="020B0503030403030204" pitchFamily="34" charset="-78"/>
                  <a:cs typeface="Dubai" panose="020B0503030403030204" pitchFamily="34" charset="-78"/>
                </a:endParaRPr>
              </a:p>
            </p:txBody>
          </p:sp>
        </p:grpSp>
      </p:grpSp>
      <p:grpSp>
        <p:nvGrpSpPr>
          <p:cNvPr id="454" name="Group 453">
            <a:extLst>
              <a:ext uri="{FF2B5EF4-FFF2-40B4-BE49-F238E27FC236}">
                <a16:creationId xmlns:a16="http://schemas.microsoft.com/office/drawing/2014/main" id="{3D64B5FB-D214-4841-C65F-8602B2FE47B0}"/>
              </a:ext>
            </a:extLst>
          </p:cNvPr>
          <p:cNvGrpSpPr/>
          <p:nvPr/>
        </p:nvGrpSpPr>
        <p:grpSpPr>
          <a:xfrm>
            <a:off x="5662632" y="6818355"/>
            <a:ext cx="655500" cy="615600"/>
            <a:chOff x="3649427" y="1039755"/>
            <a:chExt cx="655500" cy="615600"/>
          </a:xfrm>
        </p:grpSpPr>
        <p:sp>
          <p:nvSpPr>
            <p:cNvPr id="455" name="Google Shape;849;p53">
              <a:extLst>
                <a:ext uri="{FF2B5EF4-FFF2-40B4-BE49-F238E27FC236}">
                  <a16:creationId xmlns:a16="http://schemas.microsoft.com/office/drawing/2014/main" id="{391235B3-C7CC-7309-CB61-FEAD28572201}"/>
                </a:ext>
              </a:extLst>
            </p:cNvPr>
            <p:cNvSpPr/>
            <p:nvPr/>
          </p:nvSpPr>
          <p:spPr>
            <a:xfrm>
              <a:off x="3649427" y="1039755"/>
              <a:ext cx="655500" cy="615600"/>
            </a:xfrm>
            <a:prstGeom prst="snip2DiagRect">
              <a:avLst>
                <a:gd name="adj1" fmla="val 0"/>
                <a:gd name="adj2" fmla="val 230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sp>
          <p:nvSpPr>
            <p:cNvPr id="456" name="Google Shape;577;p43">
              <a:extLst>
                <a:ext uri="{FF2B5EF4-FFF2-40B4-BE49-F238E27FC236}">
                  <a16:creationId xmlns:a16="http://schemas.microsoft.com/office/drawing/2014/main" id="{5A7C741B-23E3-3A6C-0F4B-06A7B87625BC}"/>
                </a:ext>
              </a:extLst>
            </p:cNvPr>
            <p:cNvSpPr/>
            <p:nvPr/>
          </p:nvSpPr>
          <p:spPr>
            <a:xfrm>
              <a:off x="3827546" y="1119920"/>
              <a:ext cx="297223" cy="400718"/>
            </a:xfrm>
            <a:prstGeom prst="round2SameRect">
              <a:avLst>
                <a:gd name="adj1" fmla="val 16667"/>
                <a:gd name="adj2" fmla="val 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atin typeface="Dubai" panose="020B0503030403030204" pitchFamily="34" charset="-78"/>
                <a:cs typeface="Dubai" panose="020B0503030403030204" pitchFamily="34" charset="-78"/>
              </a:endParaRPr>
            </a:p>
          </p:txBody>
        </p:sp>
      </p:grpSp>
      <p:grpSp>
        <p:nvGrpSpPr>
          <p:cNvPr id="457" name="Group 456">
            <a:extLst>
              <a:ext uri="{FF2B5EF4-FFF2-40B4-BE49-F238E27FC236}">
                <a16:creationId xmlns:a16="http://schemas.microsoft.com/office/drawing/2014/main" id="{CD7A1624-E8B9-B7B2-C8D9-1C29F284AA00}"/>
              </a:ext>
            </a:extLst>
          </p:cNvPr>
          <p:cNvGrpSpPr/>
          <p:nvPr/>
        </p:nvGrpSpPr>
        <p:grpSpPr>
          <a:xfrm>
            <a:off x="9265310" y="6824312"/>
            <a:ext cx="655500" cy="615600"/>
            <a:chOff x="6657225" y="1288663"/>
            <a:chExt cx="655500" cy="615600"/>
          </a:xfrm>
        </p:grpSpPr>
        <p:sp>
          <p:nvSpPr>
            <p:cNvPr id="458" name="Google Shape;850;p53">
              <a:extLst>
                <a:ext uri="{FF2B5EF4-FFF2-40B4-BE49-F238E27FC236}">
                  <a16:creationId xmlns:a16="http://schemas.microsoft.com/office/drawing/2014/main" id="{B20AAC22-7626-1460-3301-72542A3592AA}"/>
                </a:ext>
              </a:extLst>
            </p:cNvPr>
            <p:cNvSpPr/>
            <p:nvPr/>
          </p:nvSpPr>
          <p:spPr>
            <a:xfrm>
              <a:off x="6657225" y="1288663"/>
              <a:ext cx="655500" cy="615600"/>
            </a:xfrm>
            <a:prstGeom prst="snip2DiagRect">
              <a:avLst>
                <a:gd name="adj1" fmla="val 0"/>
                <a:gd name="adj2" fmla="val 230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grpSp>
          <p:nvGrpSpPr>
            <p:cNvPr id="459" name="Google Shape;5680;p69">
              <a:extLst>
                <a:ext uri="{FF2B5EF4-FFF2-40B4-BE49-F238E27FC236}">
                  <a16:creationId xmlns:a16="http://schemas.microsoft.com/office/drawing/2014/main" id="{A8FFBE47-DD25-B35A-9C97-F2E129FE7F7D}"/>
                </a:ext>
              </a:extLst>
            </p:cNvPr>
            <p:cNvGrpSpPr/>
            <p:nvPr/>
          </p:nvGrpSpPr>
          <p:grpSpPr>
            <a:xfrm>
              <a:off x="6794792" y="1446045"/>
              <a:ext cx="339313" cy="298184"/>
              <a:chOff x="2085442" y="2057100"/>
              <a:chExt cx="481908" cy="423497"/>
            </a:xfrm>
            <a:solidFill>
              <a:schemeClr val="bg1"/>
            </a:solidFill>
          </p:grpSpPr>
          <p:sp>
            <p:nvSpPr>
              <p:cNvPr id="460" name="Google Shape;5681;p69">
                <a:extLst>
                  <a:ext uri="{FF2B5EF4-FFF2-40B4-BE49-F238E27FC236}">
                    <a16:creationId xmlns:a16="http://schemas.microsoft.com/office/drawing/2014/main" id="{78FAA27D-DAD0-F319-DED4-CA066F783373}"/>
                  </a:ext>
                </a:extLst>
              </p:cNvPr>
              <p:cNvSpPr/>
              <p:nvPr/>
            </p:nvSpPr>
            <p:spPr>
              <a:xfrm>
                <a:off x="2085442" y="2061648"/>
                <a:ext cx="141249" cy="418949"/>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Dubai" panose="020B0503030403030204" pitchFamily="34" charset="-78"/>
                  <a:cs typeface="Dubai" panose="020B0503030403030204" pitchFamily="34" charset="-78"/>
                </a:endParaRPr>
              </a:p>
            </p:txBody>
          </p:sp>
          <p:sp>
            <p:nvSpPr>
              <p:cNvPr id="461" name="Google Shape;5682;p69">
                <a:extLst>
                  <a:ext uri="{FF2B5EF4-FFF2-40B4-BE49-F238E27FC236}">
                    <a16:creationId xmlns:a16="http://schemas.microsoft.com/office/drawing/2014/main" id="{E997087B-EA51-4174-129A-ECBC1EAE2BE1}"/>
                  </a:ext>
                </a:extLst>
              </p:cNvPr>
              <p:cNvSpPr/>
              <p:nvPr/>
            </p:nvSpPr>
            <p:spPr>
              <a:xfrm>
                <a:off x="2254893" y="2061048"/>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Dubai" panose="020B0503030403030204" pitchFamily="34" charset="-78"/>
                  <a:cs typeface="Dubai" panose="020B0503030403030204" pitchFamily="34" charset="-78"/>
                </a:endParaRPr>
              </a:p>
            </p:txBody>
          </p:sp>
          <p:sp>
            <p:nvSpPr>
              <p:cNvPr id="462" name="Google Shape;5683;p69">
                <a:extLst>
                  <a:ext uri="{FF2B5EF4-FFF2-40B4-BE49-F238E27FC236}">
                    <a16:creationId xmlns:a16="http://schemas.microsoft.com/office/drawing/2014/main" id="{51E56480-29CF-9445-2ECC-AEB5E8AE77FA}"/>
                  </a:ext>
                </a:extLst>
              </p:cNvPr>
              <p:cNvSpPr/>
              <p:nvPr/>
            </p:nvSpPr>
            <p:spPr>
              <a:xfrm>
                <a:off x="2426176" y="2057100"/>
                <a:ext cx="141174"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Dubai" panose="020B0503030403030204" pitchFamily="34" charset="-78"/>
                  <a:cs typeface="Dubai" panose="020B0503030403030204" pitchFamily="34" charset="-78"/>
                </a:endParaRPr>
              </a:p>
            </p:txBody>
          </p:sp>
        </p:grpSp>
      </p:grpSp>
      <p:sp>
        <p:nvSpPr>
          <p:cNvPr id="463" name="Google Shape;845;p53">
            <a:extLst>
              <a:ext uri="{FF2B5EF4-FFF2-40B4-BE49-F238E27FC236}">
                <a16:creationId xmlns:a16="http://schemas.microsoft.com/office/drawing/2014/main" id="{FE8C2B38-519F-343D-75E8-12BD6F00F088}"/>
              </a:ext>
            </a:extLst>
          </p:cNvPr>
          <p:cNvSpPr txBox="1">
            <a:spLocks/>
          </p:cNvSpPr>
          <p:nvPr/>
        </p:nvSpPr>
        <p:spPr>
          <a:xfrm>
            <a:off x="6433045" y="8886226"/>
            <a:ext cx="2385600" cy="677100"/>
          </a:xfrm>
          <a:prstGeom prst="rect">
            <a:avLst/>
          </a:prstGeom>
        </p:spPr>
        <p:txBody>
          <a:bodyPr spcFirstLastPara="1" wrap="square" lIns="91425" tIns="91425" rIns="91425" bIns="91425" anchor="t"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ctr" hangingPunct="1">
              <a:lnSpc>
                <a:spcPct val="107000"/>
              </a:lnSpc>
              <a:spcBef>
                <a:spcPts val="0"/>
              </a:spcBef>
              <a:spcAft>
                <a:spcPts val="511"/>
              </a:spcAft>
              <a:buSzTx/>
              <a:buNone/>
            </a:pPr>
            <a:r>
              <a:rPr lang="en-US" sz="1200" b="1" kern="100" dirty="0">
                <a:solidFill>
                  <a:srgbClr val="2C365E"/>
                </a:solidFill>
                <a:latin typeface="Dubai" panose="020B0503030403030204" pitchFamily="34" charset="-78"/>
                <a:cs typeface="Dubai" panose="020B0503030403030204" pitchFamily="34" charset="-78"/>
              </a:rPr>
              <a:t>Equipment should be easily maintainable in terms of access and annual time required.</a:t>
            </a:r>
          </a:p>
        </p:txBody>
      </p:sp>
      <p:sp>
        <p:nvSpPr>
          <p:cNvPr id="464" name="Google Shape;843;p53">
            <a:extLst>
              <a:ext uri="{FF2B5EF4-FFF2-40B4-BE49-F238E27FC236}">
                <a16:creationId xmlns:a16="http://schemas.microsoft.com/office/drawing/2014/main" id="{E0AF9863-C1FA-6D5F-3F67-5765A5ADE1BA}"/>
              </a:ext>
            </a:extLst>
          </p:cNvPr>
          <p:cNvSpPr txBox="1">
            <a:spLocks/>
          </p:cNvSpPr>
          <p:nvPr/>
        </p:nvSpPr>
        <p:spPr>
          <a:xfrm>
            <a:off x="2942781" y="8885633"/>
            <a:ext cx="2681729" cy="677100"/>
          </a:xfrm>
          <a:prstGeom prst="rect">
            <a:avLst/>
          </a:prstGeom>
        </p:spPr>
        <p:txBody>
          <a:bodyPr spcFirstLastPara="1" wrap="square" lIns="91425" tIns="91425" rIns="91425" bIns="91425" anchor="t"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ctr" hangingPunct="1">
              <a:lnSpc>
                <a:spcPct val="107000"/>
              </a:lnSpc>
              <a:spcBef>
                <a:spcPts val="0"/>
              </a:spcBef>
              <a:spcAft>
                <a:spcPts val="511"/>
              </a:spcAft>
              <a:buSzTx/>
              <a:buNone/>
            </a:pPr>
            <a:r>
              <a:rPr lang="en-US" sz="1200" b="1" kern="100" dirty="0">
                <a:solidFill>
                  <a:srgbClr val="2C365E"/>
                </a:solidFill>
                <a:latin typeface="Dubai" panose="020B0503030403030204" pitchFamily="34" charset="-78"/>
                <a:cs typeface="Dubai" panose="020B0503030403030204" pitchFamily="34" charset="-78"/>
              </a:rPr>
              <a:t>Minimizing the cost of conditioning a station for a year compared by the normal air conditioning systems.</a:t>
            </a:r>
          </a:p>
        </p:txBody>
      </p:sp>
      <p:grpSp>
        <p:nvGrpSpPr>
          <p:cNvPr id="465" name="Group 464">
            <a:extLst>
              <a:ext uri="{FF2B5EF4-FFF2-40B4-BE49-F238E27FC236}">
                <a16:creationId xmlns:a16="http://schemas.microsoft.com/office/drawing/2014/main" id="{548F596E-DC22-344F-E524-00FC926D499C}"/>
              </a:ext>
            </a:extLst>
          </p:cNvPr>
          <p:cNvGrpSpPr/>
          <p:nvPr/>
        </p:nvGrpSpPr>
        <p:grpSpPr>
          <a:xfrm>
            <a:off x="3980924" y="8054883"/>
            <a:ext cx="655500" cy="615600"/>
            <a:chOff x="2927700" y="3125955"/>
            <a:chExt cx="655500" cy="615600"/>
          </a:xfrm>
        </p:grpSpPr>
        <p:sp>
          <p:nvSpPr>
            <p:cNvPr id="466" name="Google Shape;851;p53">
              <a:extLst>
                <a:ext uri="{FF2B5EF4-FFF2-40B4-BE49-F238E27FC236}">
                  <a16:creationId xmlns:a16="http://schemas.microsoft.com/office/drawing/2014/main" id="{757D7110-2B36-76B7-828A-DADF18900D38}"/>
                </a:ext>
              </a:extLst>
            </p:cNvPr>
            <p:cNvSpPr/>
            <p:nvPr/>
          </p:nvSpPr>
          <p:spPr>
            <a:xfrm>
              <a:off x="2927700" y="3125955"/>
              <a:ext cx="655500" cy="615600"/>
            </a:xfrm>
            <a:prstGeom prst="snip2DiagRect">
              <a:avLst>
                <a:gd name="adj1" fmla="val 0"/>
                <a:gd name="adj2" fmla="val 230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sp>
          <p:nvSpPr>
            <p:cNvPr id="467" name="Google Shape;5727;p69">
              <a:extLst>
                <a:ext uri="{FF2B5EF4-FFF2-40B4-BE49-F238E27FC236}">
                  <a16:creationId xmlns:a16="http://schemas.microsoft.com/office/drawing/2014/main" id="{B0FB71CF-6554-C092-40AF-1C429E0502DC}"/>
                </a:ext>
              </a:extLst>
            </p:cNvPr>
            <p:cNvSpPr/>
            <p:nvPr/>
          </p:nvSpPr>
          <p:spPr>
            <a:xfrm>
              <a:off x="3054882" y="3264129"/>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Dubai" panose="020B0503030403030204" pitchFamily="34" charset="-78"/>
                <a:cs typeface="Dubai" panose="020B0503030403030204" pitchFamily="34" charset="-78"/>
              </a:endParaRPr>
            </a:p>
          </p:txBody>
        </p:sp>
      </p:grpSp>
      <p:grpSp>
        <p:nvGrpSpPr>
          <p:cNvPr id="468" name="Group 467">
            <a:extLst>
              <a:ext uri="{FF2B5EF4-FFF2-40B4-BE49-F238E27FC236}">
                <a16:creationId xmlns:a16="http://schemas.microsoft.com/office/drawing/2014/main" id="{FE81090A-F6CF-73AC-776A-80D0C19067D9}"/>
              </a:ext>
            </a:extLst>
          </p:cNvPr>
          <p:cNvGrpSpPr/>
          <p:nvPr/>
        </p:nvGrpSpPr>
        <p:grpSpPr>
          <a:xfrm>
            <a:off x="7316200" y="8079238"/>
            <a:ext cx="655500" cy="615600"/>
            <a:chOff x="5464801" y="3127976"/>
            <a:chExt cx="655500" cy="615600"/>
          </a:xfrm>
        </p:grpSpPr>
        <p:sp>
          <p:nvSpPr>
            <p:cNvPr id="469" name="Google Shape;852;p53">
              <a:extLst>
                <a:ext uri="{FF2B5EF4-FFF2-40B4-BE49-F238E27FC236}">
                  <a16:creationId xmlns:a16="http://schemas.microsoft.com/office/drawing/2014/main" id="{AA57CB9F-1D7D-8745-B5AD-868317144A13}"/>
                </a:ext>
              </a:extLst>
            </p:cNvPr>
            <p:cNvSpPr/>
            <p:nvPr/>
          </p:nvSpPr>
          <p:spPr>
            <a:xfrm>
              <a:off x="5464801" y="3127976"/>
              <a:ext cx="655500" cy="615600"/>
            </a:xfrm>
            <a:prstGeom prst="snip2DiagRect">
              <a:avLst>
                <a:gd name="adj1" fmla="val 0"/>
                <a:gd name="adj2" fmla="val 230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sp>
          <p:nvSpPr>
            <p:cNvPr id="470" name="Google Shape;870;p53">
              <a:extLst>
                <a:ext uri="{FF2B5EF4-FFF2-40B4-BE49-F238E27FC236}">
                  <a16:creationId xmlns:a16="http://schemas.microsoft.com/office/drawing/2014/main" id="{192960D9-BD16-1109-6A87-0257C732C7FD}"/>
                </a:ext>
              </a:extLst>
            </p:cNvPr>
            <p:cNvSpPr/>
            <p:nvPr/>
          </p:nvSpPr>
          <p:spPr>
            <a:xfrm>
              <a:off x="5609595" y="3253889"/>
              <a:ext cx="361675" cy="353575"/>
            </a:xfrm>
            <a:custGeom>
              <a:avLst/>
              <a:gdLst/>
              <a:ahLst/>
              <a:cxnLst/>
              <a:rect l="l" t="t" r="r" b="b"/>
              <a:pathLst>
                <a:path w="14467" h="14143" extrusionOk="0">
                  <a:moveTo>
                    <a:pt x="10963" y="1"/>
                  </a:moveTo>
                  <a:cubicBezTo>
                    <a:pt x="10488" y="1"/>
                    <a:pt x="10032" y="170"/>
                    <a:pt x="9692" y="516"/>
                  </a:cubicBezTo>
                  <a:lnTo>
                    <a:pt x="8466" y="1730"/>
                  </a:lnTo>
                  <a:cubicBezTo>
                    <a:pt x="7775" y="2433"/>
                    <a:pt x="7597" y="3802"/>
                    <a:pt x="8252" y="4659"/>
                  </a:cubicBezTo>
                  <a:lnTo>
                    <a:pt x="4823" y="8088"/>
                  </a:lnTo>
                  <a:cubicBezTo>
                    <a:pt x="4458" y="7805"/>
                    <a:pt x="4001" y="7676"/>
                    <a:pt x="3542" y="7676"/>
                  </a:cubicBezTo>
                  <a:cubicBezTo>
                    <a:pt x="2921" y="7676"/>
                    <a:pt x="2297" y="7911"/>
                    <a:pt x="1894" y="8314"/>
                  </a:cubicBezTo>
                  <a:lnTo>
                    <a:pt x="667" y="9529"/>
                  </a:lnTo>
                  <a:cubicBezTo>
                    <a:pt x="1" y="10196"/>
                    <a:pt x="1" y="11315"/>
                    <a:pt x="632" y="12136"/>
                  </a:cubicBezTo>
                  <a:lnTo>
                    <a:pt x="2561" y="10196"/>
                  </a:lnTo>
                  <a:cubicBezTo>
                    <a:pt x="2719" y="10038"/>
                    <a:pt x="2933" y="9961"/>
                    <a:pt x="3159" y="9961"/>
                  </a:cubicBezTo>
                  <a:cubicBezTo>
                    <a:pt x="3445" y="9961"/>
                    <a:pt x="3750" y="10082"/>
                    <a:pt x="3989" y="10315"/>
                  </a:cubicBezTo>
                  <a:cubicBezTo>
                    <a:pt x="4418" y="10755"/>
                    <a:pt x="4477" y="11386"/>
                    <a:pt x="4108" y="11743"/>
                  </a:cubicBezTo>
                  <a:lnTo>
                    <a:pt x="2180" y="13684"/>
                  </a:lnTo>
                  <a:cubicBezTo>
                    <a:pt x="2577" y="13988"/>
                    <a:pt x="3049" y="14143"/>
                    <a:pt x="3505" y="14143"/>
                  </a:cubicBezTo>
                  <a:cubicBezTo>
                    <a:pt x="3979" y="14143"/>
                    <a:pt x="4436" y="13976"/>
                    <a:pt x="4775" y="13636"/>
                  </a:cubicBezTo>
                  <a:lnTo>
                    <a:pt x="6001" y="12422"/>
                  </a:lnTo>
                  <a:cubicBezTo>
                    <a:pt x="6704" y="11720"/>
                    <a:pt x="6882" y="10350"/>
                    <a:pt x="6228" y="9481"/>
                  </a:cubicBezTo>
                  <a:lnTo>
                    <a:pt x="9645" y="6064"/>
                  </a:lnTo>
                  <a:cubicBezTo>
                    <a:pt x="10016" y="6340"/>
                    <a:pt x="10474" y="6464"/>
                    <a:pt x="10930" y="6464"/>
                  </a:cubicBezTo>
                  <a:cubicBezTo>
                    <a:pt x="11557" y="6464"/>
                    <a:pt x="12181" y="6231"/>
                    <a:pt x="12574" y="5838"/>
                  </a:cubicBezTo>
                  <a:lnTo>
                    <a:pt x="13800" y="4623"/>
                  </a:lnTo>
                  <a:cubicBezTo>
                    <a:pt x="14467" y="3945"/>
                    <a:pt x="14467" y="2838"/>
                    <a:pt x="13848" y="2016"/>
                  </a:cubicBezTo>
                  <a:lnTo>
                    <a:pt x="13848" y="2016"/>
                  </a:lnTo>
                  <a:lnTo>
                    <a:pt x="11907" y="3945"/>
                  </a:lnTo>
                  <a:cubicBezTo>
                    <a:pt x="11749" y="4103"/>
                    <a:pt x="11535" y="4179"/>
                    <a:pt x="11308" y="4179"/>
                  </a:cubicBezTo>
                  <a:cubicBezTo>
                    <a:pt x="11023" y="4179"/>
                    <a:pt x="10717" y="4058"/>
                    <a:pt x="10478" y="3826"/>
                  </a:cubicBezTo>
                  <a:cubicBezTo>
                    <a:pt x="10050" y="3397"/>
                    <a:pt x="9990" y="2754"/>
                    <a:pt x="10359" y="2397"/>
                  </a:cubicBezTo>
                  <a:lnTo>
                    <a:pt x="12300" y="468"/>
                  </a:lnTo>
                  <a:cubicBezTo>
                    <a:pt x="11897" y="158"/>
                    <a:pt x="11421" y="1"/>
                    <a:pt x="10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grpSp>
      <p:sp>
        <p:nvSpPr>
          <p:cNvPr id="476" name="Google Shape;471;p38">
            <a:extLst>
              <a:ext uri="{FF2B5EF4-FFF2-40B4-BE49-F238E27FC236}">
                <a16:creationId xmlns:a16="http://schemas.microsoft.com/office/drawing/2014/main" id="{4C7CC799-4AED-FFF4-1B1F-61CE7D305138}"/>
              </a:ext>
            </a:extLst>
          </p:cNvPr>
          <p:cNvSpPr txBox="1">
            <a:spLocks noGrp="1"/>
          </p:cNvSpPr>
          <p:nvPr/>
        </p:nvSpPr>
        <p:spPr>
          <a:xfrm rot="10800000" flipV="1">
            <a:off x="1596482" y="4821891"/>
            <a:ext cx="8639578" cy="972879"/>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800"/>
              <a:buFont typeface="Abel"/>
              <a:buNone/>
              <a:defRPr sz="2400" b="0" i="0" u="none" strike="noStrike" cap="none">
                <a:solidFill>
                  <a:schemeClr val="lt1"/>
                </a:solidFill>
                <a:latin typeface="Abel"/>
                <a:ea typeface="Abel"/>
                <a:cs typeface="Abel"/>
                <a:sym typeface="Abel"/>
              </a:defRPr>
            </a:lvl1pPr>
            <a:lvl2pPr marL="914400" marR="0" lvl="1"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2pPr>
            <a:lvl3pPr marL="1371600" marR="0" lvl="2"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3pPr>
            <a:lvl4pPr marL="1828800" marR="0" lvl="3"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4pPr>
            <a:lvl5pPr marL="2286000" marR="0" lvl="4"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5pPr>
            <a:lvl6pPr marL="2743200" marR="0" lvl="5"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6pPr>
            <a:lvl7pPr marL="3200400" marR="0" lvl="6"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7pPr>
            <a:lvl8pPr marL="3657600" marR="0" lvl="7"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8pPr>
            <a:lvl9pPr marL="4114800" marR="0" lvl="8" indent="-317500" algn="ctr" rtl="0">
              <a:lnSpc>
                <a:spcPct val="100000"/>
              </a:lnSpc>
              <a:spcBef>
                <a:spcPts val="1200"/>
              </a:spcBef>
              <a:spcAft>
                <a:spcPts val="1200"/>
              </a:spcAft>
              <a:buClr>
                <a:schemeClr val="lt1"/>
              </a:buClr>
              <a:buSzPts val="1400"/>
              <a:buFont typeface="Abel"/>
              <a:buNone/>
              <a:defRPr sz="2400" b="1" i="0" u="none" strike="noStrike" cap="none">
                <a:solidFill>
                  <a:schemeClr val="lt1"/>
                </a:solidFill>
                <a:latin typeface="Abel"/>
                <a:ea typeface="Abel"/>
                <a:cs typeface="Abel"/>
                <a:sym typeface="Abel"/>
              </a:defRPr>
            </a:lvl9pPr>
          </a:lstStyle>
          <a:p>
            <a:pPr marL="0" lvl="0" indent="0" algn="just" defTabSz="2492800" hangingPunct="1">
              <a:lnSpc>
                <a:spcPct val="107000"/>
              </a:lnSpc>
              <a:spcAft>
                <a:spcPts val="511"/>
              </a:spcAft>
              <a:buClrTx/>
              <a:buSzTx/>
            </a:pPr>
            <a:r>
              <a:rPr lang="en-US" sz="1400" kern="100" dirty="0">
                <a:solidFill>
                  <a:srgbClr val="2C365E"/>
                </a:solidFill>
                <a:latin typeface="Dubai" panose="020B0503030403030204" pitchFamily="34" charset="-78"/>
                <a:ea typeface="+mj-ea"/>
                <a:cs typeface="Dubai" panose="020B0503030403030204" pitchFamily="34" charset="-78"/>
                <a:sym typeface="Calibri"/>
              </a:rPr>
              <a:t>The outdoor temperature in Saudi Arabia can reach up to 40 c – 50 c during the summer. Hence, the high temperature can affect the efficiency of the EV charger. Consequently, building and designing suitable EV charger station that can withstand the high temperature in Saudi Arabia is preferable. </a:t>
            </a:r>
          </a:p>
          <a:p>
            <a:pPr marL="0" lvl="0" indent="0" algn="just" defTabSz="2492800" hangingPunct="1">
              <a:lnSpc>
                <a:spcPct val="107000"/>
              </a:lnSpc>
              <a:spcAft>
                <a:spcPts val="511"/>
              </a:spcAft>
              <a:buClrTx/>
              <a:buSzTx/>
            </a:pPr>
            <a:endParaRPr sz="1400" kern="100" dirty="0">
              <a:solidFill>
                <a:srgbClr val="2C365E"/>
              </a:solidFill>
              <a:latin typeface="Dubai" panose="020B0503030403030204" pitchFamily="34" charset="-78"/>
              <a:ea typeface="+mj-ea"/>
              <a:cs typeface="Dubai" panose="020B0503030403030204" pitchFamily="34" charset="-78"/>
              <a:sym typeface="Calibri"/>
            </a:endParaRPr>
          </a:p>
        </p:txBody>
      </p:sp>
      <p:sp>
        <p:nvSpPr>
          <p:cNvPr id="477" name="Google Shape;836;p53">
            <a:extLst>
              <a:ext uri="{FF2B5EF4-FFF2-40B4-BE49-F238E27FC236}">
                <a16:creationId xmlns:a16="http://schemas.microsoft.com/office/drawing/2014/main" id="{3488E254-C63E-F2E7-F5DE-42C261D24862}"/>
              </a:ext>
            </a:extLst>
          </p:cNvPr>
          <p:cNvSpPr txBox="1">
            <a:spLocks/>
          </p:cNvSpPr>
          <p:nvPr/>
        </p:nvSpPr>
        <p:spPr>
          <a:xfrm>
            <a:off x="1606768" y="4419710"/>
            <a:ext cx="3625946" cy="461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b" anchorCtr="0">
            <a:noAutofit/>
          </a:bodyPr>
          <a:lstStyle>
            <a:lvl1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1pPr>
            <a:lvl2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2pPr>
            <a:lvl3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3pPr>
            <a:lvl4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4pPr>
            <a:lvl5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algn="l" defTabSz="1969312">
              <a:lnSpc>
                <a:spcPct val="100000"/>
              </a:lnSpc>
              <a:spcBef>
                <a:spcPts val="831"/>
              </a:spcBef>
              <a:defRPr sz="3200" b="1">
                <a:solidFill>
                  <a:srgbClr val="2C365E"/>
                </a:solidFill>
                <a:latin typeface="Source Sans Pro"/>
                <a:ea typeface="Source Sans Pro"/>
                <a:cs typeface="Source Sans Pro"/>
                <a:sym typeface="Source Sans Pro"/>
              </a:defRPr>
            </a:pPr>
            <a:r>
              <a:rPr lang="en-US" sz="2045" b="1" dirty="0">
                <a:solidFill>
                  <a:srgbClr val="2C365E"/>
                </a:solidFill>
                <a:latin typeface="Dubai" panose="020B0503030403030204" pitchFamily="34" charset="-78"/>
                <a:ea typeface="Source Sans Pro"/>
                <a:cs typeface="Dubai" panose="020B0503030403030204" pitchFamily="34" charset="-78"/>
                <a:sym typeface="Source Sans Pro Black"/>
              </a:rPr>
              <a:t>Problem Statement </a:t>
            </a:r>
          </a:p>
        </p:txBody>
      </p:sp>
      <p:grpSp>
        <p:nvGrpSpPr>
          <p:cNvPr id="483" name="Group 482">
            <a:extLst>
              <a:ext uri="{FF2B5EF4-FFF2-40B4-BE49-F238E27FC236}">
                <a16:creationId xmlns:a16="http://schemas.microsoft.com/office/drawing/2014/main" id="{EB6BF3DB-6E8B-3626-44A9-74C370D04761}"/>
              </a:ext>
            </a:extLst>
          </p:cNvPr>
          <p:cNvGrpSpPr/>
          <p:nvPr/>
        </p:nvGrpSpPr>
        <p:grpSpPr>
          <a:xfrm>
            <a:off x="1439721" y="10837866"/>
            <a:ext cx="2935619" cy="2965486"/>
            <a:chOff x="628026" y="1487401"/>
            <a:chExt cx="2441100" cy="2128557"/>
          </a:xfrm>
        </p:grpSpPr>
        <p:sp>
          <p:nvSpPr>
            <p:cNvPr id="484" name="Google Shape;628;p45">
              <a:extLst>
                <a:ext uri="{FF2B5EF4-FFF2-40B4-BE49-F238E27FC236}">
                  <a16:creationId xmlns:a16="http://schemas.microsoft.com/office/drawing/2014/main" id="{F0D5B83C-99AD-6AE5-911E-69BE61A015E1}"/>
                </a:ext>
              </a:extLst>
            </p:cNvPr>
            <p:cNvSpPr/>
            <p:nvPr/>
          </p:nvSpPr>
          <p:spPr>
            <a:xfrm>
              <a:off x="628026" y="1728358"/>
              <a:ext cx="2441100" cy="1887600"/>
            </a:xfrm>
            <a:prstGeom prst="snip2DiagRect">
              <a:avLst>
                <a:gd name="adj1" fmla="val 0"/>
                <a:gd name="adj2" fmla="val 16376"/>
              </a:avLst>
            </a:prstGeom>
            <a:solidFill>
              <a:srgbClr val="030325">
                <a:alpha val="31279"/>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sp>
          <p:nvSpPr>
            <p:cNvPr id="485" name="Google Shape;636;p45">
              <a:extLst>
                <a:ext uri="{FF2B5EF4-FFF2-40B4-BE49-F238E27FC236}">
                  <a16:creationId xmlns:a16="http://schemas.microsoft.com/office/drawing/2014/main" id="{A872FCC1-942D-7F81-9BC3-57B8BACECA58}"/>
                </a:ext>
              </a:extLst>
            </p:cNvPr>
            <p:cNvSpPr/>
            <p:nvPr/>
          </p:nvSpPr>
          <p:spPr>
            <a:xfrm>
              <a:off x="2449761" y="1487401"/>
              <a:ext cx="545400" cy="512100"/>
            </a:xfrm>
            <a:prstGeom prst="snip2DiagRect">
              <a:avLst>
                <a:gd name="adj1" fmla="val 0"/>
                <a:gd name="adj2" fmla="val 230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grpSp>
          <p:nvGrpSpPr>
            <p:cNvPr id="486" name="Google Shape;637;p45">
              <a:extLst>
                <a:ext uri="{FF2B5EF4-FFF2-40B4-BE49-F238E27FC236}">
                  <a16:creationId xmlns:a16="http://schemas.microsoft.com/office/drawing/2014/main" id="{88579B8A-4C22-196E-D395-69FC18C410A3}"/>
                </a:ext>
              </a:extLst>
            </p:cNvPr>
            <p:cNvGrpSpPr/>
            <p:nvPr/>
          </p:nvGrpSpPr>
          <p:grpSpPr>
            <a:xfrm>
              <a:off x="2606543" y="1670358"/>
              <a:ext cx="231837" cy="146184"/>
              <a:chOff x="3679750" y="1562750"/>
              <a:chExt cx="352550" cy="222300"/>
            </a:xfrm>
          </p:grpSpPr>
          <p:cxnSp>
            <p:nvCxnSpPr>
              <p:cNvPr id="487" name="Google Shape;638;p45">
                <a:extLst>
                  <a:ext uri="{FF2B5EF4-FFF2-40B4-BE49-F238E27FC236}">
                    <a16:creationId xmlns:a16="http://schemas.microsoft.com/office/drawing/2014/main" id="{7E2B78F9-D3A2-0F94-BC4F-F19EF67E87DA}"/>
                  </a:ext>
                </a:extLst>
              </p:cNvPr>
              <p:cNvCxnSpPr/>
              <p:nvPr/>
            </p:nvCxnSpPr>
            <p:spPr>
              <a:xfrm>
                <a:off x="3679750" y="1650950"/>
                <a:ext cx="134100" cy="134100"/>
              </a:xfrm>
              <a:prstGeom prst="straightConnector1">
                <a:avLst/>
              </a:prstGeom>
              <a:noFill/>
              <a:ln w="19050" cap="flat" cmpd="sng">
                <a:solidFill>
                  <a:schemeClr val="lt1"/>
                </a:solidFill>
                <a:prstDash val="solid"/>
                <a:round/>
                <a:headEnd type="none" w="med" len="med"/>
                <a:tailEnd type="none" w="med" len="med"/>
              </a:ln>
            </p:spPr>
          </p:cxnSp>
          <p:cxnSp>
            <p:nvCxnSpPr>
              <p:cNvPr id="488" name="Google Shape;639;p45">
                <a:extLst>
                  <a:ext uri="{FF2B5EF4-FFF2-40B4-BE49-F238E27FC236}">
                    <a16:creationId xmlns:a16="http://schemas.microsoft.com/office/drawing/2014/main" id="{3DF2F72F-5AB5-D582-DE8D-8321999593E5}"/>
                  </a:ext>
                </a:extLst>
              </p:cNvPr>
              <p:cNvCxnSpPr/>
              <p:nvPr/>
            </p:nvCxnSpPr>
            <p:spPr>
              <a:xfrm rot="10800000" flipH="1">
                <a:off x="3810000" y="1562750"/>
                <a:ext cx="222300" cy="222300"/>
              </a:xfrm>
              <a:prstGeom prst="straightConnector1">
                <a:avLst/>
              </a:prstGeom>
              <a:noFill/>
              <a:ln w="19050" cap="flat" cmpd="sng">
                <a:solidFill>
                  <a:schemeClr val="lt1"/>
                </a:solidFill>
                <a:prstDash val="solid"/>
                <a:round/>
                <a:headEnd type="none" w="med" len="med"/>
                <a:tailEnd type="none" w="med" len="med"/>
              </a:ln>
            </p:spPr>
          </p:cxnSp>
        </p:grpSp>
      </p:grpSp>
      <p:grpSp>
        <p:nvGrpSpPr>
          <p:cNvPr id="489" name="Group 488">
            <a:extLst>
              <a:ext uri="{FF2B5EF4-FFF2-40B4-BE49-F238E27FC236}">
                <a16:creationId xmlns:a16="http://schemas.microsoft.com/office/drawing/2014/main" id="{50AFE4F5-DED8-DD82-F147-BBDB55772A5E}"/>
              </a:ext>
            </a:extLst>
          </p:cNvPr>
          <p:cNvGrpSpPr/>
          <p:nvPr/>
        </p:nvGrpSpPr>
        <p:grpSpPr>
          <a:xfrm>
            <a:off x="4605803" y="10936183"/>
            <a:ext cx="3124283" cy="2837691"/>
            <a:chOff x="705995" y="1487401"/>
            <a:chExt cx="2441100" cy="2079285"/>
          </a:xfrm>
        </p:grpSpPr>
        <p:sp>
          <p:nvSpPr>
            <p:cNvPr id="490" name="Google Shape;628;p45">
              <a:extLst>
                <a:ext uri="{FF2B5EF4-FFF2-40B4-BE49-F238E27FC236}">
                  <a16:creationId xmlns:a16="http://schemas.microsoft.com/office/drawing/2014/main" id="{8D8AE93C-FA91-A788-704E-79169792C35D}"/>
                </a:ext>
              </a:extLst>
            </p:cNvPr>
            <p:cNvSpPr/>
            <p:nvPr/>
          </p:nvSpPr>
          <p:spPr>
            <a:xfrm>
              <a:off x="705995" y="1679086"/>
              <a:ext cx="2441100" cy="1887600"/>
            </a:xfrm>
            <a:prstGeom prst="snip2DiagRect">
              <a:avLst>
                <a:gd name="adj1" fmla="val 0"/>
                <a:gd name="adj2" fmla="val 16376"/>
              </a:avLst>
            </a:prstGeom>
            <a:solidFill>
              <a:srgbClr val="030325">
                <a:alpha val="31279"/>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Dubai" panose="020B0503030403030204" pitchFamily="34" charset="-78"/>
                <a:cs typeface="Dubai" panose="020B0503030403030204" pitchFamily="34" charset="-78"/>
              </a:endParaRPr>
            </a:p>
          </p:txBody>
        </p:sp>
        <p:sp>
          <p:nvSpPr>
            <p:cNvPr id="491" name="Google Shape;636;p45">
              <a:extLst>
                <a:ext uri="{FF2B5EF4-FFF2-40B4-BE49-F238E27FC236}">
                  <a16:creationId xmlns:a16="http://schemas.microsoft.com/office/drawing/2014/main" id="{648ECE40-7F0D-E3CD-0941-27FDD6063DDC}"/>
                </a:ext>
              </a:extLst>
            </p:cNvPr>
            <p:cNvSpPr/>
            <p:nvPr/>
          </p:nvSpPr>
          <p:spPr>
            <a:xfrm>
              <a:off x="2449761" y="1487401"/>
              <a:ext cx="545400" cy="512100"/>
            </a:xfrm>
            <a:prstGeom prst="snip2DiagRect">
              <a:avLst>
                <a:gd name="adj1" fmla="val 0"/>
                <a:gd name="adj2" fmla="val 230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grpSp>
          <p:nvGrpSpPr>
            <p:cNvPr id="492" name="Google Shape;637;p45">
              <a:extLst>
                <a:ext uri="{FF2B5EF4-FFF2-40B4-BE49-F238E27FC236}">
                  <a16:creationId xmlns:a16="http://schemas.microsoft.com/office/drawing/2014/main" id="{AF306B3D-234E-7AB2-F8B8-E4CB64678D0E}"/>
                </a:ext>
              </a:extLst>
            </p:cNvPr>
            <p:cNvGrpSpPr/>
            <p:nvPr/>
          </p:nvGrpSpPr>
          <p:grpSpPr>
            <a:xfrm>
              <a:off x="2606543" y="1670358"/>
              <a:ext cx="231837" cy="146184"/>
              <a:chOff x="3679750" y="1562750"/>
              <a:chExt cx="352550" cy="222300"/>
            </a:xfrm>
          </p:grpSpPr>
          <p:cxnSp>
            <p:nvCxnSpPr>
              <p:cNvPr id="493" name="Google Shape;638;p45">
                <a:extLst>
                  <a:ext uri="{FF2B5EF4-FFF2-40B4-BE49-F238E27FC236}">
                    <a16:creationId xmlns:a16="http://schemas.microsoft.com/office/drawing/2014/main" id="{8B808DD9-E8C1-B20D-6B05-54C055B2DECC}"/>
                  </a:ext>
                </a:extLst>
              </p:cNvPr>
              <p:cNvCxnSpPr/>
              <p:nvPr/>
            </p:nvCxnSpPr>
            <p:spPr>
              <a:xfrm>
                <a:off x="3679750" y="1650950"/>
                <a:ext cx="134100" cy="134100"/>
              </a:xfrm>
              <a:prstGeom prst="straightConnector1">
                <a:avLst/>
              </a:prstGeom>
              <a:noFill/>
              <a:ln w="19050" cap="flat" cmpd="sng">
                <a:solidFill>
                  <a:schemeClr val="lt1"/>
                </a:solidFill>
                <a:prstDash val="solid"/>
                <a:round/>
                <a:headEnd type="none" w="med" len="med"/>
                <a:tailEnd type="none" w="med" len="med"/>
              </a:ln>
            </p:spPr>
          </p:cxnSp>
          <p:cxnSp>
            <p:nvCxnSpPr>
              <p:cNvPr id="494" name="Google Shape;639;p45">
                <a:extLst>
                  <a:ext uri="{FF2B5EF4-FFF2-40B4-BE49-F238E27FC236}">
                    <a16:creationId xmlns:a16="http://schemas.microsoft.com/office/drawing/2014/main" id="{AD966242-CC8A-17E6-C22B-A1B7FBBB29FA}"/>
                  </a:ext>
                </a:extLst>
              </p:cNvPr>
              <p:cNvCxnSpPr/>
              <p:nvPr/>
            </p:nvCxnSpPr>
            <p:spPr>
              <a:xfrm rot="10800000" flipH="1">
                <a:off x="3810000" y="1562750"/>
                <a:ext cx="222300" cy="222300"/>
              </a:xfrm>
              <a:prstGeom prst="straightConnector1">
                <a:avLst/>
              </a:prstGeom>
              <a:noFill/>
              <a:ln w="19050" cap="flat" cmpd="sng">
                <a:solidFill>
                  <a:schemeClr val="lt1"/>
                </a:solidFill>
                <a:prstDash val="solid"/>
                <a:round/>
                <a:headEnd type="none" w="med" len="med"/>
                <a:tailEnd type="none" w="med" len="med"/>
              </a:ln>
            </p:spPr>
          </p:cxnSp>
        </p:grpSp>
      </p:grpSp>
      <p:grpSp>
        <p:nvGrpSpPr>
          <p:cNvPr id="495" name="Group 494">
            <a:extLst>
              <a:ext uri="{FF2B5EF4-FFF2-40B4-BE49-F238E27FC236}">
                <a16:creationId xmlns:a16="http://schemas.microsoft.com/office/drawing/2014/main" id="{2A44CB4E-ADD2-551A-D387-06091669528D}"/>
              </a:ext>
            </a:extLst>
          </p:cNvPr>
          <p:cNvGrpSpPr/>
          <p:nvPr/>
        </p:nvGrpSpPr>
        <p:grpSpPr>
          <a:xfrm>
            <a:off x="8006118" y="10811672"/>
            <a:ext cx="2597504" cy="3057043"/>
            <a:chOff x="602562" y="1487401"/>
            <a:chExt cx="2441100" cy="2260072"/>
          </a:xfrm>
        </p:grpSpPr>
        <p:sp>
          <p:nvSpPr>
            <p:cNvPr id="496" name="Google Shape;628;p45">
              <a:extLst>
                <a:ext uri="{FF2B5EF4-FFF2-40B4-BE49-F238E27FC236}">
                  <a16:creationId xmlns:a16="http://schemas.microsoft.com/office/drawing/2014/main" id="{038CDE09-520E-9478-595E-B4D159FCA5F1}"/>
                </a:ext>
              </a:extLst>
            </p:cNvPr>
            <p:cNvSpPr/>
            <p:nvPr/>
          </p:nvSpPr>
          <p:spPr>
            <a:xfrm>
              <a:off x="602562" y="1859873"/>
              <a:ext cx="2441100" cy="1887600"/>
            </a:xfrm>
            <a:prstGeom prst="snip2DiagRect">
              <a:avLst>
                <a:gd name="adj1" fmla="val 0"/>
                <a:gd name="adj2" fmla="val 16376"/>
              </a:avLst>
            </a:prstGeom>
            <a:solidFill>
              <a:srgbClr val="030325">
                <a:alpha val="31279"/>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sp>
          <p:nvSpPr>
            <p:cNvPr id="497" name="Google Shape;636;p45">
              <a:extLst>
                <a:ext uri="{FF2B5EF4-FFF2-40B4-BE49-F238E27FC236}">
                  <a16:creationId xmlns:a16="http://schemas.microsoft.com/office/drawing/2014/main" id="{5F8C385B-2D55-5315-559B-8039F36F5982}"/>
                </a:ext>
              </a:extLst>
            </p:cNvPr>
            <p:cNvSpPr/>
            <p:nvPr/>
          </p:nvSpPr>
          <p:spPr>
            <a:xfrm>
              <a:off x="2449761" y="1487401"/>
              <a:ext cx="545400" cy="512100"/>
            </a:xfrm>
            <a:prstGeom prst="snip2DiagRect">
              <a:avLst>
                <a:gd name="adj1" fmla="val 0"/>
                <a:gd name="adj2" fmla="val 230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ubai" panose="020B0503030403030204" pitchFamily="34" charset="-78"/>
                <a:cs typeface="Dubai" panose="020B0503030403030204" pitchFamily="34" charset="-78"/>
              </a:endParaRPr>
            </a:p>
          </p:txBody>
        </p:sp>
        <p:grpSp>
          <p:nvGrpSpPr>
            <p:cNvPr id="498" name="Google Shape;637;p45">
              <a:extLst>
                <a:ext uri="{FF2B5EF4-FFF2-40B4-BE49-F238E27FC236}">
                  <a16:creationId xmlns:a16="http://schemas.microsoft.com/office/drawing/2014/main" id="{3CE04E86-535D-075C-7B90-B2BB3DD7F3CB}"/>
                </a:ext>
              </a:extLst>
            </p:cNvPr>
            <p:cNvGrpSpPr/>
            <p:nvPr/>
          </p:nvGrpSpPr>
          <p:grpSpPr>
            <a:xfrm>
              <a:off x="2606543" y="1670358"/>
              <a:ext cx="231837" cy="146184"/>
              <a:chOff x="3679750" y="1562750"/>
              <a:chExt cx="352550" cy="222300"/>
            </a:xfrm>
          </p:grpSpPr>
          <p:cxnSp>
            <p:nvCxnSpPr>
              <p:cNvPr id="499" name="Google Shape;638;p45">
                <a:extLst>
                  <a:ext uri="{FF2B5EF4-FFF2-40B4-BE49-F238E27FC236}">
                    <a16:creationId xmlns:a16="http://schemas.microsoft.com/office/drawing/2014/main" id="{7F40EE82-439A-441E-F062-91347320D715}"/>
                  </a:ext>
                </a:extLst>
              </p:cNvPr>
              <p:cNvCxnSpPr/>
              <p:nvPr/>
            </p:nvCxnSpPr>
            <p:spPr>
              <a:xfrm>
                <a:off x="3679750" y="1650950"/>
                <a:ext cx="134100" cy="134100"/>
              </a:xfrm>
              <a:prstGeom prst="straightConnector1">
                <a:avLst/>
              </a:prstGeom>
              <a:noFill/>
              <a:ln w="19050" cap="flat" cmpd="sng">
                <a:solidFill>
                  <a:schemeClr val="lt1"/>
                </a:solidFill>
                <a:prstDash val="solid"/>
                <a:round/>
                <a:headEnd type="none" w="med" len="med"/>
                <a:tailEnd type="none" w="med" len="med"/>
              </a:ln>
            </p:spPr>
          </p:cxnSp>
          <p:cxnSp>
            <p:nvCxnSpPr>
              <p:cNvPr id="500" name="Google Shape;639;p45">
                <a:extLst>
                  <a:ext uri="{FF2B5EF4-FFF2-40B4-BE49-F238E27FC236}">
                    <a16:creationId xmlns:a16="http://schemas.microsoft.com/office/drawing/2014/main" id="{FE9E41D9-98F3-A76F-2E2D-AD9CB0BEA244}"/>
                  </a:ext>
                </a:extLst>
              </p:cNvPr>
              <p:cNvCxnSpPr/>
              <p:nvPr/>
            </p:nvCxnSpPr>
            <p:spPr>
              <a:xfrm rot="10800000" flipH="1">
                <a:off x="3810000" y="1562750"/>
                <a:ext cx="222300" cy="222300"/>
              </a:xfrm>
              <a:prstGeom prst="straightConnector1">
                <a:avLst/>
              </a:prstGeom>
              <a:noFill/>
              <a:ln w="19050" cap="flat" cmpd="sng">
                <a:solidFill>
                  <a:schemeClr val="lt1"/>
                </a:solidFill>
                <a:prstDash val="solid"/>
                <a:round/>
                <a:headEnd type="none" w="med" len="med"/>
                <a:tailEnd type="none" w="med" len="med"/>
              </a:ln>
            </p:spPr>
          </p:cxnSp>
        </p:grpSp>
      </p:grpSp>
      <p:sp>
        <p:nvSpPr>
          <p:cNvPr id="501" name="Google Shape;631;p45">
            <a:extLst>
              <a:ext uri="{FF2B5EF4-FFF2-40B4-BE49-F238E27FC236}">
                <a16:creationId xmlns:a16="http://schemas.microsoft.com/office/drawing/2014/main" id="{B7FBE397-840E-348C-EDD6-4F41B19A34B3}"/>
              </a:ext>
            </a:extLst>
          </p:cNvPr>
          <p:cNvSpPr txBox="1">
            <a:spLocks/>
          </p:cNvSpPr>
          <p:nvPr/>
        </p:nvSpPr>
        <p:spPr>
          <a:xfrm>
            <a:off x="1512581" y="11521437"/>
            <a:ext cx="2495841" cy="1842276"/>
          </a:xfrm>
          <a:prstGeom prst="rect">
            <a:avLst/>
          </a:prstGeom>
          <a:ln w="12700">
            <a:miter lim="400000"/>
          </a:ln>
        </p:spPr>
        <p:txBody>
          <a:bodyPr spcFirstLastPara="1" wrap="square" lIns="91425" tIns="91425" rIns="91425" bIns="91425" anchor="t" anchorCtr="0">
            <a:noAutofit/>
          </a:bodyPr>
          <a:lstStyle>
            <a:defPPr marL="0" marR="0" indent="0" algn="l" defTabSz="609539"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defRPr>
            </a:defPPr>
            <a:lvl1pPr marL="0" marR="0" indent="0" algn="r" defTabSz="304770" rtl="0" fontAlgn="auto" latinLnBrk="0" hangingPunct="0">
              <a:lnSpc>
                <a:spcPct val="100000"/>
              </a:lnSpc>
              <a:spcBef>
                <a:spcPts val="0"/>
              </a:spcBef>
              <a:spcAft>
                <a:spcPts val="0"/>
              </a:spcAft>
              <a:buClrTx/>
              <a:buSzTx/>
              <a:buFontTx/>
              <a:buNone/>
              <a:tabLst/>
              <a:defRPr kumimoji="0" sz="3195" b="0" i="0" u="none" strike="noStrike" cap="none" spc="0" normalizeH="0" baseline="0">
                <a:ln>
                  <a:noFill/>
                </a:ln>
                <a:solidFill>
                  <a:srgbClr val="888888"/>
                </a:solidFill>
                <a:effectLst/>
                <a:uFillTx/>
                <a:latin typeface="+mj-lt"/>
                <a:ea typeface="+mj-ea"/>
                <a:cs typeface="+mj-cs"/>
                <a:sym typeface="Calibri"/>
              </a:defRPr>
            </a:lvl1pPr>
            <a:lvl2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2pPr>
            <a:lvl3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3pPr>
            <a:lvl4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4pPr>
            <a:lvl5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5pPr>
            <a:lvl6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6pPr>
            <a:lvl7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7pPr>
            <a:lvl8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8pPr>
            <a:lvl9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9pPr>
          </a:lstStyle>
          <a:p>
            <a:pPr algn="ctr">
              <a:spcAft>
                <a:spcPts val="1200"/>
              </a:spcAft>
            </a:pPr>
            <a:r>
              <a:rPr lang="en-US" sz="1800" b="1" kern="100" dirty="0">
                <a:solidFill>
                  <a:srgbClr val="2C365E"/>
                </a:solidFill>
                <a:latin typeface="Dubai" panose="020B0503030403030204" pitchFamily="34" charset="-78"/>
                <a:cs typeface="Dubai" panose="020B0503030403030204" pitchFamily="34" charset="-78"/>
              </a:rPr>
              <a:t>The cooling system must meet safety standards for user protection and equipment safety.</a:t>
            </a:r>
          </a:p>
        </p:txBody>
      </p:sp>
      <p:sp>
        <p:nvSpPr>
          <p:cNvPr id="502" name="Google Shape;632;p45">
            <a:extLst>
              <a:ext uri="{FF2B5EF4-FFF2-40B4-BE49-F238E27FC236}">
                <a16:creationId xmlns:a16="http://schemas.microsoft.com/office/drawing/2014/main" id="{447F98A7-37F4-3200-343E-7C7630586AF3}"/>
              </a:ext>
            </a:extLst>
          </p:cNvPr>
          <p:cNvSpPr txBox="1">
            <a:spLocks/>
          </p:cNvSpPr>
          <p:nvPr/>
        </p:nvSpPr>
        <p:spPr>
          <a:xfrm>
            <a:off x="5055210" y="10764353"/>
            <a:ext cx="2265000" cy="461700"/>
          </a:xfrm>
          <a:prstGeom prst="rect">
            <a:avLst/>
          </a:prstGeom>
        </p:spPr>
        <p:txBody>
          <a:bodyPr spcFirstLastPara="1" wrap="square" lIns="91425" tIns="91425" rIns="91425" bIns="91425" anchor="ctr"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hangingPunct="1">
              <a:lnSpc>
                <a:spcPct val="87000"/>
              </a:lnSpc>
              <a:spcBef>
                <a:spcPts val="0"/>
              </a:spcBef>
              <a:spcAft>
                <a:spcPts val="511"/>
              </a:spcAft>
              <a:buSzTx/>
              <a:buNone/>
            </a:pPr>
            <a:r>
              <a:rPr lang="en-US" sz="2800" kern="100" dirty="0">
                <a:solidFill>
                  <a:srgbClr val="2C365E"/>
                </a:solidFill>
                <a:latin typeface="Dubai" panose="020B0503030403030204" pitchFamily="34" charset="-78"/>
                <a:cs typeface="Dubai" panose="020B0503030403030204" pitchFamily="34" charset="-78"/>
                <a:sym typeface="Helvetica"/>
              </a:rPr>
              <a:t>Integration</a:t>
            </a:r>
          </a:p>
        </p:txBody>
      </p:sp>
      <p:sp>
        <p:nvSpPr>
          <p:cNvPr id="504" name="Google Shape;632;p45">
            <a:extLst>
              <a:ext uri="{FF2B5EF4-FFF2-40B4-BE49-F238E27FC236}">
                <a16:creationId xmlns:a16="http://schemas.microsoft.com/office/drawing/2014/main" id="{807E02CB-DD9F-854C-BE66-654A79353EC2}"/>
              </a:ext>
            </a:extLst>
          </p:cNvPr>
          <p:cNvSpPr txBox="1">
            <a:spLocks/>
          </p:cNvSpPr>
          <p:nvPr/>
        </p:nvSpPr>
        <p:spPr>
          <a:xfrm>
            <a:off x="8288845" y="10732891"/>
            <a:ext cx="2265000" cy="461700"/>
          </a:xfrm>
          <a:prstGeom prst="rect">
            <a:avLst/>
          </a:prstGeom>
        </p:spPr>
        <p:txBody>
          <a:bodyPr spcFirstLastPara="1" wrap="square" lIns="91425" tIns="91425" rIns="91425" bIns="91425" anchor="ctr"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hangingPunct="1">
              <a:lnSpc>
                <a:spcPct val="87000"/>
              </a:lnSpc>
              <a:spcBef>
                <a:spcPts val="0"/>
              </a:spcBef>
              <a:spcAft>
                <a:spcPts val="511"/>
              </a:spcAft>
              <a:buSzTx/>
              <a:buNone/>
            </a:pPr>
            <a:r>
              <a:rPr lang="en-US" sz="2400" kern="100" dirty="0">
                <a:solidFill>
                  <a:srgbClr val="2C365E"/>
                </a:solidFill>
                <a:latin typeface="Dubai" panose="020B0503030403030204" pitchFamily="34" charset="-78"/>
                <a:cs typeface="Dubai" panose="020B0503030403030204" pitchFamily="34" charset="-78"/>
                <a:sym typeface="Helvetica"/>
              </a:rPr>
              <a:t>Maintenance requirement</a:t>
            </a:r>
          </a:p>
        </p:txBody>
      </p:sp>
      <p:sp>
        <p:nvSpPr>
          <p:cNvPr id="505" name="Google Shape;631;p45">
            <a:extLst>
              <a:ext uri="{FF2B5EF4-FFF2-40B4-BE49-F238E27FC236}">
                <a16:creationId xmlns:a16="http://schemas.microsoft.com/office/drawing/2014/main" id="{AEC30EE6-411B-9368-8B17-42BB41E73D40}"/>
              </a:ext>
            </a:extLst>
          </p:cNvPr>
          <p:cNvSpPr txBox="1">
            <a:spLocks/>
          </p:cNvSpPr>
          <p:nvPr/>
        </p:nvSpPr>
        <p:spPr>
          <a:xfrm>
            <a:off x="8207299" y="11652822"/>
            <a:ext cx="2265000" cy="923400"/>
          </a:xfrm>
          <a:prstGeom prst="rect">
            <a:avLst/>
          </a:prstGeom>
          <a:ln w="12700">
            <a:miter lim="400000"/>
          </a:ln>
        </p:spPr>
        <p:txBody>
          <a:bodyPr spcFirstLastPara="1" wrap="square" lIns="91425" tIns="91425" rIns="91425" bIns="91425" anchor="t" anchorCtr="0">
            <a:noAutofit/>
          </a:bodyPr>
          <a:lstStyle>
            <a:defPPr marL="0" marR="0" indent="0" algn="l" defTabSz="609539"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defRPr>
            </a:defPPr>
            <a:lvl1pPr marL="0" marR="0" indent="0" algn="r" defTabSz="304770" rtl="0" fontAlgn="auto" latinLnBrk="0" hangingPunct="0">
              <a:lnSpc>
                <a:spcPct val="100000"/>
              </a:lnSpc>
              <a:spcBef>
                <a:spcPts val="0"/>
              </a:spcBef>
              <a:spcAft>
                <a:spcPts val="0"/>
              </a:spcAft>
              <a:buClrTx/>
              <a:buSzTx/>
              <a:buFontTx/>
              <a:buNone/>
              <a:tabLst/>
              <a:defRPr kumimoji="0" sz="3195" b="0" i="0" u="none" strike="noStrike" cap="none" spc="0" normalizeH="0" baseline="0">
                <a:ln>
                  <a:noFill/>
                </a:ln>
                <a:solidFill>
                  <a:srgbClr val="888888"/>
                </a:solidFill>
                <a:effectLst/>
                <a:uFillTx/>
                <a:latin typeface="+mj-lt"/>
                <a:ea typeface="+mj-ea"/>
                <a:cs typeface="+mj-cs"/>
                <a:sym typeface="Calibri"/>
              </a:defRPr>
            </a:lvl1pPr>
            <a:lvl2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2pPr>
            <a:lvl3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3pPr>
            <a:lvl4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4pPr>
            <a:lvl5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5pPr>
            <a:lvl6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6pPr>
            <a:lvl7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7pPr>
            <a:lvl8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8pPr>
            <a:lvl9pPr marL="0" marR="0" indent="0" algn="l" defTabSz="30477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9pPr>
          </a:lstStyle>
          <a:p>
            <a:pPr algn="ctr">
              <a:spcAft>
                <a:spcPts val="1200"/>
              </a:spcAft>
            </a:pPr>
            <a:r>
              <a:rPr lang="en-US" sz="1800" b="1" kern="100" dirty="0">
                <a:solidFill>
                  <a:srgbClr val="2C365E"/>
                </a:solidFill>
                <a:latin typeface="Dubai" panose="020B0503030403030204" pitchFamily="34" charset="-78"/>
                <a:cs typeface="Dubai" panose="020B0503030403030204" pitchFamily="34" charset="-78"/>
              </a:rPr>
              <a:t>The cooling system must meet safety standards for user protection and equipment safety.</a:t>
            </a:r>
          </a:p>
        </p:txBody>
      </p:sp>
      <p:pic>
        <p:nvPicPr>
          <p:cNvPr id="507" name="Picture 506">
            <a:extLst>
              <a:ext uri="{FF2B5EF4-FFF2-40B4-BE49-F238E27FC236}">
                <a16:creationId xmlns:a16="http://schemas.microsoft.com/office/drawing/2014/main" id="{390782CF-1A7E-3480-DC87-4E8E1C430B9D}"/>
              </a:ext>
            </a:extLst>
          </p:cNvPr>
          <p:cNvPicPr>
            <a:picLocks noChangeAspect="1"/>
          </p:cNvPicPr>
          <p:nvPr/>
        </p:nvPicPr>
        <p:blipFill>
          <a:blip r:embed="rId4"/>
          <a:stretch>
            <a:fillRect/>
          </a:stretch>
        </p:blipFill>
        <p:spPr>
          <a:xfrm>
            <a:off x="22582119" y="9213380"/>
            <a:ext cx="3828945" cy="3837736"/>
          </a:xfrm>
          <a:prstGeom prst="rect">
            <a:avLst/>
          </a:prstGeom>
        </p:spPr>
      </p:pic>
      <p:pic>
        <p:nvPicPr>
          <p:cNvPr id="513" name="Picture 512" descr="A diagram of a car charging station&#10;&#10;Description automatically generated">
            <a:extLst>
              <a:ext uri="{FF2B5EF4-FFF2-40B4-BE49-F238E27FC236}">
                <a16:creationId xmlns:a16="http://schemas.microsoft.com/office/drawing/2014/main" id="{85E6E7F6-FB36-1094-FC52-DC653FCE4B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87156" y="3819487"/>
            <a:ext cx="5710870" cy="4680027"/>
          </a:xfrm>
          <a:prstGeom prst="rect">
            <a:avLst/>
          </a:prstGeom>
        </p:spPr>
      </p:pic>
      <p:sp>
        <p:nvSpPr>
          <p:cNvPr id="514" name="Title 4">
            <a:extLst>
              <a:ext uri="{FF2B5EF4-FFF2-40B4-BE49-F238E27FC236}">
                <a16:creationId xmlns:a16="http://schemas.microsoft.com/office/drawing/2014/main" id="{86828F1F-D8AA-20F9-E95E-D6F24613EC02}"/>
              </a:ext>
            </a:extLst>
          </p:cNvPr>
          <p:cNvSpPr txBox="1"/>
          <p:nvPr/>
        </p:nvSpPr>
        <p:spPr>
          <a:xfrm>
            <a:off x="12799514" y="3318326"/>
            <a:ext cx="4576172" cy="51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964" tIns="25964" rIns="25964" bIns="25964">
            <a:spAutoFit/>
          </a:bodyPr>
          <a:lstStyle>
            <a:lvl1pPr defTabSz="2418923">
              <a:defRPr sz="2800" b="1">
                <a:solidFill>
                  <a:srgbClr val="2C365E"/>
                </a:solidFill>
                <a:latin typeface="Source Sans Pro SemiBold"/>
                <a:ea typeface="Source Sans Pro SemiBold"/>
                <a:cs typeface="Source Sans Pro SemiBold"/>
                <a:sym typeface="Source Sans Pro SemiBold"/>
              </a:defRPr>
            </a:lvl1pPr>
          </a:lstStyle>
          <a:p>
            <a:pPr>
              <a:lnSpc>
                <a:spcPct val="107000"/>
              </a:lnSpc>
              <a:spcAft>
                <a:spcPts val="511"/>
              </a:spcAft>
            </a:pPr>
            <a:r>
              <a:rPr lang="en-US" sz="2811" b="0" dirty="0">
                <a:latin typeface="Dubai" panose="020B0503030403030204" pitchFamily="34" charset="-78"/>
                <a:ea typeface="Source Sans Pro"/>
                <a:cs typeface="Dubai" panose="020B0503030403030204" pitchFamily="34" charset="-78"/>
                <a:sym typeface="Helvetica"/>
              </a:rPr>
              <a:t>The PFD of the entire design </a:t>
            </a:r>
          </a:p>
        </p:txBody>
      </p:sp>
      <p:pic>
        <p:nvPicPr>
          <p:cNvPr id="516" name="Picture 515" descr="A diagram of a system&#10;&#10;Description automatically generated">
            <a:extLst>
              <a:ext uri="{FF2B5EF4-FFF2-40B4-BE49-F238E27FC236}">
                <a16:creationId xmlns:a16="http://schemas.microsoft.com/office/drawing/2014/main" id="{E77E3C1B-5230-7460-8F92-A133B8CCB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7768" y="3790079"/>
            <a:ext cx="4988537" cy="4658659"/>
          </a:xfrm>
          <a:prstGeom prst="rect">
            <a:avLst/>
          </a:prstGeom>
        </p:spPr>
      </p:pic>
      <p:sp>
        <p:nvSpPr>
          <p:cNvPr id="521" name="Title 4">
            <a:extLst>
              <a:ext uri="{FF2B5EF4-FFF2-40B4-BE49-F238E27FC236}">
                <a16:creationId xmlns:a16="http://schemas.microsoft.com/office/drawing/2014/main" id="{9CE63970-0F60-9442-A010-B1D83FFA5853}"/>
              </a:ext>
            </a:extLst>
          </p:cNvPr>
          <p:cNvSpPr txBox="1"/>
          <p:nvPr/>
        </p:nvSpPr>
        <p:spPr>
          <a:xfrm>
            <a:off x="23953781" y="2955685"/>
            <a:ext cx="5378958" cy="51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964" tIns="25964" rIns="25964" bIns="25964">
            <a:spAutoFit/>
          </a:bodyPr>
          <a:lstStyle>
            <a:lvl1pPr defTabSz="2418923">
              <a:defRPr sz="2800" b="1">
                <a:solidFill>
                  <a:srgbClr val="2C365E"/>
                </a:solidFill>
                <a:latin typeface="Source Sans Pro SemiBold"/>
                <a:ea typeface="Source Sans Pro SemiBold"/>
                <a:cs typeface="Source Sans Pro SemiBold"/>
                <a:sym typeface="Source Sans Pro SemiBold"/>
              </a:defRPr>
            </a:lvl1pPr>
          </a:lstStyle>
          <a:p>
            <a:pPr>
              <a:lnSpc>
                <a:spcPct val="107000"/>
              </a:lnSpc>
              <a:spcAft>
                <a:spcPts val="511"/>
              </a:spcAft>
            </a:pPr>
            <a:r>
              <a:rPr lang="en-US" sz="2811" b="0" dirty="0">
                <a:latin typeface="Dubai" panose="020B0503030403030204" pitchFamily="34" charset="-78"/>
                <a:ea typeface="Source Sans Pro"/>
                <a:cs typeface="Dubai" panose="020B0503030403030204" pitchFamily="34" charset="-78"/>
                <a:sym typeface="Helvetica"/>
              </a:rPr>
              <a:t>Pump design and control</a:t>
            </a:r>
          </a:p>
        </p:txBody>
      </p:sp>
      <p:sp>
        <p:nvSpPr>
          <p:cNvPr id="522" name="Line">
            <a:extLst>
              <a:ext uri="{FF2B5EF4-FFF2-40B4-BE49-F238E27FC236}">
                <a16:creationId xmlns:a16="http://schemas.microsoft.com/office/drawing/2014/main" id="{C3AA9F92-27D0-D892-C982-5B385D26937F}"/>
              </a:ext>
            </a:extLst>
          </p:cNvPr>
          <p:cNvSpPr/>
          <p:nvPr/>
        </p:nvSpPr>
        <p:spPr>
          <a:xfrm>
            <a:off x="11736762" y="13735410"/>
            <a:ext cx="16973080" cy="5657"/>
          </a:xfrm>
          <a:prstGeom prst="line">
            <a:avLst/>
          </a:prstGeom>
          <a:ln w="25400">
            <a:solidFill>
              <a:srgbClr val="2C365E"/>
            </a:solidFill>
            <a:miter lim="400000"/>
          </a:ln>
        </p:spPr>
        <p:txBody>
          <a:bodyPr lIns="29209" tIns="29209" rIns="29209" bIns="29209"/>
          <a:lstStyle/>
          <a:p>
            <a:endParaRPr sz="768">
              <a:latin typeface="Dubai" panose="020B0503030403030204" pitchFamily="34" charset="-78"/>
              <a:cs typeface="Dubai" panose="020B0503030403030204" pitchFamily="34" charset="-78"/>
            </a:endParaRPr>
          </a:p>
        </p:txBody>
      </p:sp>
      <p:sp>
        <p:nvSpPr>
          <p:cNvPr id="523" name="Title 4">
            <a:extLst>
              <a:ext uri="{FF2B5EF4-FFF2-40B4-BE49-F238E27FC236}">
                <a16:creationId xmlns:a16="http://schemas.microsoft.com/office/drawing/2014/main" id="{8717B3BC-EA3F-E1C1-FF85-1692B4FBD451}"/>
              </a:ext>
            </a:extLst>
          </p:cNvPr>
          <p:cNvSpPr txBox="1"/>
          <p:nvPr/>
        </p:nvSpPr>
        <p:spPr>
          <a:xfrm>
            <a:off x="11623373" y="8890999"/>
            <a:ext cx="4576172" cy="557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964" tIns="25964" rIns="25964" bIns="25964">
            <a:spAutoFit/>
          </a:bodyPr>
          <a:lstStyle>
            <a:lvl1pPr defTabSz="2418923">
              <a:defRPr sz="2800" b="1">
                <a:solidFill>
                  <a:srgbClr val="2C365E"/>
                </a:solidFill>
                <a:latin typeface="Source Sans Pro SemiBold"/>
                <a:ea typeface="Source Sans Pro SemiBold"/>
                <a:cs typeface="Source Sans Pro SemiBold"/>
                <a:sym typeface="Source Sans Pro SemiBold"/>
              </a:defRPr>
            </a:lvl1pPr>
          </a:lstStyle>
          <a:p>
            <a:pPr>
              <a:lnSpc>
                <a:spcPct val="107000"/>
              </a:lnSpc>
              <a:spcAft>
                <a:spcPts val="511"/>
              </a:spcAft>
            </a:pPr>
            <a:r>
              <a:rPr lang="en-US" sz="3068" kern="100" dirty="0">
                <a:latin typeface="Dubai" panose="020B0503030403030204" pitchFamily="34" charset="-78"/>
                <a:cs typeface="Dubai" panose="020B0503030403030204" pitchFamily="34" charset="-78"/>
              </a:rPr>
              <a:t> Testing / Validation</a:t>
            </a:r>
          </a:p>
        </p:txBody>
      </p:sp>
      <p:graphicFrame>
        <p:nvGraphicFramePr>
          <p:cNvPr id="524" name="Table 523">
            <a:extLst>
              <a:ext uri="{FF2B5EF4-FFF2-40B4-BE49-F238E27FC236}">
                <a16:creationId xmlns:a16="http://schemas.microsoft.com/office/drawing/2014/main" id="{AC20B66C-3C7F-BFFB-7EAC-76A1C72EFAA8}"/>
              </a:ext>
            </a:extLst>
          </p:cNvPr>
          <p:cNvGraphicFramePr>
            <a:graphicFrameLocks noGrp="1"/>
          </p:cNvGraphicFramePr>
          <p:nvPr>
            <p:extLst>
              <p:ext uri="{D42A27DB-BD31-4B8C-83A1-F6EECF244321}">
                <p14:modId xmlns:p14="http://schemas.microsoft.com/office/powerpoint/2010/main" val="1370967633"/>
              </p:ext>
            </p:extLst>
          </p:nvPr>
        </p:nvGraphicFramePr>
        <p:xfrm>
          <a:off x="11698465" y="9705027"/>
          <a:ext cx="10883654" cy="2893873"/>
        </p:xfrm>
        <a:graphic>
          <a:graphicData uri="http://schemas.openxmlformats.org/drawingml/2006/table">
            <a:tbl>
              <a:tblPr>
                <a:tableStyleId>{08FB837D-C827-4EFA-A057-4D05807E0F7C}</a:tableStyleId>
              </a:tblPr>
              <a:tblGrid>
                <a:gridCol w="857362">
                  <a:extLst>
                    <a:ext uri="{9D8B030D-6E8A-4147-A177-3AD203B41FA5}">
                      <a16:colId xmlns:a16="http://schemas.microsoft.com/office/drawing/2014/main" val="359258195"/>
                    </a:ext>
                  </a:extLst>
                </a:gridCol>
                <a:gridCol w="679421">
                  <a:extLst>
                    <a:ext uri="{9D8B030D-6E8A-4147-A177-3AD203B41FA5}">
                      <a16:colId xmlns:a16="http://schemas.microsoft.com/office/drawing/2014/main" val="3270507240"/>
                    </a:ext>
                  </a:extLst>
                </a:gridCol>
                <a:gridCol w="679421">
                  <a:extLst>
                    <a:ext uri="{9D8B030D-6E8A-4147-A177-3AD203B41FA5}">
                      <a16:colId xmlns:a16="http://schemas.microsoft.com/office/drawing/2014/main" val="2396809200"/>
                    </a:ext>
                  </a:extLst>
                </a:gridCol>
                <a:gridCol w="679421">
                  <a:extLst>
                    <a:ext uri="{9D8B030D-6E8A-4147-A177-3AD203B41FA5}">
                      <a16:colId xmlns:a16="http://schemas.microsoft.com/office/drawing/2014/main" val="1145805175"/>
                    </a:ext>
                  </a:extLst>
                </a:gridCol>
                <a:gridCol w="854127">
                  <a:extLst>
                    <a:ext uri="{9D8B030D-6E8A-4147-A177-3AD203B41FA5}">
                      <a16:colId xmlns:a16="http://schemas.microsoft.com/office/drawing/2014/main" val="582077227"/>
                    </a:ext>
                  </a:extLst>
                </a:gridCol>
                <a:gridCol w="1067662">
                  <a:extLst>
                    <a:ext uri="{9D8B030D-6E8A-4147-A177-3AD203B41FA5}">
                      <a16:colId xmlns:a16="http://schemas.microsoft.com/office/drawing/2014/main" val="2699667046"/>
                    </a:ext>
                  </a:extLst>
                </a:gridCol>
                <a:gridCol w="679421">
                  <a:extLst>
                    <a:ext uri="{9D8B030D-6E8A-4147-A177-3AD203B41FA5}">
                      <a16:colId xmlns:a16="http://schemas.microsoft.com/office/drawing/2014/main" val="1100003363"/>
                    </a:ext>
                  </a:extLst>
                </a:gridCol>
                <a:gridCol w="857362">
                  <a:extLst>
                    <a:ext uri="{9D8B030D-6E8A-4147-A177-3AD203B41FA5}">
                      <a16:colId xmlns:a16="http://schemas.microsoft.com/office/drawing/2014/main" val="677253548"/>
                    </a:ext>
                  </a:extLst>
                </a:gridCol>
                <a:gridCol w="857362">
                  <a:extLst>
                    <a:ext uri="{9D8B030D-6E8A-4147-A177-3AD203B41FA5}">
                      <a16:colId xmlns:a16="http://schemas.microsoft.com/office/drawing/2014/main" val="1897438268"/>
                    </a:ext>
                  </a:extLst>
                </a:gridCol>
                <a:gridCol w="1522462">
                  <a:extLst>
                    <a:ext uri="{9D8B030D-6E8A-4147-A177-3AD203B41FA5}">
                      <a16:colId xmlns:a16="http://schemas.microsoft.com/office/drawing/2014/main" val="2512298333"/>
                    </a:ext>
                  </a:extLst>
                </a:gridCol>
                <a:gridCol w="1292271">
                  <a:extLst>
                    <a:ext uri="{9D8B030D-6E8A-4147-A177-3AD203B41FA5}">
                      <a16:colId xmlns:a16="http://schemas.microsoft.com/office/drawing/2014/main" val="1651995254"/>
                    </a:ext>
                  </a:extLst>
                </a:gridCol>
                <a:gridCol w="857362">
                  <a:extLst>
                    <a:ext uri="{9D8B030D-6E8A-4147-A177-3AD203B41FA5}">
                      <a16:colId xmlns:a16="http://schemas.microsoft.com/office/drawing/2014/main" val="664875423"/>
                    </a:ext>
                  </a:extLst>
                </a:gridCol>
              </a:tblGrid>
              <a:tr h="402830">
                <a:tc>
                  <a:txBody>
                    <a:bodyPr/>
                    <a:lstStyle/>
                    <a:p>
                      <a:pPr algn="ctr" fontAlgn="b"/>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b"/>
                </a:tc>
                <a:tc gridSpan="2">
                  <a:txBody>
                    <a:bodyPr/>
                    <a:lstStyle/>
                    <a:p>
                      <a:pPr algn="ctr" fontAlgn="b"/>
                      <a:r>
                        <a:rPr lang="en-US" sz="1800" u="none" strike="noStrike" dirty="0">
                          <a:effectLst/>
                          <a:latin typeface="Dubai" panose="020B0503030403030204" pitchFamily="34" charset="-78"/>
                          <a:cs typeface="Dubai" panose="020B0503030403030204" pitchFamily="34" charset="-78"/>
                        </a:rPr>
                        <a:t>q=10KW</a:t>
                      </a:r>
                      <a:endParaRPr lang="en-US"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b"/>
                </a:tc>
                <a:tc hMerge="1">
                  <a:txBody>
                    <a:bodyPr/>
                    <a:lstStyle/>
                    <a:p>
                      <a:pPr rtl="1"/>
                      <a:endParaRPr lang="ar-SA"/>
                    </a:p>
                  </a:txBody>
                  <a:tcPr/>
                </a:tc>
                <a:tc gridSpan="2">
                  <a:txBody>
                    <a:bodyPr/>
                    <a:lstStyle/>
                    <a:p>
                      <a:pPr algn="ctr" fontAlgn="b"/>
                      <a:r>
                        <a:rPr lang="en-US" sz="1800" u="none" strike="noStrike">
                          <a:effectLst/>
                          <a:latin typeface="Dubai" panose="020B0503030403030204" pitchFamily="34" charset="-78"/>
                          <a:cs typeface="Dubai" panose="020B0503030403030204" pitchFamily="34" charset="-78"/>
                        </a:rPr>
                        <a:t>q= 20KW</a:t>
                      </a:r>
                      <a:endParaRPr lang="en-US" sz="1800" b="0" i="0" u="none" strike="noStrike">
                        <a:solidFill>
                          <a:srgbClr val="000000"/>
                        </a:solidFill>
                        <a:effectLst/>
                        <a:latin typeface="Dubai" panose="020B0503030403030204" pitchFamily="34" charset="-78"/>
                        <a:cs typeface="Dubai" panose="020B0503030403030204" pitchFamily="34" charset="-78"/>
                      </a:endParaRPr>
                    </a:p>
                  </a:txBody>
                  <a:tcPr marL="4222" marR="4222" marT="4222" marB="0" anchor="b"/>
                </a:tc>
                <a:tc hMerge="1">
                  <a:txBody>
                    <a:bodyPr/>
                    <a:lstStyle/>
                    <a:p>
                      <a:pPr rtl="1"/>
                      <a:endParaRPr lang="ar-SA"/>
                    </a:p>
                  </a:txBody>
                  <a:tcPr/>
                </a:tc>
                <a:tc gridSpan="2">
                  <a:txBody>
                    <a:bodyPr/>
                    <a:lstStyle/>
                    <a:p>
                      <a:pPr algn="ctr" fontAlgn="b"/>
                      <a:r>
                        <a:rPr lang="en-US" sz="1800" u="none" strike="noStrike">
                          <a:effectLst/>
                          <a:latin typeface="Dubai" panose="020B0503030403030204" pitchFamily="34" charset="-78"/>
                          <a:cs typeface="Dubai" panose="020B0503030403030204" pitchFamily="34" charset="-78"/>
                        </a:rPr>
                        <a:t>q= 30KW</a:t>
                      </a:r>
                      <a:endParaRPr lang="en-US" sz="1800" b="0" i="0" u="none" strike="noStrike">
                        <a:solidFill>
                          <a:srgbClr val="000000"/>
                        </a:solidFill>
                        <a:effectLst/>
                        <a:latin typeface="Dubai" panose="020B0503030403030204" pitchFamily="34" charset="-78"/>
                        <a:cs typeface="Dubai" panose="020B0503030403030204" pitchFamily="34" charset="-78"/>
                      </a:endParaRPr>
                    </a:p>
                  </a:txBody>
                  <a:tcPr marL="4222" marR="4222" marT="4222" marB="0" anchor="b"/>
                </a:tc>
                <a:tc hMerge="1">
                  <a:txBody>
                    <a:bodyPr/>
                    <a:lstStyle/>
                    <a:p>
                      <a:pPr rtl="1"/>
                      <a:endParaRPr lang="ar-SA"/>
                    </a:p>
                  </a:txBody>
                  <a:tcPr/>
                </a:tc>
                <a:tc>
                  <a:txBody>
                    <a:bodyPr/>
                    <a:lstStyle/>
                    <a:p>
                      <a:pPr algn="ctr" fontAlgn="b"/>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b"/>
                </a:tc>
                <a:tc>
                  <a:txBody>
                    <a:bodyPr/>
                    <a:lstStyle/>
                    <a:p>
                      <a:pPr algn="ctr" fontAlgn="b"/>
                      <a:endParaRPr lang="ar-SA" sz="1800" b="0" i="0" u="none" strike="noStrike">
                        <a:solidFill>
                          <a:srgbClr val="000000"/>
                        </a:solidFill>
                        <a:effectLst/>
                        <a:latin typeface="Dubai" panose="020B0503030403030204" pitchFamily="34" charset="-78"/>
                        <a:cs typeface="Dubai" panose="020B0503030403030204" pitchFamily="34" charset="-78"/>
                      </a:endParaRPr>
                    </a:p>
                  </a:txBody>
                  <a:tcPr marL="4222" marR="4222" marT="4222" marB="0" anchor="b"/>
                </a:tc>
                <a:tc>
                  <a:txBody>
                    <a:bodyPr/>
                    <a:lstStyle/>
                    <a:p>
                      <a:pPr algn="ctr" fontAlgn="b"/>
                      <a:endParaRPr lang="ar-SA" sz="1800" b="0" i="0" u="none" strike="noStrike">
                        <a:solidFill>
                          <a:srgbClr val="000000"/>
                        </a:solidFill>
                        <a:effectLst/>
                        <a:latin typeface="Dubai" panose="020B0503030403030204" pitchFamily="34" charset="-78"/>
                        <a:cs typeface="Dubai" panose="020B0503030403030204" pitchFamily="34" charset="-78"/>
                      </a:endParaRPr>
                    </a:p>
                  </a:txBody>
                  <a:tcPr marL="4222" marR="4222" marT="4222" marB="0" anchor="b"/>
                </a:tc>
                <a:tc>
                  <a:txBody>
                    <a:bodyPr/>
                    <a:lstStyle/>
                    <a:p>
                      <a:pPr algn="ctr" fontAlgn="b"/>
                      <a:endParaRPr lang="ar-SA" sz="1800" b="0" i="0" u="none" strike="noStrike">
                        <a:solidFill>
                          <a:srgbClr val="000000"/>
                        </a:solidFill>
                        <a:effectLst/>
                        <a:latin typeface="Dubai" panose="020B0503030403030204" pitchFamily="34" charset="-78"/>
                        <a:cs typeface="Dubai" panose="020B0503030403030204" pitchFamily="34" charset="-78"/>
                      </a:endParaRPr>
                    </a:p>
                  </a:txBody>
                  <a:tcPr marL="4222" marR="4222" marT="4222" marB="0" anchor="b"/>
                </a:tc>
                <a:tc>
                  <a:txBody>
                    <a:bodyPr/>
                    <a:lstStyle/>
                    <a:p>
                      <a:pPr algn="ctr" fontAlgn="b"/>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b"/>
                </a:tc>
                <a:extLst>
                  <a:ext uri="{0D108BD9-81ED-4DB2-BD59-A6C34878D82A}">
                    <a16:rowId xmlns:a16="http://schemas.microsoft.com/office/drawing/2014/main" val="3833484382"/>
                  </a:ext>
                </a:extLst>
              </a:tr>
              <a:tr h="592386">
                <a:tc>
                  <a:txBody>
                    <a:bodyPr/>
                    <a:lstStyle/>
                    <a:p>
                      <a:pPr algn="ctr" fontAlgn="b"/>
                      <a:r>
                        <a:rPr lang="en-US" sz="1800" u="none" strike="noStrike" dirty="0">
                          <a:effectLst/>
                          <a:latin typeface="Dubai" panose="020B0503030403030204" pitchFamily="34" charset="-78"/>
                          <a:cs typeface="Dubai" panose="020B0503030403030204" pitchFamily="34" charset="-78"/>
                        </a:rPr>
                        <a:t>m(kg/s)</a:t>
                      </a:r>
                      <a:endParaRPr lang="en-US"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en-US" sz="1800" u="none" strike="noStrike" dirty="0">
                          <a:effectLst/>
                          <a:latin typeface="Dubai" panose="020B0503030403030204" pitchFamily="34" charset="-78"/>
                          <a:cs typeface="Dubai" panose="020B0503030403030204" pitchFamily="34" charset="-78"/>
                        </a:rPr>
                        <a:t>Tout</a:t>
                      </a:r>
                      <a:endParaRPr lang="en-US"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en-US" sz="1800" u="none" strike="noStrike" dirty="0">
                          <a:effectLst/>
                          <a:latin typeface="Dubai" panose="020B0503030403030204" pitchFamily="34" charset="-78"/>
                          <a:cs typeface="Dubai" panose="020B0503030403030204" pitchFamily="34" charset="-78"/>
                        </a:rPr>
                        <a:t>Tout</a:t>
                      </a:r>
                      <a:endParaRPr lang="en-US"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en-US" sz="1800" u="none" strike="noStrike" dirty="0">
                          <a:effectLst/>
                          <a:latin typeface="Dubai" panose="020B0503030403030204" pitchFamily="34" charset="-78"/>
                          <a:cs typeface="Dubai" panose="020B0503030403030204" pitchFamily="34" charset="-78"/>
                        </a:rPr>
                        <a:t>Tout</a:t>
                      </a:r>
                      <a:endParaRPr lang="en-US"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800" u="none" strike="noStrike" dirty="0">
                          <a:effectLst/>
                          <a:latin typeface="Dubai" panose="020B0503030403030204" pitchFamily="34" charset="-78"/>
                          <a:cs typeface="Dubai" panose="020B0503030403030204" pitchFamily="34" charset="-78"/>
                        </a:rPr>
                        <a:t>Re </a:t>
                      </a:r>
                      <a:endParaRPr lang="en-US" sz="1800" b="0" i="0" u="none" strike="noStrike" cap="none" dirty="0">
                        <a:solidFill>
                          <a:srgbClr val="000000"/>
                        </a:solidFill>
                        <a:effectLst/>
                        <a:latin typeface="Dubai" panose="020B0503030403030204" pitchFamily="34" charset="-78"/>
                        <a:ea typeface="+mn-ea"/>
                        <a:cs typeface="Dubai" panose="020B0503030403030204" pitchFamily="34" charset="-78"/>
                        <a:sym typeface="Arial"/>
                      </a:endParaRPr>
                    </a:p>
                  </a:txBody>
                  <a:tcPr marL="4222" marR="4222" marT="4222" marB="0" anchor="ctr"/>
                </a:tc>
                <a:tc>
                  <a:txBody>
                    <a:bodyPr/>
                    <a:lstStyle/>
                    <a:p>
                      <a:pPr algn="ctr" fontAlgn="b"/>
                      <a:r>
                        <a:rPr lang="en-US" sz="1800" u="none" strike="noStrike" dirty="0" err="1">
                          <a:effectLst/>
                          <a:latin typeface="Dubai" panose="020B0503030403030204" pitchFamily="34" charset="-78"/>
                          <a:cs typeface="Dubai" panose="020B0503030403030204" pitchFamily="34" charset="-78"/>
                        </a:rPr>
                        <a:t>NuD</a:t>
                      </a:r>
                      <a:endParaRPr lang="en-US"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en-US" sz="1800" u="none" strike="noStrike" dirty="0">
                          <a:effectLst/>
                          <a:latin typeface="Dubai" panose="020B0503030403030204" pitchFamily="34" charset="-78"/>
                          <a:cs typeface="Dubai" panose="020B0503030403030204" pitchFamily="34" charset="-78"/>
                        </a:rPr>
                        <a:t>Heat transfer Coefficient</a:t>
                      </a:r>
                      <a:endParaRPr lang="en-US"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en-US" sz="1800" u="none" strike="noStrike" dirty="0">
                          <a:effectLst/>
                          <a:latin typeface="Dubai" panose="020B0503030403030204" pitchFamily="34" charset="-78"/>
                          <a:cs typeface="Dubai" panose="020B0503030403030204" pitchFamily="34" charset="-78"/>
                        </a:rPr>
                        <a:t>Rconvection</a:t>
                      </a:r>
                      <a:endParaRPr lang="en-US"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en-US" sz="1800" u="none" strike="noStrike" dirty="0" err="1">
                          <a:effectLst/>
                          <a:latin typeface="Dubai" panose="020B0503030403030204" pitchFamily="34" charset="-78"/>
                          <a:cs typeface="Dubai" panose="020B0503030403030204" pitchFamily="34" charset="-78"/>
                        </a:rPr>
                        <a:t>Tw,avg</a:t>
                      </a:r>
                      <a:endParaRPr lang="en-US"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extLst>
                  <a:ext uri="{0D108BD9-81ED-4DB2-BD59-A6C34878D82A}">
                    <a16:rowId xmlns:a16="http://schemas.microsoft.com/office/drawing/2014/main" val="1959899999"/>
                  </a:ext>
                </a:extLst>
              </a:tr>
              <a:tr h="529335">
                <a:tc>
                  <a:txBody>
                    <a:bodyPr/>
                    <a:lstStyle/>
                    <a:p>
                      <a:pPr algn="ctr" fontAlgn="b"/>
                      <a:r>
                        <a:rPr lang="ar-SA" sz="1800" b="0" u="none" strike="noStrike" dirty="0">
                          <a:effectLst/>
                          <a:latin typeface="Dubai" panose="020B0503030403030204" pitchFamily="34" charset="-78"/>
                          <a:cs typeface="Dubai" panose="020B0503030403030204" pitchFamily="34" charset="-78"/>
                        </a:rPr>
                        <a:t>0.4</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308.95</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35.800</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314.75</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41.6009</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320.55139</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47.401</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4255.31</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20.96</a:t>
                      </a:r>
                    </a:p>
                  </a:txBody>
                  <a:tcPr marL="7620" marR="7620" marT="7620"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2096.30</a:t>
                      </a:r>
                    </a:p>
                  </a:txBody>
                  <a:tcPr marL="7620" marR="7620" marT="7620"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0.00848</a:t>
                      </a:r>
                    </a:p>
                  </a:txBody>
                  <a:tcPr marL="7620" marR="7620" marT="7620" marB="0" anchor="ctr"/>
                </a:tc>
                <a:tc>
                  <a:txBody>
                    <a:bodyPr/>
                    <a:lstStyle/>
                    <a:p>
                      <a:pPr algn="ctr" fontAlgn="b"/>
                      <a:r>
                        <a:rPr lang="en-US" sz="1800" b="0" i="0" u="none" strike="noStrike" dirty="0">
                          <a:solidFill>
                            <a:srgbClr val="000000"/>
                          </a:solidFill>
                          <a:effectLst/>
                          <a:latin typeface="Dubai" panose="020B0503030403030204" pitchFamily="34" charset="-78"/>
                          <a:cs typeface="Dubai" panose="020B0503030403030204" pitchFamily="34" charset="-78"/>
                        </a:rPr>
                        <a:t>10.84</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7620" marR="7620" marT="7620" marB="0" anchor="ctr"/>
                </a:tc>
                <a:extLst>
                  <a:ext uri="{0D108BD9-81ED-4DB2-BD59-A6C34878D82A}">
                    <a16:rowId xmlns:a16="http://schemas.microsoft.com/office/drawing/2014/main" val="3831581823"/>
                  </a:ext>
                </a:extLst>
              </a:tr>
              <a:tr h="529335">
                <a:tc>
                  <a:txBody>
                    <a:bodyPr/>
                    <a:lstStyle/>
                    <a:p>
                      <a:pPr algn="ctr" fontAlgn="b"/>
                      <a:r>
                        <a:rPr lang="ar-SA" sz="1800" b="0" u="none" strike="noStrike">
                          <a:effectLst/>
                          <a:latin typeface="Dubai" panose="020B0503030403030204" pitchFamily="34" charset="-78"/>
                          <a:cs typeface="Dubai" panose="020B0503030403030204" pitchFamily="34" charset="-78"/>
                        </a:rPr>
                        <a:t>0.45</a:t>
                      </a:r>
                      <a:endParaRPr lang="ar-SA" sz="1800" b="0" i="0" u="none" strike="noStrike">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308.30</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35.155</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313.46</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40.3119</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318.61790</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45.467</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4787.23</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23.03</a:t>
                      </a:r>
                    </a:p>
                  </a:txBody>
                  <a:tcPr marL="7620" marR="7620" marT="7620"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2303.44</a:t>
                      </a:r>
                    </a:p>
                  </a:txBody>
                  <a:tcPr marL="7620" marR="7620" marT="7620"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0.00777</a:t>
                      </a:r>
                    </a:p>
                  </a:txBody>
                  <a:tcPr marL="7620" marR="7620" marT="7620"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20.86</a:t>
                      </a:r>
                    </a:p>
                  </a:txBody>
                  <a:tcPr marL="7620" marR="7620" marT="7620" marB="0" anchor="ctr"/>
                </a:tc>
                <a:extLst>
                  <a:ext uri="{0D108BD9-81ED-4DB2-BD59-A6C34878D82A}">
                    <a16:rowId xmlns:a16="http://schemas.microsoft.com/office/drawing/2014/main" val="904828786"/>
                  </a:ext>
                </a:extLst>
              </a:tr>
              <a:tr h="839987">
                <a:tc>
                  <a:txBody>
                    <a:bodyPr/>
                    <a:lstStyle/>
                    <a:p>
                      <a:pPr algn="ctr" fontAlgn="b"/>
                      <a:r>
                        <a:rPr lang="ar-SA" sz="1800" b="0" u="none" strike="noStrike" dirty="0">
                          <a:effectLst/>
                          <a:latin typeface="Dubai" panose="020B0503030403030204" pitchFamily="34" charset="-78"/>
                          <a:cs typeface="Dubai" panose="020B0503030403030204" pitchFamily="34" charset="-78"/>
                        </a:rPr>
                        <a:t>0.5</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307.79</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34.640</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312.43</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39.2807</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317.07111</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43.921</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u="none" strike="noStrike" dirty="0">
                          <a:effectLst/>
                          <a:latin typeface="Dubai" panose="020B0503030403030204" pitchFamily="34" charset="-78"/>
                          <a:cs typeface="Dubai" panose="020B0503030403030204" pitchFamily="34" charset="-78"/>
                        </a:rPr>
                        <a:t>5319.14</a:t>
                      </a:r>
                      <a:endParaRPr lang="ar-SA" sz="1800" b="0" i="0" u="none" strike="noStrike" dirty="0">
                        <a:solidFill>
                          <a:srgbClr val="000000"/>
                        </a:solidFill>
                        <a:effectLst/>
                        <a:latin typeface="Dubai" panose="020B0503030403030204" pitchFamily="34" charset="-78"/>
                        <a:cs typeface="Dubai" panose="020B0503030403030204" pitchFamily="34" charset="-78"/>
                      </a:endParaRPr>
                    </a:p>
                  </a:txBody>
                  <a:tcPr marL="4222" marR="4222" marT="4222"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25.06</a:t>
                      </a:r>
                    </a:p>
                  </a:txBody>
                  <a:tcPr marL="7620" marR="7620" marT="7620"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2506.01</a:t>
                      </a:r>
                    </a:p>
                  </a:txBody>
                  <a:tcPr marL="7620" marR="7620" marT="7620"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0.00718</a:t>
                      </a:r>
                    </a:p>
                  </a:txBody>
                  <a:tcPr marL="7620" marR="7620" marT="7620" marB="0" anchor="ctr"/>
                </a:tc>
                <a:tc>
                  <a:txBody>
                    <a:bodyPr/>
                    <a:lstStyle/>
                    <a:p>
                      <a:pPr algn="ctr" fontAlgn="b"/>
                      <a:r>
                        <a:rPr lang="ar-SA" sz="1800" b="0" i="0" u="none" strike="noStrike" dirty="0">
                          <a:solidFill>
                            <a:srgbClr val="000000"/>
                          </a:solidFill>
                          <a:effectLst/>
                          <a:latin typeface="Dubai" panose="020B0503030403030204" pitchFamily="34" charset="-78"/>
                          <a:cs typeface="Dubai" panose="020B0503030403030204" pitchFamily="34" charset="-78"/>
                        </a:rPr>
                        <a:t>38.41</a:t>
                      </a:r>
                    </a:p>
                  </a:txBody>
                  <a:tcPr marL="7620" marR="7620" marT="7620" marB="0" anchor="ctr"/>
                </a:tc>
                <a:extLst>
                  <a:ext uri="{0D108BD9-81ED-4DB2-BD59-A6C34878D82A}">
                    <a16:rowId xmlns:a16="http://schemas.microsoft.com/office/drawing/2014/main" val="2018364806"/>
                  </a:ext>
                </a:extLst>
              </a:tr>
            </a:tbl>
          </a:graphicData>
        </a:graphic>
      </p:graphicFrame>
      <mc:AlternateContent xmlns:mc="http://schemas.openxmlformats.org/markup-compatibility/2006">
        <mc:Choice xmlns:a14="http://schemas.microsoft.com/office/drawing/2010/main" Requires="a14">
          <p:sp>
            <p:nvSpPr>
              <p:cNvPr id="525" name="TextBox 524">
                <a:extLst>
                  <a:ext uri="{FF2B5EF4-FFF2-40B4-BE49-F238E27FC236}">
                    <a16:creationId xmlns:a16="http://schemas.microsoft.com/office/drawing/2014/main" id="{13BB7287-72B2-85BF-C274-DB6FB5BE2306}"/>
                  </a:ext>
                </a:extLst>
              </p:cNvPr>
              <p:cNvSpPr txBox="1"/>
              <p:nvPr/>
            </p:nvSpPr>
            <p:spPr>
              <a:xfrm>
                <a:off x="13355841" y="12925171"/>
                <a:ext cx="10865029" cy="115512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𝑇𝑜𝑢𝑡</m:t>
                      </m:r>
                      <m: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𝑇𝑜𝑢𝑡</m:t>
                          </m:r>
                          <m: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𝑇𝑤</m:t>
                          </m:r>
                          <m: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𝑎𝑣𝑔</m:t>
                          </m:r>
                        </m:num>
                        <m:den>
                          <m: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4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ctrlPr>
                        </m:fPr>
                        <m:num>
                          <m:r>
                            <a:rPr lang="en-US" sz="2000" i="1" kern="100" dirty="0">
                              <a:solidFill>
                                <a:schemeClr val="tx1"/>
                              </a:solidFill>
                              <a:latin typeface="Cambria Math" panose="02040503050406030204" pitchFamily="18" charset="0"/>
                              <a:ea typeface="Calibri" panose="020F0502020204030204" pitchFamily="34" charset="0"/>
                              <a:cs typeface="Arial" panose="020B0704020202020204" pitchFamily="34" charset="0"/>
                            </a:rPr>
                            <m:t>38</m:t>
                          </m:r>
                          <m:r>
                            <a:rPr lang="en-US" sz="2000" i="1" kern="100" dirty="0">
                              <a:solidFill>
                                <a:schemeClr val="tx1"/>
                              </a:solidFill>
                              <a:latin typeface="Cambria Math" panose="02040503050406030204" pitchFamily="18" charset="0"/>
                              <a:ea typeface="Calibri" panose="020F0502020204030204" pitchFamily="34" charset="0"/>
                              <a:cs typeface="Arial" panose="020B0704020202020204" pitchFamily="34" charset="0"/>
                            </a:rPr>
                            <m:t>.</m:t>
                          </m:r>
                          <m:r>
                            <a:rPr lang="en-US" sz="2000" i="1" kern="100" dirty="0">
                              <a:solidFill>
                                <a:schemeClr val="tx1"/>
                              </a:solidFill>
                              <a:latin typeface="Cambria Math" panose="02040503050406030204" pitchFamily="18" charset="0"/>
                              <a:ea typeface="Calibri" panose="020F0502020204030204" pitchFamily="34" charset="0"/>
                              <a:cs typeface="Arial" panose="020B0704020202020204" pitchFamily="34" charset="0"/>
                            </a:rPr>
                            <m:t>45</m:t>
                          </m:r>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m:t>
                          </m:r>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43</m:t>
                          </m:r>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m:t>
                          </m:r>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92</m:t>
                          </m:r>
                        </m:num>
                        <m:den>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2</m:t>
                          </m:r>
                        </m:den>
                      </m:f>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m:t>
                      </m:r>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41</m:t>
                      </m:r>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m:t>
                      </m:r>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2</m:t>
                      </m:r>
                      <m:sSup>
                        <m:sSupPr>
                          <m:ctrlP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ctrlPr>
                        </m:sSupPr>
                        <m:e>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𝐶</m:t>
                          </m:r>
                        </m:e>
                        <m:sup>
                          <m:r>
                            <a:rPr lang="en-US" sz="2000" b="0" i="1" kern="100" dirty="0" smtClean="0">
                              <a:solidFill>
                                <a:schemeClr val="tx1"/>
                              </a:solidFill>
                              <a:latin typeface="Cambria Math" panose="02040503050406030204" pitchFamily="18" charset="0"/>
                              <a:ea typeface="Calibri" panose="020F0502020204030204" pitchFamily="34" charset="0"/>
                              <a:cs typeface="Arial" panose="020B0704020202020204" pitchFamily="34" charset="0"/>
                            </a:rPr>
                            <m:t>𝑜</m:t>
                          </m:r>
                        </m:sup>
                      </m:sSup>
                    </m:oMath>
                  </m:oMathPara>
                </a14:m>
                <a:endParaRPr lang="en-US" sz="2400" b="0" kern="100" dirty="0">
                  <a:solidFill>
                    <a:schemeClr val="tx1"/>
                  </a:solidFill>
                  <a:effectLst/>
                  <a:latin typeface="Dubai" panose="020B0503030403030204" pitchFamily="34" charset="-78"/>
                  <a:ea typeface="Times New Roman" panose="02020603050405020304" pitchFamily="18" charset="0"/>
                  <a:cs typeface="Dubai" panose="020B0503030403030204" pitchFamily="34" charset="-78"/>
                </a:endParaRPr>
              </a:p>
              <a:p>
                <a:pPr marL="0" marR="0">
                  <a:lnSpc>
                    <a:spcPct val="107000"/>
                  </a:lnSpc>
                  <a:spcBef>
                    <a:spcPts val="0"/>
                  </a:spcBef>
                  <a:spcAft>
                    <a:spcPts val="800"/>
                  </a:spcAft>
                </a:pPr>
                <a:endParaRPr lang="en-US" sz="1400" kern="100"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p:txBody>
          </p:sp>
        </mc:Choice>
        <mc:Fallback>
          <p:sp>
            <p:nvSpPr>
              <p:cNvPr id="525" name="TextBox 524">
                <a:extLst>
                  <a:ext uri="{FF2B5EF4-FFF2-40B4-BE49-F238E27FC236}">
                    <a16:creationId xmlns:a16="http://schemas.microsoft.com/office/drawing/2014/main" id="{13BB7287-72B2-85BF-C274-DB6FB5BE2306}"/>
                  </a:ext>
                </a:extLst>
              </p:cNvPr>
              <p:cNvSpPr txBox="1">
                <a:spLocks noRot="1" noChangeAspect="1" noMove="1" noResize="1" noEditPoints="1" noAdjustHandles="1" noChangeArrowheads="1" noChangeShapeType="1" noTextEdit="1"/>
              </p:cNvSpPr>
              <p:nvPr/>
            </p:nvSpPr>
            <p:spPr>
              <a:xfrm>
                <a:off x="13355841" y="12925171"/>
                <a:ext cx="10865029" cy="1155124"/>
              </a:xfrm>
              <a:prstGeom prst="rect">
                <a:avLst/>
              </a:prstGeom>
              <a:blipFill>
                <a:blip r:embed="rId7"/>
                <a:stretch>
                  <a:fillRect/>
                </a:stretch>
              </a:blipFill>
            </p:spPr>
            <p:txBody>
              <a:bodyPr/>
              <a:lstStyle/>
              <a:p>
                <a:r>
                  <a:rPr lang="en-US">
                    <a:noFill/>
                  </a:rPr>
                  <a:t> </a:t>
                </a:r>
              </a:p>
            </p:txBody>
          </p:sp>
        </mc:Fallback>
      </mc:AlternateContent>
      <p:pic>
        <p:nvPicPr>
          <p:cNvPr id="530" name="Picture 529">
            <a:extLst>
              <a:ext uri="{FF2B5EF4-FFF2-40B4-BE49-F238E27FC236}">
                <a16:creationId xmlns:a16="http://schemas.microsoft.com/office/drawing/2014/main" id="{0324DC9D-5F2A-5B0D-970B-5575EB13C1D8}"/>
              </a:ext>
            </a:extLst>
          </p:cNvPr>
          <p:cNvPicPr>
            <a:picLocks noChangeAspect="1"/>
          </p:cNvPicPr>
          <p:nvPr/>
        </p:nvPicPr>
        <p:blipFill>
          <a:blip r:embed="rId8"/>
          <a:stretch>
            <a:fillRect/>
          </a:stretch>
        </p:blipFill>
        <p:spPr>
          <a:xfrm rot="16200000">
            <a:off x="25925733" y="9461824"/>
            <a:ext cx="3176894" cy="2551952"/>
          </a:xfrm>
          <a:prstGeom prst="rect">
            <a:avLst/>
          </a:prstGeom>
        </p:spPr>
      </p:pic>
      <p:sp>
        <p:nvSpPr>
          <p:cNvPr id="531" name="Google Shape;836;p53">
            <a:extLst>
              <a:ext uri="{FF2B5EF4-FFF2-40B4-BE49-F238E27FC236}">
                <a16:creationId xmlns:a16="http://schemas.microsoft.com/office/drawing/2014/main" id="{424E021D-DC8E-8575-27E5-63798B615F8D}"/>
              </a:ext>
            </a:extLst>
          </p:cNvPr>
          <p:cNvSpPr txBox="1">
            <a:spLocks/>
          </p:cNvSpPr>
          <p:nvPr/>
        </p:nvSpPr>
        <p:spPr>
          <a:xfrm>
            <a:off x="16290417" y="9320701"/>
            <a:ext cx="2386800" cy="461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b" anchorCtr="0">
            <a:noAutofit/>
          </a:bodyPr>
          <a:lstStyle>
            <a:lvl1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1pPr>
            <a:lvl2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2pPr>
            <a:lvl3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3pPr>
            <a:lvl4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4pPr>
            <a:lvl5pPr marL="0" marR="0" indent="0" algn="ctr" defTabSz="2492800" rtl="0" latinLnBrk="0">
              <a:lnSpc>
                <a:spcPct val="90000"/>
              </a:lnSpc>
              <a:spcBef>
                <a:spcPts val="2683"/>
              </a:spcBef>
              <a:spcAft>
                <a:spcPts val="0"/>
              </a:spcAft>
              <a:buClrTx/>
              <a:buSzTx/>
              <a:buFontTx/>
              <a:buNone/>
              <a:tabLst/>
              <a:defRPr sz="6517"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hangingPunct="1">
              <a:lnSpc>
                <a:spcPct val="107000"/>
              </a:lnSpc>
              <a:spcBef>
                <a:spcPts val="0"/>
              </a:spcBef>
              <a:spcAft>
                <a:spcPts val="511"/>
              </a:spcAft>
            </a:pPr>
            <a:r>
              <a:rPr lang="en-US" sz="1800" b="1" kern="100" dirty="0">
                <a:solidFill>
                  <a:srgbClr val="2C365E"/>
                </a:solidFill>
                <a:latin typeface="Dubai" panose="020B0503030403030204" pitchFamily="34" charset="-78"/>
                <a:cs typeface="Dubai" panose="020B0503030403030204" pitchFamily="34" charset="-78"/>
                <a:sym typeface="Source Sans Pro Black"/>
              </a:rPr>
              <a:t>Moderate Temperature</a:t>
            </a:r>
          </a:p>
        </p:txBody>
      </p:sp>
      <p:sp>
        <p:nvSpPr>
          <p:cNvPr id="533" name="TextBox 532">
            <a:extLst>
              <a:ext uri="{FF2B5EF4-FFF2-40B4-BE49-F238E27FC236}">
                <a16:creationId xmlns:a16="http://schemas.microsoft.com/office/drawing/2014/main" id="{0744A8D3-1E30-A6F4-0FD3-595F32F329ED}"/>
              </a:ext>
            </a:extLst>
          </p:cNvPr>
          <p:cNvSpPr txBox="1"/>
          <p:nvPr/>
        </p:nvSpPr>
        <p:spPr>
          <a:xfrm>
            <a:off x="12251863" y="14078303"/>
            <a:ext cx="2336063" cy="388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92800" hangingPunct="1">
              <a:lnSpc>
                <a:spcPct val="107000"/>
              </a:lnSpc>
              <a:spcAft>
                <a:spcPts val="511"/>
              </a:spcAft>
            </a:pPr>
            <a:r>
              <a:rPr lang="en-US" sz="1800" b="1" kern="100" dirty="0">
                <a:solidFill>
                  <a:srgbClr val="2C365E"/>
                </a:solidFill>
                <a:latin typeface="Dubai" panose="020B0503030403030204" pitchFamily="34" charset="-78"/>
                <a:ea typeface="+mj-ea"/>
                <a:cs typeface="Dubai" panose="020B0503030403030204" pitchFamily="34" charset="-78"/>
                <a:sym typeface="Calibri"/>
              </a:rPr>
              <a:t>Rate of charge</a:t>
            </a:r>
          </a:p>
        </p:txBody>
      </p:sp>
      <p:sp>
        <p:nvSpPr>
          <p:cNvPr id="534" name="Google Shape;839;p53">
            <a:extLst>
              <a:ext uri="{FF2B5EF4-FFF2-40B4-BE49-F238E27FC236}">
                <a16:creationId xmlns:a16="http://schemas.microsoft.com/office/drawing/2014/main" id="{B0884E6C-D7F7-483D-CD98-7AAD8AAA549B}"/>
              </a:ext>
            </a:extLst>
          </p:cNvPr>
          <p:cNvSpPr txBox="1">
            <a:spLocks/>
          </p:cNvSpPr>
          <p:nvPr/>
        </p:nvSpPr>
        <p:spPr>
          <a:xfrm>
            <a:off x="11602246" y="14509606"/>
            <a:ext cx="3796912" cy="1458456"/>
          </a:xfrm>
          <a:prstGeom prst="rect">
            <a:avLst/>
          </a:prstGeom>
        </p:spPr>
        <p:txBody>
          <a:bodyPr spcFirstLastPara="1" wrap="square" lIns="91425" tIns="91425" rIns="91425" bIns="91425" anchor="t"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ctr" hangingPunct="1">
              <a:lnSpc>
                <a:spcPct val="107000"/>
              </a:lnSpc>
              <a:spcBef>
                <a:spcPts val="0"/>
              </a:spcBef>
              <a:spcAft>
                <a:spcPts val="511"/>
              </a:spcAft>
              <a:buSzTx/>
              <a:buNone/>
            </a:pPr>
            <a:r>
              <a:rPr lang="en-US" sz="1600" kern="100" dirty="0">
                <a:solidFill>
                  <a:srgbClr val="2C365E"/>
                </a:solidFill>
                <a:latin typeface="Dubai" panose="020B0503030403030204" pitchFamily="34" charset="-78"/>
                <a:cs typeface="Dubai" panose="020B0503030403030204" pitchFamily="34" charset="-78"/>
              </a:rPr>
              <a:t>According to the manufacturer at these calculated conditions the charger is successfully charged within 10 minutes </a:t>
            </a:r>
          </a:p>
        </p:txBody>
      </p:sp>
      <p:graphicFrame>
        <p:nvGraphicFramePr>
          <p:cNvPr id="537" name="Table 536">
            <a:extLst>
              <a:ext uri="{FF2B5EF4-FFF2-40B4-BE49-F238E27FC236}">
                <a16:creationId xmlns:a16="http://schemas.microsoft.com/office/drawing/2014/main" id="{8E17DDCF-13A4-0377-C11E-FACA284D6B23}"/>
              </a:ext>
            </a:extLst>
          </p:cNvPr>
          <p:cNvGraphicFramePr>
            <a:graphicFrameLocks noGrp="1"/>
          </p:cNvGraphicFramePr>
          <p:nvPr>
            <p:extLst>
              <p:ext uri="{D42A27DB-BD31-4B8C-83A1-F6EECF244321}">
                <p14:modId xmlns:p14="http://schemas.microsoft.com/office/powerpoint/2010/main" val="2730625984"/>
              </p:ext>
            </p:extLst>
          </p:nvPr>
        </p:nvGraphicFramePr>
        <p:xfrm>
          <a:off x="15531305" y="14016390"/>
          <a:ext cx="5806584" cy="2584450"/>
        </p:xfrm>
        <a:graphic>
          <a:graphicData uri="http://schemas.openxmlformats.org/drawingml/2006/table">
            <a:tbl>
              <a:tblPr>
                <a:tableStyleId>{08FB837D-C827-4EFA-A057-4D05807E0F7C}</a:tableStyleId>
              </a:tblPr>
              <a:tblGrid>
                <a:gridCol w="3243681">
                  <a:extLst>
                    <a:ext uri="{9D8B030D-6E8A-4147-A177-3AD203B41FA5}">
                      <a16:colId xmlns:a16="http://schemas.microsoft.com/office/drawing/2014/main" val="423049307"/>
                    </a:ext>
                  </a:extLst>
                </a:gridCol>
                <a:gridCol w="2562903">
                  <a:extLst>
                    <a:ext uri="{9D8B030D-6E8A-4147-A177-3AD203B41FA5}">
                      <a16:colId xmlns:a16="http://schemas.microsoft.com/office/drawing/2014/main" val="1903986170"/>
                    </a:ext>
                  </a:extLst>
                </a:gridCol>
              </a:tblGrid>
              <a:tr h="230890">
                <a:tc gridSpan="2">
                  <a:txBody>
                    <a:bodyPr/>
                    <a:lstStyle/>
                    <a:p>
                      <a:pPr algn="ctr" fontAlgn="ctr"/>
                      <a:r>
                        <a:rPr lang="en-US" sz="1500" u="none" strike="noStrike" dirty="0">
                          <a:effectLst/>
                          <a:latin typeface="Dubai" panose="020B0503030403030204" pitchFamily="34" charset="-78"/>
                          <a:cs typeface="Dubai" panose="020B0503030403030204" pitchFamily="34" charset="-78"/>
                        </a:rPr>
                        <a:t>Air Conditional of 2.9kW</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ctr"/>
                </a:tc>
                <a:tc hMerge="1">
                  <a:txBody>
                    <a:bodyPr/>
                    <a:lstStyle/>
                    <a:p>
                      <a:endParaRPr lang="en-US"/>
                    </a:p>
                  </a:txBody>
                  <a:tcPr/>
                </a:tc>
                <a:extLst>
                  <a:ext uri="{0D108BD9-81ED-4DB2-BD59-A6C34878D82A}">
                    <a16:rowId xmlns:a16="http://schemas.microsoft.com/office/drawing/2014/main" val="951194975"/>
                  </a:ext>
                </a:extLst>
              </a:tr>
              <a:tr h="230890">
                <a:tc>
                  <a:txBody>
                    <a:bodyPr/>
                    <a:lstStyle/>
                    <a:p>
                      <a:pPr algn="ctr" fontAlgn="ctr"/>
                      <a:r>
                        <a:rPr lang="en-US" sz="1500" u="none" strike="noStrike" dirty="0">
                          <a:effectLst/>
                          <a:latin typeface="Dubai" panose="020B0503030403030204" pitchFamily="34" charset="-78"/>
                          <a:cs typeface="Dubai" panose="020B0503030403030204" pitchFamily="34" charset="-78"/>
                        </a:rPr>
                        <a:t> $   1,226.40 </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dirty="0">
                          <a:effectLst/>
                          <a:latin typeface="Dubai" panose="020B0503030403030204" pitchFamily="34" charset="-78"/>
                          <a:cs typeface="Dubai" panose="020B0503030403030204" pitchFamily="34" charset="-78"/>
                        </a:rPr>
                        <a:t>1 Year</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2102984462"/>
                  </a:ext>
                </a:extLst>
              </a:tr>
              <a:tr h="230890">
                <a:tc>
                  <a:txBody>
                    <a:bodyPr/>
                    <a:lstStyle/>
                    <a:p>
                      <a:pPr algn="ctr" fontAlgn="ctr"/>
                      <a:r>
                        <a:rPr lang="en-US" sz="1500" u="none" strike="noStrike" dirty="0">
                          <a:effectLst/>
                          <a:latin typeface="Dubai" panose="020B0503030403030204" pitchFamily="34" charset="-78"/>
                          <a:cs typeface="Dubai" panose="020B0503030403030204" pitchFamily="34" charset="-78"/>
                        </a:rPr>
                        <a:t> $   2,452.80 </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dirty="0">
                          <a:effectLst/>
                          <a:latin typeface="Dubai" panose="020B0503030403030204" pitchFamily="34" charset="-78"/>
                          <a:cs typeface="Dubai" panose="020B0503030403030204" pitchFamily="34" charset="-78"/>
                        </a:rPr>
                        <a:t>2 Years</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806907043"/>
                  </a:ext>
                </a:extLst>
              </a:tr>
              <a:tr h="230890">
                <a:tc>
                  <a:txBody>
                    <a:bodyPr/>
                    <a:lstStyle/>
                    <a:p>
                      <a:pPr algn="ctr" fontAlgn="ctr"/>
                      <a:r>
                        <a:rPr lang="en-US" sz="1500" u="none" strike="noStrike" dirty="0">
                          <a:effectLst/>
                          <a:latin typeface="Dubai" panose="020B0503030403030204" pitchFamily="34" charset="-78"/>
                          <a:cs typeface="Dubai" panose="020B0503030403030204" pitchFamily="34" charset="-78"/>
                        </a:rPr>
                        <a:t> $   3,679.20 </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dirty="0">
                          <a:effectLst/>
                          <a:latin typeface="Dubai" panose="020B0503030403030204" pitchFamily="34" charset="-78"/>
                          <a:cs typeface="Dubai" panose="020B0503030403030204" pitchFamily="34" charset="-78"/>
                        </a:rPr>
                        <a:t>3 Years</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3853962890"/>
                  </a:ext>
                </a:extLst>
              </a:tr>
              <a:tr h="230890">
                <a:tc>
                  <a:txBody>
                    <a:bodyPr/>
                    <a:lstStyle/>
                    <a:p>
                      <a:pPr algn="ctr" fontAlgn="ctr"/>
                      <a:r>
                        <a:rPr lang="en-US" sz="1500" u="none" strike="noStrike">
                          <a:effectLst/>
                          <a:latin typeface="Dubai" panose="020B0503030403030204" pitchFamily="34" charset="-78"/>
                          <a:cs typeface="Dubai" panose="020B0503030403030204" pitchFamily="34" charset="-78"/>
                        </a:rPr>
                        <a:t> $   4,905.60 </a:t>
                      </a:r>
                      <a:endParaRPr lang="en-US" sz="15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dirty="0">
                          <a:effectLst/>
                          <a:latin typeface="Dubai" panose="020B0503030403030204" pitchFamily="34" charset="-78"/>
                          <a:cs typeface="Dubai" panose="020B0503030403030204" pitchFamily="34" charset="-78"/>
                        </a:rPr>
                        <a:t>4 Years</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1730730995"/>
                  </a:ext>
                </a:extLst>
              </a:tr>
              <a:tr h="230890">
                <a:tc>
                  <a:txBody>
                    <a:bodyPr/>
                    <a:lstStyle/>
                    <a:p>
                      <a:pPr algn="ctr" fontAlgn="ctr"/>
                      <a:r>
                        <a:rPr lang="en-US" sz="1500" u="none" strike="noStrike">
                          <a:effectLst/>
                          <a:latin typeface="Dubai" panose="020B0503030403030204" pitchFamily="34" charset="-78"/>
                          <a:cs typeface="Dubai" panose="020B0503030403030204" pitchFamily="34" charset="-78"/>
                        </a:rPr>
                        <a:t> $   6,132.00 </a:t>
                      </a:r>
                      <a:endParaRPr lang="en-US" sz="15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a:effectLst/>
                          <a:latin typeface="Dubai" panose="020B0503030403030204" pitchFamily="34" charset="-78"/>
                          <a:cs typeface="Dubai" panose="020B0503030403030204" pitchFamily="34" charset="-78"/>
                        </a:rPr>
                        <a:t>5 Years</a:t>
                      </a:r>
                      <a:endParaRPr lang="en-US" sz="15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338243261"/>
                  </a:ext>
                </a:extLst>
              </a:tr>
              <a:tr h="230890">
                <a:tc>
                  <a:txBody>
                    <a:bodyPr/>
                    <a:lstStyle/>
                    <a:p>
                      <a:pPr algn="ctr" fontAlgn="ctr"/>
                      <a:r>
                        <a:rPr lang="en-US" sz="1500" u="none" strike="noStrike">
                          <a:effectLst/>
                          <a:latin typeface="Dubai" panose="020B0503030403030204" pitchFamily="34" charset="-78"/>
                          <a:cs typeface="Dubai" panose="020B0503030403030204" pitchFamily="34" charset="-78"/>
                        </a:rPr>
                        <a:t> $   7,358.40 </a:t>
                      </a:r>
                      <a:endParaRPr lang="en-US" sz="15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dirty="0">
                          <a:effectLst/>
                          <a:latin typeface="Dubai" panose="020B0503030403030204" pitchFamily="34" charset="-78"/>
                          <a:cs typeface="Dubai" panose="020B0503030403030204" pitchFamily="34" charset="-78"/>
                        </a:rPr>
                        <a:t>6 Years</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2905756438"/>
                  </a:ext>
                </a:extLst>
              </a:tr>
              <a:tr h="230890">
                <a:tc>
                  <a:txBody>
                    <a:bodyPr/>
                    <a:lstStyle/>
                    <a:p>
                      <a:pPr algn="ctr" fontAlgn="ctr"/>
                      <a:r>
                        <a:rPr lang="en-US" sz="1500" u="none" strike="noStrike">
                          <a:effectLst/>
                          <a:latin typeface="Dubai" panose="020B0503030403030204" pitchFamily="34" charset="-78"/>
                          <a:cs typeface="Dubai" panose="020B0503030403030204" pitchFamily="34" charset="-78"/>
                        </a:rPr>
                        <a:t> $   8,584.80 </a:t>
                      </a:r>
                      <a:endParaRPr lang="en-US" sz="15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dirty="0">
                          <a:effectLst/>
                          <a:latin typeface="Dubai" panose="020B0503030403030204" pitchFamily="34" charset="-78"/>
                          <a:cs typeface="Dubai" panose="020B0503030403030204" pitchFamily="34" charset="-78"/>
                        </a:rPr>
                        <a:t>7 Years</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4180350640"/>
                  </a:ext>
                </a:extLst>
              </a:tr>
              <a:tr h="230890">
                <a:tc>
                  <a:txBody>
                    <a:bodyPr/>
                    <a:lstStyle/>
                    <a:p>
                      <a:pPr algn="ctr" fontAlgn="ctr"/>
                      <a:r>
                        <a:rPr lang="en-US" sz="1500" u="none" strike="noStrike">
                          <a:effectLst/>
                          <a:latin typeface="Dubai" panose="020B0503030403030204" pitchFamily="34" charset="-78"/>
                          <a:cs typeface="Dubai" panose="020B0503030403030204" pitchFamily="34" charset="-78"/>
                        </a:rPr>
                        <a:t> $   9,811.20 </a:t>
                      </a:r>
                      <a:endParaRPr lang="en-US" sz="15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dirty="0">
                          <a:effectLst/>
                          <a:latin typeface="Dubai" panose="020B0503030403030204" pitchFamily="34" charset="-78"/>
                          <a:cs typeface="Dubai" panose="020B0503030403030204" pitchFamily="34" charset="-78"/>
                        </a:rPr>
                        <a:t>8 Years</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1235757129"/>
                  </a:ext>
                </a:extLst>
              </a:tr>
              <a:tr h="230890">
                <a:tc>
                  <a:txBody>
                    <a:bodyPr/>
                    <a:lstStyle/>
                    <a:p>
                      <a:pPr algn="ctr" fontAlgn="ctr"/>
                      <a:r>
                        <a:rPr lang="en-US" sz="1500" u="none" strike="noStrike">
                          <a:effectLst/>
                          <a:latin typeface="Dubai" panose="020B0503030403030204" pitchFamily="34" charset="-78"/>
                          <a:cs typeface="Dubai" panose="020B0503030403030204" pitchFamily="34" charset="-78"/>
                        </a:rPr>
                        <a:t> $ 11,037.60 </a:t>
                      </a:r>
                      <a:endParaRPr lang="en-US" sz="15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dirty="0">
                          <a:effectLst/>
                          <a:latin typeface="Dubai" panose="020B0503030403030204" pitchFamily="34" charset="-78"/>
                          <a:cs typeface="Dubai" panose="020B0503030403030204" pitchFamily="34" charset="-78"/>
                        </a:rPr>
                        <a:t>9 Years</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3328009449"/>
                  </a:ext>
                </a:extLst>
              </a:tr>
              <a:tr h="230890">
                <a:tc>
                  <a:txBody>
                    <a:bodyPr/>
                    <a:lstStyle/>
                    <a:p>
                      <a:pPr algn="ctr" fontAlgn="ctr"/>
                      <a:r>
                        <a:rPr lang="en-US" sz="1500" u="none" strike="noStrike">
                          <a:effectLst/>
                          <a:latin typeface="Dubai" panose="020B0503030403030204" pitchFamily="34" charset="-78"/>
                          <a:cs typeface="Dubai" panose="020B0503030403030204" pitchFamily="34" charset="-78"/>
                        </a:rPr>
                        <a:t> $ 12,264.00 </a:t>
                      </a:r>
                      <a:endParaRPr lang="en-US" sz="15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ctr"/>
                </a:tc>
                <a:tc>
                  <a:txBody>
                    <a:bodyPr/>
                    <a:lstStyle/>
                    <a:p>
                      <a:pPr algn="ctr" fontAlgn="b"/>
                      <a:r>
                        <a:rPr lang="en-US" sz="1500" u="none" strike="noStrike" dirty="0">
                          <a:effectLst/>
                          <a:latin typeface="Dubai" panose="020B0503030403030204" pitchFamily="34" charset="-78"/>
                          <a:cs typeface="Dubai" panose="020B0503030403030204" pitchFamily="34" charset="-78"/>
                        </a:rPr>
                        <a:t>10 Years</a:t>
                      </a:r>
                      <a:endParaRPr lang="en-US" sz="15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1135455383"/>
                  </a:ext>
                </a:extLst>
              </a:tr>
            </a:tbl>
          </a:graphicData>
        </a:graphic>
      </p:graphicFrame>
      <p:sp>
        <p:nvSpPr>
          <p:cNvPr id="538" name="TextBox 537">
            <a:extLst>
              <a:ext uri="{FF2B5EF4-FFF2-40B4-BE49-F238E27FC236}">
                <a16:creationId xmlns:a16="http://schemas.microsoft.com/office/drawing/2014/main" id="{8EE84558-3DA4-325E-CD64-4BA94D160749}"/>
              </a:ext>
            </a:extLst>
          </p:cNvPr>
          <p:cNvSpPr txBox="1"/>
          <p:nvPr/>
        </p:nvSpPr>
        <p:spPr>
          <a:xfrm>
            <a:off x="17447318" y="13706641"/>
            <a:ext cx="2336063" cy="388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92800" hangingPunct="1">
              <a:lnSpc>
                <a:spcPct val="107000"/>
              </a:lnSpc>
              <a:spcAft>
                <a:spcPts val="511"/>
              </a:spcAft>
            </a:pPr>
            <a:r>
              <a:rPr lang="en-US" sz="1800" b="1" kern="100" dirty="0">
                <a:solidFill>
                  <a:srgbClr val="2C365E"/>
                </a:solidFill>
                <a:latin typeface="Dubai" panose="020B0503030403030204" pitchFamily="34" charset="-78"/>
                <a:ea typeface="+mj-ea"/>
                <a:cs typeface="Dubai" panose="020B0503030403030204" pitchFamily="34" charset="-78"/>
                <a:sym typeface="Calibri"/>
              </a:rPr>
              <a:t>Cost </a:t>
            </a:r>
          </a:p>
        </p:txBody>
      </p:sp>
      <p:graphicFrame>
        <p:nvGraphicFramePr>
          <p:cNvPr id="539" name="Table 538">
            <a:extLst>
              <a:ext uri="{FF2B5EF4-FFF2-40B4-BE49-F238E27FC236}">
                <a16:creationId xmlns:a16="http://schemas.microsoft.com/office/drawing/2014/main" id="{3153A3D8-D255-262B-B41D-645BD42AA51B}"/>
              </a:ext>
            </a:extLst>
          </p:cNvPr>
          <p:cNvGraphicFramePr>
            <a:graphicFrameLocks noGrp="1"/>
          </p:cNvGraphicFramePr>
          <p:nvPr>
            <p:extLst>
              <p:ext uri="{D42A27DB-BD31-4B8C-83A1-F6EECF244321}">
                <p14:modId xmlns:p14="http://schemas.microsoft.com/office/powerpoint/2010/main" val="3296124012"/>
              </p:ext>
            </p:extLst>
          </p:nvPr>
        </p:nvGraphicFramePr>
        <p:xfrm>
          <a:off x="11879868" y="16885042"/>
          <a:ext cx="7699912" cy="3708960"/>
        </p:xfrm>
        <a:graphic>
          <a:graphicData uri="http://schemas.openxmlformats.org/drawingml/2006/table">
            <a:tbl>
              <a:tblPr>
                <a:tableStyleId>{08FB837D-C827-4EFA-A057-4D05807E0F7C}</a:tableStyleId>
              </a:tblPr>
              <a:tblGrid>
                <a:gridCol w="6658798">
                  <a:extLst>
                    <a:ext uri="{9D8B030D-6E8A-4147-A177-3AD203B41FA5}">
                      <a16:colId xmlns:a16="http://schemas.microsoft.com/office/drawing/2014/main" val="2958291200"/>
                    </a:ext>
                  </a:extLst>
                </a:gridCol>
                <a:gridCol w="1041114">
                  <a:extLst>
                    <a:ext uri="{9D8B030D-6E8A-4147-A177-3AD203B41FA5}">
                      <a16:colId xmlns:a16="http://schemas.microsoft.com/office/drawing/2014/main" val="1839023788"/>
                    </a:ext>
                  </a:extLst>
                </a:gridCol>
              </a:tblGrid>
              <a:tr h="370896">
                <a:tc>
                  <a:txBody>
                    <a:bodyPr/>
                    <a:lstStyle/>
                    <a:p>
                      <a:pPr algn="l" fontAlgn="b"/>
                      <a:r>
                        <a:rPr lang="en-US" sz="1600" u="none" strike="noStrike">
                          <a:effectLst/>
                          <a:latin typeface="Dubai" panose="020B0503030403030204" pitchFamily="34" charset="-78"/>
                          <a:cs typeface="Dubai" panose="020B0503030403030204" pitchFamily="34" charset="-78"/>
                        </a:rPr>
                        <a:t>Items</a:t>
                      </a:r>
                      <a:endParaRPr lang="en-US" sz="16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l" fontAlgn="b"/>
                      <a:r>
                        <a:rPr lang="en-US" sz="1600" u="none" strike="noStrike" dirty="0">
                          <a:effectLst/>
                          <a:latin typeface="Dubai" panose="020B0503030403030204" pitchFamily="34" charset="-78"/>
                          <a:cs typeface="Dubai" panose="020B0503030403030204" pitchFamily="34" charset="-78"/>
                        </a:rPr>
                        <a:t>Cost ($)</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1055404826"/>
                  </a:ext>
                </a:extLst>
              </a:tr>
              <a:tr h="370896">
                <a:tc>
                  <a:txBody>
                    <a:bodyPr/>
                    <a:lstStyle/>
                    <a:p>
                      <a:pPr algn="l" fontAlgn="b"/>
                      <a:r>
                        <a:rPr lang="en-US" sz="1600" u="none" strike="noStrike">
                          <a:effectLst/>
                          <a:latin typeface="Dubai" panose="020B0503030403030204" pitchFamily="34" charset="-78"/>
                          <a:cs typeface="Dubai" panose="020B0503030403030204" pitchFamily="34" charset="-78"/>
                        </a:rPr>
                        <a:t>pump</a:t>
                      </a:r>
                      <a:endParaRPr lang="en-US" sz="16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ctr" fontAlgn="b"/>
                      <a:r>
                        <a:rPr lang="en-US" sz="1600" u="none" strike="noStrike" dirty="0">
                          <a:effectLst/>
                          <a:latin typeface="Dubai" panose="020B0503030403030204" pitchFamily="34" charset="-78"/>
                          <a:cs typeface="Dubai" panose="020B0503030403030204" pitchFamily="34" charset="-78"/>
                        </a:rPr>
                        <a:t>200</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2173425154"/>
                  </a:ext>
                </a:extLst>
              </a:tr>
              <a:tr h="370896">
                <a:tc>
                  <a:txBody>
                    <a:bodyPr/>
                    <a:lstStyle/>
                    <a:p>
                      <a:pPr algn="l" fontAlgn="b"/>
                      <a:r>
                        <a:rPr lang="en-US" sz="1600" u="none" strike="noStrike">
                          <a:effectLst/>
                          <a:latin typeface="Dubai" panose="020B0503030403030204" pitchFamily="34" charset="-78"/>
                          <a:cs typeface="Dubai" panose="020B0503030403030204" pitchFamily="34" charset="-78"/>
                        </a:rPr>
                        <a:t>Tank (polyeithylene 2000L)</a:t>
                      </a:r>
                      <a:endParaRPr lang="en-US" sz="16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ctr" fontAlgn="b"/>
                      <a:r>
                        <a:rPr lang="en-US" sz="1600" u="none" strike="noStrike" dirty="0">
                          <a:effectLst/>
                          <a:latin typeface="Dubai" panose="020B0503030403030204" pitchFamily="34" charset="-78"/>
                          <a:cs typeface="Dubai" panose="020B0503030403030204" pitchFamily="34" charset="-78"/>
                        </a:rPr>
                        <a:t>277</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4093694206"/>
                  </a:ext>
                </a:extLst>
              </a:tr>
              <a:tr h="370896">
                <a:tc>
                  <a:txBody>
                    <a:bodyPr/>
                    <a:lstStyle/>
                    <a:p>
                      <a:pPr algn="l" fontAlgn="b"/>
                      <a:r>
                        <a:rPr lang="en-US" sz="1600" u="none" strike="noStrike" dirty="0">
                          <a:effectLst/>
                          <a:latin typeface="Dubai" panose="020B0503030403030204" pitchFamily="34" charset="-78"/>
                          <a:cs typeface="Dubai" panose="020B0503030403030204" pitchFamily="34" charset="-78"/>
                        </a:rPr>
                        <a:t>drilling (15meter-a room - man holes - space for tank and pump )</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ctr" fontAlgn="b"/>
                      <a:r>
                        <a:rPr lang="en-US" sz="1600" u="none" strike="noStrike" dirty="0">
                          <a:effectLst/>
                          <a:latin typeface="Dubai" panose="020B0503030403030204" pitchFamily="34" charset="-78"/>
                          <a:cs typeface="Dubai" panose="020B0503030403030204" pitchFamily="34" charset="-78"/>
                        </a:rPr>
                        <a:t>6150</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3123846329"/>
                  </a:ext>
                </a:extLst>
              </a:tr>
              <a:tr h="370896">
                <a:tc>
                  <a:txBody>
                    <a:bodyPr/>
                    <a:lstStyle/>
                    <a:p>
                      <a:pPr algn="l" fontAlgn="b"/>
                      <a:r>
                        <a:rPr lang="en-US" sz="1600" u="none" strike="noStrike">
                          <a:effectLst/>
                          <a:latin typeface="Dubai" panose="020B0503030403030204" pitchFamily="34" charset="-78"/>
                          <a:cs typeface="Dubai" panose="020B0503030403030204" pitchFamily="34" charset="-78"/>
                        </a:rPr>
                        <a:t>tubes (50 meters /copper)</a:t>
                      </a:r>
                      <a:endParaRPr lang="en-US" sz="16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ctr" fontAlgn="b"/>
                      <a:r>
                        <a:rPr lang="en-US" sz="1600" u="none" strike="noStrike" dirty="0">
                          <a:effectLst/>
                          <a:latin typeface="Dubai" panose="020B0503030403030204" pitchFamily="34" charset="-78"/>
                          <a:cs typeface="Dubai" panose="020B0503030403030204" pitchFamily="34" charset="-78"/>
                        </a:rPr>
                        <a:t>160</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3038589160"/>
                  </a:ext>
                </a:extLst>
              </a:tr>
              <a:tr h="370896">
                <a:tc>
                  <a:txBody>
                    <a:bodyPr/>
                    <a:lstStyle/>
                    <a:p>
                      <a:pPr algn="l" fontAlgn="b"/>
                      <a:r>
                        <a:rPr lang="en-US" sz="1600" u="none" strike="noStrike">
                          <a:effectLst/>
                          <a:latin typeface="Dubai" panose="020B0503030403030204" pitchFamily="34" charset="-78"/>
                          <a:cs typeface="Dubai" panose="020B0503030403030204" pitchFamily="34" charset="-78"/>
                        </a:rPr>
                        <a:t>sensor</a:t>
                      </a:r>
                      <a:endParaRPr lang="en-US" sz="16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ctr" fontAlgn="b"/>
                      <a:r>
                        <a:rPr lang="en-US" sz="1600" u="none" strike="noStrike" dirty="0">
                          <a:effectLst/>
                          <a:latin typeface="Dubai" panose="020B0503030403030204" pitchFamily="34" charset="-78"/>
                          <a:cs typeface="Dubai" panose="020B0503030403030204" pitchFamily="34" charset="-78"/>
                        </a:rPr>
                        <a:t>100</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2031708072"/>
                  </a:ext>
                </a:extLst>
              </a:tr>
              <a:tr h="370896">
                <a:tc>
                  <a:txBody>
                    <a:bodyPr/>
                    <a:lstStyle/>
                    <a:p>
                      <a:pPr algn="l" fontAlgn="b"/>
                      <a:r>
                        <a:rPr lang="en-US" sz="1600" u="none" strike="noStrike" dirty="0">
                          <a:effectLst/>
                          <a:latin typeface="Dubai" panose="020B0503030403030204" pitchFamily="34" charset="-78"/>
                          <a:cs typeface="Dubai" panose="020B0503030403030204" pitchFamily="34" charset="-78"/>
                        </a:rPr>
                        <a:t>VFD</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ctr" fontAlgn="b"/>
                      <a:r>
                        <a:rPr lang="en-US" sz="1600" u="none" strike="noStrike" dirty="0">
                          <a:effectLst/>
                          <a:latin typeface="Dubai" panose="020B0503030403030204" pitchFamily="34" charset="-78"/>
                          <a:cs typeface="Dubai" panose="020B0503030403030204" pitchFamily="34" charset="-78"/>
                        </a:rPr>
                        <a:t>533</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3804759288"/>
                  </a:ext>
                </a:extLst>
              </a:tr>
              <a:tr h="370896">
                <a:tc>
                  <a:txBody>
                    <a:bodyPr/>
                    <a:lstStyle/>
                    <a:p>
                      <a:pPr algn="l" fontAlgn="b"/>
                      <a:r>
                        <a:rPr lang="en-US" sz="1600" u="none" strike="noStrike">
                          <a:effectLst/>
                          <a:latin typeface="Dubai" panose="020B0503030403030204" pitchFamily="34" charset="-78"/>
                          <a:cs typeface="Dubai" panose="020B0503030403030204" pitchFamily="34" charset="-78"/>
                        </a:rPr>
                        <a:t>raspberry pi</a:t>
                      </a:r>
                      <a:endParaRPr lang="en-US" sz="16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ctr" fontAlgn="b"/>
                      <a:r>
                        <a:rPr lang="en-US" sz="1600" u="none" strike="noStrike" dirty="0">
                          <a:effectLst/>
                          <a:latin typeface="Dubai" panose="020B0503030403030204" pitchFamily="34" charset="-78"/>
                          <a:cs typeface="Dubai" panose="020B0503030403030204" pitchFamily="34" charset="-78"/>
                        </a:rPr>
                        <a:t>100</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666970112"/>
                  </a:ext>
                </a:extLst>
              </a:tr>
              <a:tr h="370896">
                <a:tc>
                  <a:txBody>
                    <a:bodyPr/>
                    <a:lstStyle/>
                    <a:p>
                      <a:pPr algn="l" fontAlgn="b"/>
                      <a:r>
                        <a:rPr lang="en-US" sz="1600" u="none" strike="noStrike">
                          <a:effectLst/>
                          <a:latin typeface="Dubai" panose="020B0503030403030204" pitchFamily="34" charset="-78"/>
                          <a:cs typeface="Dubai" panose="020B0503030403030204" pitchFamily="34" charset="-78"/>
                        </a:rPr>
                        <a:t>flowmeter</a:t>
                      </a:r>
                      <a:endParaRPr lang="en-US" sz="1600" b="0" i="0" u="none" strike="noStrike">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ctr" fontAlgn="b"/>
                      <a:r>
                        <a:rPr lang="en-US" sz="1600" u="none" strike="noStrike" dirty="0">
                          <a:effectLst/>
                          <a:latin typeface="Dubai" panose="020B0503030403030204" pitchFamily="34" charset="-78"/>
                          <a:cs typeface="Dubai" panose="020B0503030403030204" pitchFamily="34" charset="-78"/>
                        </a:rPr>
                        <a:t>138.2</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568629865"/>
                  </a:ext>
                </a:extLst>
              </a:tr>
              <a:tr h="370896">
                <a:tc>
                  <a:txBody>
                    <a:bodyPr/>
                    <a:lstStyle/>
                    <a:p>
                      <a:pPr algn="l" fontAlgn="b"/>
                      <a:r>
                        <a:rPr lang="en-US" sz="1600" u="none" strike="noStrike" dirty="0">
                          <a:effectLst/>
                          <a:latin typeface="Dubai" panose="020B0503030403030204" pitchFamily="34" charset="-78"/>
                          <a:cs typeface="Dubai" panose="020B0503030403030204" pitchFamily="34" charset="-78"/>
                        </a:rPr>
                        <a:t>Total</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tc>
                  <a:txBody>
                    <a:bodyPr/>
                    <a:lstStyle/>
                    <a:p>
                      <a:pPr algn="ctr" fontAlgn="b"/>
                      <a:r>
                        <a:rPr lang="en-US" sz="1600" u="none" strike="noStrike" dirty="0">
                          <a:effectLst/>
                          <a:latin typeface="Dubai" panose="020B0503030403030204" pitchFamily="34" charset="-78"/>
                          <a:cs typeface="Dubai" panose="020B0503030403030204" pitchFamily="34" charset="-78"/>
                        </a:rPr>
                        <a:t>7658.2</a:t>
                      </a:r>
                      <a:endParaRPr lang="en-US" sz="1600" b="0" i="0" u="none" strike="noStrike" dirty="0">
                        <a:solidFill>
                          <a:srgbClr val="000000"/>
                        </a:solidFill>
                        <a:effectLst/>
                        <a:latin typeface="Dubai" panose="020B0503030403030204" pitchFamily="34" charset="-78"/>
                        <a:cs typeface="Dubai" panose="020B0503030403030204" pitchFamily="34" charset="-78"/>
                      </a:endParaRPr>
                    </a:p>
                  </a:txBody>
                  <a:tcPr marL="6350" marR="6350" marT="6350" marB="0" anchor="b"/>
                </a:tc>
                <a:extLst>
                  <a:ext uri="{0D108BD9-81ED-4DB2-BD59-A6C34878D82A}">
                    <a16:rowId xmlns:a16="http://schemas.microsoft.com/office/drawing/2014/main" val="1986188499"/>
                  </a:ext>
                </a:extLst>
              </a:tr>
            </a:tbl>
          </a:graphicData>
        </a:graphic>
      </p:graphicFrame>
      <p:sp>
        <p:nvSpPr>
          <p:cNvPr id="540" name="Google Shape;839;p53">
            <a:extLst>
              <a:ext uri="{FF2B5EF4-FFF2-40B4-BE49-F238E27FC236}">
                <a16:creationId xmlns:a16="http://schemas.microsoft.com/office/drawing/2014/main" id="{41A11220-E9C4-C2B8-C31C-381686ED0102}"/>
              </a:ext>
            </a:extLst>
          </p:cNvPr>
          <p:cNvSpPr txBox="1">
            <a:spLocks/>
          </p:cNvSpPr>
          <p:nvPr/>
        </p:nvSpPr>
        <p:spPr>
          <a:xfrm>
            <a:off x="21719673" y="14053518"/>
            <a:ext cx="6967234" cy="3225980"/>
          </a:xfrm>
          <a:prstGeom prst="rect">
            <a:avLst/>
          </a:prstGeom>
        </p:spPr>
        <p:txBody>
          <a:bodyPr spcFirstLastPara="1" wrap="square" lIns="91425" tIns="91425" rIns="91425" bIns="91425" anchor="t" anchorCtr="0">
            <a:noAutofit/>
          </a:bodyPr>
          <a:lstStyle>
            <a:lvl1pPr marL="623200" marR="0" indent="-623200"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1pPr>
            <a:lvl2pPr marL="1972563" marR="0" indent="-72616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2pPr>
            <a:lvl3pPr marL="3362683" marR="0" indent="-86988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3pPr>
            <a:lvl4pPr marL="4710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4pPr>
            <a:lvl5pPr marL="59566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5pPr>
            <a:lvl6pPr marL="72030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6pPr>
            <a:lvl7pPr marL="8449431"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7pPr>
            <a:lvl8pPr marL="96958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8pPr>
            <a:lvl9pPr marL="10942232" marR="0" indent="-971032" algn="l" defTabSz="2492800" rtl="0" latinLnBrk="0">
              <a:lnSpc>
                <a:spcPct val="90000"/>
              </a:lnSpc>
              <a:spcBef>
                <a:spcPts val="2683"/>
              </a:spcBef>
              <a:spcAft>
                <a:spcPts val="0"/>
              </a:spcAft>
              <a:buClrTx/>
              <a:buSzPct val="100000"/>
              <a:buFont typeface="Arial"/>
              <a:buChar char="•"/>
              <a:tabLst/>
              <a:defRPr sz="7603" b="0" i="0" u="none" strike="noStrike" cap="none" spc="0" baseline="0">
                <a:solidFill>
                  <a:srgbClr val="000000"/>
                </a:solidFill>
                <a:uFillTx/>
                <a:latin typeface="+mj-lt"/>
                <a:ea typeface="+mj-ea"/>
                <a:cs typeface="+mj-cs"/>
                <a:sym typeface="Calibri"/>
              </a:defRPr>
            </a:lvl9pPr>
          </a:lstStyle>
          <a:p>
            <a:pPr marL="0" indent="0" algn="just" hangingPunct="1">
              <a:lnSpc>
                <a:spcPct val="107000"/>
              </a:lnSpc>
              <a:spcBef>
                <a:spcPts val="0"/>
              </a:spcBef>
              <a:spcAft>
                <a:spcPts val="511"/>
              </a:spcAft>
              <a:buSzTx/>
              <a:buNone/>
            </a:pPr>
            <a:r>
              <a:rPr lang="en-US" sz="1800" kern="100" dirty="0">
                <a:solidFill>
                  <a:srgbClr val="2C365E"/>
                </a:solidFill>
                <a:latin typeface="Dubai" panose="020B0503030403030204" pitchFamily="34" charset="-78"/>
                <a:cs typeface="Dubai" panose="020B0503030403030204" pitchFamily="34" charset="-78"/>
              </a:rPr>
              <a:t>The cost, the depth and the maintenance were reviewed by a first-degree company in the construction field and as we can see coiling the charger with an intercooling system  will only have a capital cost, whereas cooling the room with an air conditioner will have a yearly cost. Moreover, after 6 years from starting the project, both cooling will have the same cost. However, for further years the intercooling system will show a profitable project. </a:t>
            </a:r>
          </a:p>
        </p:txBody>
      </p:sp>
      <p:sp>
        <p:nvSpPr>
          <p:cNvPr id="3" name="Rectangle 15">
            <a:extLst>
              <a:ext uri="{FF2B5EF4-FFF2-40B4-BE49-F238E27FC236}">
                <a16:creationId xmlns:a16="http://schemas.microsoft.com/office/drawing/2014/main" id="{0E501E58-EDD2-F86B-3228-C5F7DD391B35}"/>
              </a:ext>
            </a:extLst>
          </p:cNvPr>
          <p:cNvSpPr/>
          <p:nvPr/>
        </p:nvSpPr>
        <p:spPr>
          <a:xfrm>
            <a:off x="1241986" y="2238769"/>
            <a:ext cx="27980717" cy="122179"/>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sp>
        <p:nvSpPr>
          <p:cNvPr id="5" name="Rectangle 15">
            <a:extLst>
              <a:ext uri="{FF2B5EF4-FFF2-40B4-BE49-F238E27FC236}">
                <a16:creationId xmlns:a16="http://schemas.microsoft.com/office/drawing/2014/main" id="{B8C02DC8-1FBB-1697-EA34-F02716AC7B9B}"/>
              </a:ext>
            </a:extLst>
          </p:cNvPr>
          <p:cNvSpPr/>
          <p:nvPr/>
        </p:nvSpPr>
        <p:spPr>
          <a:xfrm flipV="1">
            <a:off x="1368056" y="4241635"/>
            <a:ext cx="9681118" cy="124966"/>
          </a:xfrm>
          <a:prstGeom prst="rect">
            <a:avLst/>
          </a:prstGeom>
          <a:solidFill>
            <a:srgbClr val="FFFFFF"/>
          </a:solidFill>
          <a:ln w="12700">
            <a:miter lim="400000"/>
          </a:ln>
        </p:spPr>
        <p:txBody>
          <a:bodyPr lIns="29209" tIns="29209" rIns="29209" bIns="29209" anchor="ctr"/>
          <a:lstStyle/>
          <a:p>
            <a:pPr>
              <a:defRPr sz="1600">
                <a:solidFill>
                  <a:srgbClr val="FFFFFF"/>
                </a:solidFill>
                <a:latin typeface="+mj-lt"/>
                <a:ea typeface="+mj-ea"/>
                <a:cs typeface="+mj-cs"/>
                <a:sym typeface="Calibri"/>
              </a:defRPr>
            </a:pPr>
            <a:endParaRPr sz="1022">
              <a:latin typeface="Dubai" panose="020B0503030403030204" pitchFamily="34" charset="-78"/>
              <a:cs typeface="Dubai" panose="020B0503030403030204" pitchFamily="34" charset="-78"/>
            </a:endParaRPr>
          </a:p>
        </p:txBody>
      </p:sp>
      <p:pic>
        <p:nvPicPr>
          <p:cNvPr id="1026" name="Picture 2" descr="Dr">
            <a:extLst>
              <a:ext uri="{FF2B5EF4-FFF2-40B4-BE49-F238E27FC236}">
                <a16:creationId xmlns:a16="http://schemas.microsoft.com/office/drawing/2014/main" id="{84B5AAE5-5FD1-AFAE-D84A-9DC883D3456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4192" y="510855"/>
            <a:ext cx="7167156" cy="14294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CD9555D-1C29-0A66-15EB-FFD7A40E1223}"/>
              </a:ext>
            </a:extLst>
          </p:cNvPr>
          <p:cNvPicPr>
            <a:picLocks noChangeAspect="1"/>
          </p:cNvPicPr>
          <p:nvPr/>
        </p:nvPicPr>
        <p:blipFill>
          <a:blip r:embed="rId10"/>
          <a:stretch>
            <a:fillRect/>
          </a:stretch>
        </p:blipFill>
        <p:spPr>
          <a:xfrm>
            <a:off x="18523304" y="3795915"/>
            <a:ext cx="5028173" cy="3099170"/>
          </a:xfrm>
          <a:prstGeom prst="rect">
            <a:avLst/>
          </a:prstGeom>
        </p:spPr>
      </p:pic>
      <p:sp>
        <p:nvSpPr>
          <p:cNvPr id="12" name="Title 4">
            <a:extLst>
              <a:ext uri="{FF2B5EF4-FFF2-40B4-BE49-F238E27FC236}">
                <a16:creationId xmlns:a16="http://schemas.microsoft.com/office/drawing/2014/main" id="{5D9B3D29-CFE7-BA56-DEDF-9C2C032C598E}"/>
              </a:ext>
            </a:extLst>
          </p:cNvPr>
          <p:cNvSpPr txBox="1"/>
          <p:nvPr/>
        </p:nvSpPr>
        <p:spPr>
          <a:xfrm>
            <a:off x="1606768" y="14664926"/>
            <a:ext cx="4888795" cy="358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964" tIns="25964" rIns="25964" bIns="25964">
            <a:normAutofit fontScale="25000" lnSpcReduction="20000"/>
          </a:bodyPr>
          <a:lstStyle>
            <a:lvl1pPr defTabSz="2653222">
              <a:lnSpc>
                <a:spcPct val="90000"/>
              </a:lnSpc>
              <a:spcBef>
                <a:spcPts val="1200"/>
              </a:spcBef>
              <a:defRPr sz="2976" b="1">
                <a:solidFill>
                  <a:srgbClr val="2C365E"/>
                </a:solidFill>
                <a:latin typeface="Source Sans Pro"/>
                <a:ea typeface="Source Sans Pro"/>
                <a:cs typeface="Source Sans Pro"/>
                <a:sym typeface="Source Sans Pro"/>
              </a:defRPr>
            </a:lvl1pPr>
          </a:lstStyle>
          <a:p>
            <a:pPr>
              <a:lnSpc>
                <a:spcPct val="107000"/>
              </a:lnSpc>
              <a:spcAft>
                <a:spcPts val="1151"/>
              </a:spcAft>
            </a:pPr>
            <a:r>
              <a:rPr lang="en-US" sz="3068" dirty="0">
                <a:latin typeface="Dubai" panose="020B0503030403030204" pitchFamily="34" charset="-78"/>
                <a:ea typeface="Times New Roman" panose="02020603050405020304" pitchFamily="18" charset="0"/>
                <a:cs typeface="Dubai" panose="020B0503030403030204" pitchFamily="34" charset="-78"/>
              </a:rPr>
              <a:t> </a:t>
            </a:r>
            <a:r>
              <a:rPr lang="en-US" sz="11246" dirty="0">
                <a:latin typeface="Dubai" panose="020B0503030403030204" pitchFamily="34" charset="-78"/>
                <a:cs typeface="Dubai" panose="020B0503030403030204" pitchFamily="34" charset="-78"/>
                <a:sym typeface="Helvetica"/>
              </a:rPr>
              <a:t>Pump selection analysis</a:t>
            </a:r>
            <a:endParaRPr lang="en-US" sz="1901" dirty="0">
              <a:latin typeface="Dubai" panose="020B0503030403030204" pitchFamily="34" charset="-78"/>
              <a:cs typeface="Dubai" panose="020B0503030403030204" pitchFamily="34" charset="-78"/>
            </a:endParaRPr>
          </a:p>
        </p:txBody>
      </p:sp>
      <mc:AlternateContent xmlns:mc="http://schemas.openxmlformats.org/markup-compatibility/2006">
        <mc:Choice xmlns:a14="http://schemas.microsoft.com/office/drawing/2010/main" Requires="a14">
          <p:sp>
            <p:nvSpPr>
              <p:cNvPr id="14" name="Google Shape;471;p38">
                <a:extLst>
                  <a:ext uri="{FF2B5EF4-FFF2-40B4-BE49-F238E27FC236}">
                    <a16:creationId xmlns:a16="http://schemas.microsoft.com/office/drawing/2014/main" id="{7FC56B3E-AC31-939E-B878-DE3C9C7D3EBE}"/>
                  </a:ext>
                </a:extLst>
              </p:cNvPr>
              <p:cNvSpPr txBox="1">
                <a:spLocks noGrp="1"/>
              </p:cNvSpPr>
              <p:nvPr/>
            </p:nvSpPr>
            <p:spPr>
              <a:xfrm rot="10800000" flipV="1">
                <a:off x="1488293" y="15047654"/>
                <a:ext cx="8639578" cy="972879"/>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800"/>
                  <a:buFont typeface="Abel"/>
                  <a:buNone/>
                  <a:defRPr sz="2400" b="0" i="0" u="none" strike="noStrike" cap="none">
                    <a:solidFill>
                      <a:schemeClr val="lt1"/>
                    </a:solidFill>
                    <a:latin typeface="Abel"/>
                    <a:ea typeface="Abel"/>
                    <a:cs typeface="Abel"/>
                    <a:sym typeface="Abel"/>
                  </a:defRPr>
                </a:lvl1pPr>
                <a:lvl2pPr marL="914400" marR="0" lvl="1"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2pPr>
                <a:lvl3pPr marL="1371600" marR="0" lvl="2"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3pPr>
                <a:lvl4pPr marL="1828800" marR="0" lvl="3"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4pPr>
                <a:lvl5pPr marL="2286000" marR="0" lvl="4"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5pPr>
                <a:lvl6pPr marL="2743200" marR="0" lvl="5"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6pPr>
                <a:lvl7pPr marL="3200400" marR="0" lvl="6"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7pPr>
                <a:lvl8pPr marL="3657600" marR="0" lvl="7"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8pPr>
                <a:lvl9pPr marL="4114800" marR="0" lvl="8" indent="-317500" algn="ctr" rtl="0">
                  <a:lnSpc>
                    <a:spcPct val="100000"/>
                  </a:lnSpc>
                  <a:spcBef>
                    <a:spcPts val="1200"/>
                  </a:spcBef>
                  <a:spcAft>
                    <a:spcPts val="1200"/>
                  </a:spcAft>
                  <a:buClr>
                    <a:schemeClr val="lt1"/>
                  </a:buClr>
                  <a:buSzPts val="1400"/>
                  <a:buFont typeface="Abel"/>
                  <a:buNone/>
                  <a:defRPr sz="2400" b="1" i="0" u="none" strike="noStrike" cap="none">
                    <a:solidFill>
                      <a:schemeClr val="lt1"/>
                    </a:solidFill>
                    <a:latin typeface="Abel"/>
                    <a:ea typeface="Abel"/>
                    <a:cs typeface="Abel"/>
                    <a:sym typeface="Abel"/>
                  </a:defRPr>
                </a:lvl9pPr>
              </a:lstStyle>
              <a:p>
                <a:pPr marL="0" lvl="0" indent="0" algn="just" defTabSz="2492800" hangingPunct="1">
                  <a:lnSpc>
                    <a:spcPct val="107000"/>
                  </a:lnSpc>
                  <a:spcAft>
                    <a:spcPts val="511"/>
                  </a:spcAft>
                  <a:buClrTx/>
                  <a:buSzTx/>
                </a:pPr>
                <a:r>
                  <a:rPr lang="en-US" sz="1400" b="1" kern="100" dirty="0">
                    <a:solidFill>
                      <a:srgbClr val="2C365E"/>
                    </a:solidFill>
                    <a:latin typeface="Dubai" panose="020B0503030403030204" pitchFamily="34" charset="-78"/>
                    <a:ea typeface="+mj-ea"/>
                    <a:cs typeface="Dubai" panose="020B0503030403030204" pitchFamily="34" charset="-78"/>
                    <a:sym typeface="Calibri"/>
                  </a:rPr>
                  <a:t>Based on the flowrate that we are trying to reach we selected our pump. The flowrate </a:t>
                </a:r>
              </a:p>
              <a:p>
                <a:pPr marL="0" lvl="0" indent="0" algn="just" defTabSz="2492800" hangingPunct="1">
                  <a:lnSpc>
                    <a:spcPct val="107000"/>
                  </a:lnSpc>
                  <a:spcAft>
                    <a:spcPts val="511"/>
                  </a:spcAft>
                  <a:buClrTx/>
                  <a:buSzTx/>
                </a:pPr>
                <a:r>
                  <a:rPr lang="en-US" sz="1400" b="1" kern="100" dirty="0">
                    <a:solidFill>
                      <a:srgbClr val="2C365E"/>
                    </a:solidFill>
                    <a:latin typeface="Dubai" panose="020B0503030403030204" pitchFamily="34" charset="-78"/>
                    <a:ea typeface="+mj-ea"/>
                    <a:cs typeface="Dubai" panose="020B0503030403030204" pitchFamily="34" charset="-78"/>
                    <a:sym typeface="Calibri"/>
                  </a:rPr>
                  <a:t>required in our project is quite small, which is </a:t>
                </a:r>
                <a14:m>
                  <m:oMath xmlns:m="http://schemas.openxmlformats.org/officeDocument/2006/math">
                    <m:r>
                      <a:rPr lang="en-US" sz="1800" i="1" smtClean="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𝑄</m:t>
                    </m:r>
                    <m:r>
                      <a:rPr lang="en-US" sz="1800" i="1" smtClean="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US" sz="110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𝑚</m:t>
                        </m:r>
                      </m:num>
                      <m:den>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𝜌</m:t>
                        </m:r>
                      </m:den>
                    </m:f>
                    <m:r>
                      <a:rPr lang="en-US" sz="18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US" sz="110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0</m:t>
                        </m:r>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05</m:t>
                        </m:r>
                      </m:num>
                      <m:den>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1000</m:t>
                        </m:r>
                      </m:den>
                    </m:f>
                    <m:r>
                      <a:rPr lang="en-US" sz="18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18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m:t>
                    </m:r>
                    <m:r>
                      <a:rPr lang="en-US" sz="18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18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05</m:t>
                    </m:r>
                    <m:f>
                      <m:fPr>
                        <m:ctrlPr>
                          <a:rPr lang="en-US" sz="110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𝑙</m:t>
                        </m:r>
                      </m:num>
                      <m:den>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𝑠</m:t>
                        </m:r>
                      </m:den>
                    </m:f>
                    <m:r>
                      <a:rPr lang="en-US" sz="18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18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180</m:t>
                    </m:r>
                    <m:f>
                      <m:fPr>
                        <m:ctrlPr>
                          <a:rPr lang="en-US" sz="110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𝑙</m:t>
                        </m:r>
                      </m:num>
                      <m:den>
                        <m:r>
                          <a:rPr lang="en-US"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h</m:t>
                        </m:r>
                      </m:den>
                    </m:f>
                  </m:oMath>
                </a14:m>
                <a:r>
                  <a:rPr lang="en-US" sz="1800" dirty="0">
                    <a:solidFill>
                      <a:srgbClr val="000000"/>
                    </a:solidFill>
                    <a:effectLst/>
                    <a:latin typeface="Dubai" panose="020B0503030403030204" pitchFamily="34" charset="-78"/>
                    <a:ea typeface="Cambria Math" panose="02040503050406030204" pitchFamily="18" charset="0"/>
                    <a:cs typeface="Dubai" panose="020B0503030403030204" pitchFamily="34" charset="-78"/>
                  </a:rPr>
                  <a:t> </a:t>
                </a:r>
                <a:endParaRPr lang="en-US" sz="1400" b="1" kern="100" dirty="0">
                  <a:solidFill>
                    <a:srgbClr val="2C365E"/>
                  </a:solidFill>
                  <a:latin typeface="Dubai" panose="020B0503030403030204" pitchFamily="34" charset="-78"/>
                  <a:ea typeface="+mj-ea"/>
                  <a:cs typeface="Dubai" panose="020B0503030403030204" pitchFamily="34" charset="-78"/>
                  <a:sym typeface="Calibri"/>
                </a:endParaRPr>
              </a:p>
            </p:txBody>
          </p:sp>
        </mc:Choice>
        <mc:Fallback>
          <p:sp>
            <p:nvSpPr>
              <p:cNvPr id="14" name="Google Shape;471;p38">
                <a:extLst>
                  <a:ext uri="{FF2B5EF4-FFF2-40B4-BE49-F238E27FC236}">
                    <a16:creationId xmlns:a16="http://schemas.microsoft.com/office/drawing/2014/main" id="{7FC56B3E-AC31-939E-B878-DE3C9C7D3EBE}"/>
                  </a:ext>
                </a:extLst>
              </p:cNvPr>
              <p:cNvSpPr txBox="1">
                <a:spLocks noGrp="1" noRot="1" noChangeAspect="1" noMove="1" noResize="1" noEditPoints="1" noAdjustHandles="1" noChangeArrowheads="1" noChangeShapeType="1" noTextEdit="1"/>
              </p:cNvSpPr>
              <p:nvPr/>
            </p:nvSpPr>
            <p:spPr>
              <a:xfrm rot="10800000" flipV="1">
                <a:off x="1488293" y="15047654"/>
                <a:ext cx="8639578" cy="972879"/>
              </a:xfrm>
              <a:prstGeom prst="rect">
                <a:avLst/>
              </a:prstGeom>
              <a:blipFill>
                <a:blip r:embed="rId11"/>
                <a:stretch>
                  <a:fillRect l="-212"/>
                </a:stretch>
              </a:blipFill>
              <a:ln>
                <a:noFill/>
              </a:ln>
            </p:spPr>
            <p:txBody>
              <a:bodyPr/>
              <a:lstStyle/>
              <a:p>
                <a:r>
                  <a:rPr lang="en-US">
                    <a:noFill/>
                  </a:rPr>
                  <a:t> </a:t>
                </a:r>
              </a:p>
            </p:txBody>
          </p:sp>
        </mc:Fallback>
      </mc:AlternateContent>
      <p:pic>
        <p:nvPicPr>
          <p:cNvPr id="16" name="Picture 15">
            <a:extLst>
              <a:ext uri="{FF2B5EF4-FFF2-40B4-BE49-F238E27FC236}">
                <a16:creationId xmlns:a16="http://schemas.microsoft.com/office/drawing/2014/main" id="{95AB0D2D-F743-4ECE-DF72-ECE86F8C8D9C}"/>
              </a:ext>
            </a:extLst>
          </p:cNvPr>
          <p:cNvPicPr>
            <a:picLocks noChangeAspect="1"/>
          </p:cNvPicPr>
          <p:nvPr/>
        </p:nvPicPr>
        <p:blipFill>
          <a:blip r:embed="rId12"/>
          <a:stretch>
            <a:fillRect/>
          </a:stretch>
        </p:blipFill>
        <p:spPr>
          <a:xfrm>
            <a:off x="1787236" y="16156252"/>
            <a:ext cx="7615641" cy="3268169"/>
          </a:xfrm>
          <a:prstGeom prst="rect">
            <a:avLst/>
          </a:prstGeom>
        </p:spPr>
      </p:pic>
      <p:sp>
        <p:nvSpPr>
          <p:cNvPr id="17" name="Google Shape;471;p38">
            <a:extLst>
              <a:ext uri="{FF2B5EF4-FFF2-40B4-BE49-F238E27FC236}">
                <a16:creationId xmlns:a16="http://schemas.microsoft.com/office/drawing/2014/main" id="{9AF90A50-1CB4-619E-9569-534B6C544DC6}"/>
              </a:ext>
            </a:extLst>
          </p:cNvPr>
          <p:cNvSpPr txBox="1">
            <a:spLocks noGrp="1"/>
          </p:cNvSpPr>
          <p:nvPr/>
        </p:nvSpPr>
        <p:spPr>
          <a:xfrm rot="10800000" flipV="1">
            <a:off x="1818185" y="19584133"/>
            <a:ext cx="8639578" cy="972879"/>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800"/>
              <a:buFont typeface="Abel"/>
              <a:buNone/>
              <a:defRPr sz="2400" b="0" i="0" u="none" strike="noStrike" cap="none">
                <a:solidFill>
                  <a:schemeClr val="lt1"/>
                </a:solidFill>
                <a:latin typeface="Abel"/>
                <a:ea typeface="Abel"/>
                <a:cs typeface="Abel"/>
                <a:sym typeface="Abel"/>
              </a:defRPr>
            </a:lvl1pPr>
            <a:lvl2pPr marL="914400" marR="0" lvl="1"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2pPr>
            <a:lvl3pPr marL="1371600" marR="0" lvl="2"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3pPr>
            <a:lvl4pPr marL="1828800" marR="0" lvl="3"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4pPr>
            <a:lvl5pPr marL="2286000" marR="0" lvl="4"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5pPr>
            <a:lvl6pPr marL="2743200" marR="0" lvl="5"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6pPr>
            <a:lvl7pPr marL="3200400" marR="0" lvl="6"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7pPr>
            <a:lvl8pPr marL="3657600" marR="0" lvl="7"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8pPr>
            <a:lvl9pPr marL="4114800" marR="0" lvl="8" indent="-317500" algn="ctr" rtl="0">
              <a:lnSpc>
                <a:spcPct val="100000"/>
              </a:lnSpc>
              <a:spcBef>
                <a:spcPts val="1200"/>
              </a:spcBef>
              <a:spcAft>
                <a:spcPts val="1200"/>
              </a:spcAft>
              <a:buClr>
                <a:schemeClr val="lt1"/>
              </a:buClr>
              <a:buSzPts val="1400"/>
              <a:buFont typeface="Abel"/>
              <a:buNone/>
              <a:defRPr sz="2400" b="1" i="0" u="none" strike="noStrike" cap="none">
                <a:solidFill>
                  <a:schemeClr val="lt1"/>
                </a:solidFill>
                <a:latin typeface="Abel"/>
                <a:ea typeface="Abel"/>
                <a:cs typeface="Abel"/>
                <a:sym typeface="Abel"/>
              </a:defRPr>
            </a:lvl9pPr>
          </a:lstStyle>
          <a:p>
            <a:pPr marL="0" lvl="0" indent="0" algn="just" defTabSz="2492800" hangingPunct="1">
              <a:lnSpc>
                <a:spcPct val="107000"/>
              </a:lnSpc>
              <a:spcAft>
                <a:spcPts val="511"/>
              </a:spcAft>
              <a:buClrTx/>
              <a:buSzTx/>
            </a:pPr>
            <a:r>
              <a:rPr lang="en-US" sz="1400" b="1" kern="100" dirty="0">
                <a:solidFill>
                  <a:srgbClr val="2C365E"/>
                </a:solidFill>
                <a:latin typeface="Dubai" panose="020B0503030403030204" pitchFamily="34" charset="-78"/>
                <a:ea typeface="+mj-ea"/>
                <a:cs typeface="Dubai" panose="020B0503030403030204" pitchFamily="34" charset="-78"/>
                <a:sym typeface="Calibri"/>
              </a:rPr>
              <a:t>Here is the operating point for our water pump selection.</a:t>
            </a:r>
          </a:p>
        </p:txBody>
      </p:sp>
      <p:sp>
        <p:nvSpPr>
          <p:cNvPr id="18" name="Google Shape;471;p38">
            <a:extLst>
              <a:ext uri="{FF2B5EF4-FFF2-40B4-BE49-F238E27FC236}">
                <a16:creationId xmlns:a16="http://schemas.microsoft.com/office/drawing/2014/main" id="{5F194751-A8DB-7EB0-DB5C-AB81B989B41B}"/>
              </a:ext>
            </a:extLst>
          </p:cNvPr>
          <p:cNvSpPr txBox="1">
            <a:spLocks noGrp="1"/>
          </p:cNvSpPr>
          <p:nvPr/>
        </p:nvSpPr>
        <p:spPr>
          <a:xfrm rot="10800000" flipV="1">
            <a:off x="1433765" y="2787117"/>
            <a:ext cx="8639578" cy="1185772"/>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800"/>
              <a:buFont typeface="Abel"/>
              <a:buNone/>
              <a:defRPr sz="2400" b="0" i="0" u="none" strike="noStrike" cap="none">
                <a:solidFill>
                  <a:schemeClr val="lt1"/>
                </a:solidFill>
                <a:latin typeface="Abel"/>
                <a:ea typeface="Abel"/>
                <a:cs typeface="Abel"/>
                <a:sym typeface="Abel"/>
              </a:defRPr>
            </a:lvl1pPr>
            <a:lvl2pPr marL="914400" marR="0" lvl="1"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2pPr>
            <a:lvl3pPr marL="1371600" marR="0" lvl="2"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3pPr>
            <a:lvl4pPr marL="1828800" marR="0" lvl="3"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4pPr>
            <a:lvl5pPr marL="2286000" marR="0" lvl="4"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5pPr>
            <a:lvl6pPr marL="2743200" marR="0" lvl="5"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6pPr>
            <a:lvl7pPr marL="3200400" marR="0" lvl="6"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7pPr>
            <a:lvl8pPr marL="3657600" marR="0" lvl="7" indent="-317500" algn="ctr" rtl="0">
              <a:lnSpc>
                <a:spcPct val="100000"/>
              </a:lnSpc>
              <a:spcBef>
                <a:spcPts val="1200"/>
              </a:spcBef>
              <a:spcAft>
                <a:spcPts val="0"/>
              </a:spcAft>
              <a:buClr>
                <a:schemeClr val="lt1"/>
              </a:buClr>
              <a:buSzPts val="1400"/>
              <a:buFont typeface="Abel"/>
              <a:buNone/>
              <a:defRPr sz="2400" b="1" i="0" u="none" strike="noStrike" cap="none">
                <a:solidFill>
                  <a:schemeClr val="lt1"/>
                </a:solidFill>
                <a:latin typeface="Abel"/>
                <a:ea typeface="Abel"/>
                <a:cs typeface="Abel"/>
                <a:sym typeface="Abel"/>
              </a:defRPr>
            </a:lvl8pPr>
            <a:lvl9pPr marL="4114800" marR="0" lvl="8" indent="-317500" algn="ctr" rtl="0">
              <a:lnSpc>
                <a:spcPct val="100000"/>
              </a:lnSpc>
              <a:spcBef>
                <a:spcPts val="1200"/>
              </a:spcBef>
              <a:spcAft>
                <a:spcPts val="1200"/>
              </a:spcAft>
              <a:buClr>
                <a:schemeClr val="lt1"/>
              </a:buClr>
              <a:buSzPts val="1400"/>
              <a:buFont typeface="Abel"/>
              <a:buNone/>
              <a:defRPr sz="2400" b="1" i="0" u="none" strike="noStrike" cap="none">
                <a:solidFill>
                  <a:schemeClr val="lt1"/>
                </a:solidFill>
                <a:latin typeface="Abel"/>
                <a:ea typeface="Abel"/>
                <a:cs typeface="Abel"/>
                <a:sym typeface="Abel"/>
              </a:defRPr>
            </a:lvl9pPr>
          </a:lstStyle>
          <a:p>
            <a:pPr marL="285750" lvl="0" indent="-285750" algn="just" defTabSz="2492800" hangingPunct="1">
              <a:lnSpc>
                <a:spcPct val="107000"/>
              </a:lnSpc>
              <a:spcAft>
                <a:spcPts val="511"/>
              </a:spcAft>
              <a:buClrTx/>
              <a:buSzTx/>
              <a:buFont typeface="Wingdings" panose="05000000000000000000" pitchFamily="2" charset="2"/>
              <a:buChar char="§"/>
            </a:pPr>
            <a:r>
              <a:rPr lang="en-US" sz="1400" kern="100" dirty="0">
                <a:solidFill>
                  <a:srgbClr val="2C365E"/>
                </a:solidFill>
                <a:latin typeface="Dubai" panose="020B0503030403030204" pitchFamily="34" charset="-78"/>
                <a:ea typeface="+mj-ea"/>
                <a:cs typeface="Dubai" panose="020B0503030403030204" pitchFamily="34" charset="-78"/>
                <a:sym typeface="Calibri"/>
              </a:rPr>
              <a:t>Aligning with global emission reduction goals.</a:t>
            </a:r>
          </a:p>
          <a:p>
            <a:pPr marL="285750" lvl="0" indent="-285750" algn="just" defTabSz="2492800" hangingPunct="1">
              <a:lnSpc>
                <a:spcPct val="107000"/>
              </a:lnSpc>
              <a:spcAft>
                <a:spcPts val="511"/>
              </a:spcAft>
              <a:buClrTx/>
              <a:buSzTx/>
              <a:buFont typeface="Wingdings" panose="05000000000000000000" pitchFamily="2" charset="2"/>
              <a:buChar char="§"/>
            </a:pPr>
            <a:r>
              <a:rPr lang="en-US" sz="1400" kern="100" dirty="0">
                <a:solidFill>
                  <a:srgbClr val="2C365E"/>
                </a:solidFill>
                <a:latin typeface="Dubai" panose="020B0503030403030204" pitchFamily="34" charset="-78"/>
                <a:ea typeface="+mj-ea"/>
                <a:cs typeface="Dubai" panose="020B0503030403030204" pitchFamily="34" charset="-78"/>
                <a:sym typeface="Calibri"/>
              </a:rPr>
              <a:t>Rising demand for EVs necessitates efficient charging infrastructure.</a:t>
            </a:r>
          </a:p>
          <a:p>
            <a:pPr marL="285750" lvl="0" indent="-285750" algn="just" defTabSz="2492800" hangingPunct="1">
              <a:lnSpc>
                <a:spcPct val="107000"/>
              </a:lnSpc>
              <a:spcAft>
                <a:spcPts val="511"/>
              </a:spcAft>
              <a:buClrTx/>
              <a:buSzTx/>
              <a:buFont typeface="Wingdings" panose="05000000000000000000" pitchFamily="2" charset="2"/>
              <a:buChar char="§"/>
            </a:pPr>
            <a:r>
              <a:rPr lang="en-US" sz="1400" kern="100" dirty="0">
                <a:solidFill>
                  <a:srgbClr val="2C365E"/>
                </a:solidFill>
                <a:latin typeface="Dubai" panose="020B0503030403030204" pitchFamily="34" charset="-78"/>
                <a:ea typeface="+mj-ea"/>
                <a:cs typeface="Dubai" panose="020B0503030403030204" pitchFamily="34" charset="-78"/>
                <a:sym typeface="Calibri"/>
              </a:rPr>
              <a:t>EV charging stations are vital for convenient and fast charging.</a:t>
            </a:r>
          </a:p>
          <a:p>
            <a:pPr marL="285750" lvl="0" indent="-285750" algn="just" defTabSz="2492800" hangingPunct="1">
              <a:lnSpc>
                <a:spcPct val="107000"/>
              </a:lnSpc>
              <a:spcAft>
                <a:spcPts val="511"/>
              </a:spcAft>
              <a:buClrTx/>
              <a:buSzTx/>
              <a:buFont typeface="Wingdings" panose="05000000000000000000" pitchFamily="2" charset="2"/>
              <a:buChar char="§"/>
            </a:pPr>
            <a:r>
              <a:rPr lang="en-US" sz="1400" kern="100" dirty="0">
                <a:solidFill>
                  <a:srgbClr val="2C365E"/>
                </a:solidFill>
                <a:latin typeface="Dubai" panose="020B0503030403030204" pitchFamily="34" charset="-78"/>
                <a:ea typeface="+mj-ea"/>
                <a:cs typeface="Dubai" panose="020B0503030403030204" pitchFamily="34" charset="-78"/>
                <a:sym typeface="Calibri"/>
              </a:rPr>
              <a:t>Saudi Arabia aims for 30% EVs in Riyadh by 2030.</a:t>
            </a:r>
          </a:p>
          <a:p>
            <a:pPr marL="0" lvl="0" indent="0" algn="just" defTabSz="2492800" hangingPunct="1">
              <a:lnSpc>
                <a:spcPct val="107000"/>
              </a:lnSpc>
              <a:spcAft>
                <a:spcPts val="511"/>
              </a:spcAft>
              <a:buClrTx/>
              <a:buSzTx/>
            </a:pPr>
            <a:endParaRPr sz="1400" kern="100" dirty="0">
              <a:solidFill>
                <a:srgbClr val="2C365E"/>
              </a:solidFill>
              <a:latin typeface="Dubai" panose="020B0503030403030204" pitchFamily="34" charset="-78"/>
              <a:ea typeface="+mj-ea"/>
              <a:cs typeface="Dubai" panose="020B0503030403030204" pitchFamily="34" charset="-78"/>
              <a:sym typeface="Calibri"/>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A4A4BD-2FF9-4EBF-89B5-CA664BE6249F}">
  <ds:schemaRefs>
    <ds:schemaRef ds:uri="http://schemas.microsoft.com/office/2006/documentManagement/types"/>
    <ds:schemaRef ds:uri="40c2f2e9-6d84-4dc2-8681-d5d12e8d5d28"/>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9A7DB53C-D5F9-4C9F-8CDE-C5B9CB04400B}">
  <ds:schemaRefs>
    <ds:schemaRef ds:uri="http://schemas.microsoft.com/sharepoint/v3/contenttype/forms"/>
  </ds:schemaRefs>
</ds:datastoreItem>
</file>

<file path=customXml/itemProps3.xml><?xml version="1.0" encoding="utf-8"?>
<ds:datastoreItem xmlns:ds="http://schemas.openxmlformats.org/officeDocument/2006/customXml" ds:itemID="{072FD8C9-436F-4910-A332-F72C3DDDBB69}"/>
</file>

<file path=docProps/app.xml><?xml version="1.0" encoding="utf-8"?>
<Properties xmlns="http://schemas.openxmlformats.org/officeDocument/2006/extended-properties" xmlns:vt="http://schemas.openxmlformats.org/officeDocument/2006/docPropsVTypes">
  <TotalTime>343</TotalTime>
  <Words>737</Words>
  <Application>Microsoft Office PowerPoint</Application>
  <PresentationFormat>Custom</PresentationFormat>
  <Paragraphs>141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Abel</vt:lpstr>
      <vt:lpstr>Arial</vt:lpstr>
      <vt:lpstr>Calibri</vt:lpstr>
      <vt:lpstr>Calibri Light</vt:lpstr>
      <vt:lpstr>Cambria Math</vt:lpstr>
      <vt:lpstr>Dubai</vt:lpstr>
      <vt:lpstr>Source Sans Pro Black</vt:lpstr>
      <vt:lpstr>Wingdings</vt:lpstr>
      <vt:lpstr>Office Theme</vt:lpstr>
      <vt:lpstr>Intercooling System for EV’S charging Stations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and UX design principles can improve the effectiveness of Morrison’s Better Poster and poster presentations</dc:title>
  <dc:creator>GTX</dc:creator>
  <cp:lastModifiedBy>FAHAD AL TUWAIRQI</cp:lastModifiedBy>
  <cp:revision>7</cp:revision>
  <dcterms:modified xsi:type="dcterms:W3CDTF">2023-12-07T20:51:01Z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