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sldIdLst>
    <p:sldId id="256" r:id="rId2"/>
  </p:sldIdLst>
  <p:sldSz cx="43891200" cy="32918400"/>
  <p:notesSz cx="6881813" cy="9296400"/>
  <p:defaultTextStyle>
    <a:defPPr>
      <a:defRPr lang="en-US"/>
    </a:defPPr>
    <a:lvl1pPr marL="0" algn="l" defTabSz="914126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063" algn="l" defTabSz="914126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126" algn="l" defTabSz="914126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189" algn="l" defTabSz="914126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257" algn="l" defTabSz="914126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320" algn="l" defTabSz="914126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383" algn="l" defTabSz="914126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199446" algn="l" defTabSz="914126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6509" algn="l" defTabSz="914126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70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8292C2-08B0-8C2A-48B7-E32D6C61BDB3}" v="373" dt="2024-05-09T20:28:19.369"/>
    <p1510:client id="{3E21D326-55F0-4875-AC01-67EE4785411B}" v="11" dt="2024-05-09T20:33:32.140"/>
    <p1510:client id="{EA96E090-9543-4C82-9666-01BC3B1CCD65}" v="1556" dt="2024-05-09T20:38:38.358"/>
  </p1510:revLst>
</p1510:revInfo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1473" y="-2169"/>
      </p:cViewPr>
      <p:guideLst>
        <p:guide orient="horz" pos="10370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11" Type="http://schemas.openxmlformats.org/officeDocument/2006/relationships/customXml" Target="../customXml/item3.xml"/><Relationship Id="rId5" Type="http://schemas.openxmlformats.org/officeDocument/2006/relationships/theme" Target="theme/theme1.xml"/><Relationship Id="rId10" Type="http://schemas.openxmlformats.org/officeDocument/2006/relationships/customXml" Target="../customXml/item2.xml"/><Relationship Id="rId4" Type="http://schemas.openxmlformats.org/officeDocument/2006/relationships/viewProps" Target="viewProps.xml"/><Relationship Id="rId9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DULLAH MUBARAK ALJRAISI" userId="S::s201958610@kfupm.edu.sa::c3246a2c-6d30-41fc-80b7-4ee87ec794d1" providerId="AD" clId="Web-{108292C2-08B0-8C2A-48B7-E32D6C61BDB3}"/>
    <pc:docChg chg="modSld">
      <pc:chgData name="ABDULLAH MUBARAK ALJRAISI" userId="S::s201958610@kfupm.edu.sa::c3246a2c-6d30-41fc-80b7-4ee87ec794d1" providerId="AD" clId="Web-{108292C2-08B0-8C2A-48B7-E32D6C61BDB3}" dt="2024-05-09T20:28:19.369" v="189" actId="14100"/>
      <pc:docMkLst>
        <pc:docMk/>
      </pc:docMkLst>
      <pc:sldChg chg="modSp">
        <pc:chgData name="ABDULLAH MUBARAK ALJRAISI" userId="S::s201958610@kfupm.edu.sa::c3246a2c-6d30-41fc-80b7-4ee87ec794d1" providerId="AD" clId="Web-{108292C2-08B0-8C2A-48B7-E32D6C61BDB3}" dt="2024-05-09T20:28:19.369" v="189" actId="14100"/>
        <pc:sldMkLst>
          <pc:docMk/>
          <pc:sldMk cId="2251251862" sldId="256"/>
        </pc:sldMkLst>
        <pc:spChg chg="mod">
          <ac:chgData name="ABDULLAH MUBARAK ALJRAISI" userId="S::s201958610@kfupm.edu.sa::c3246a2c-6d30-41fc-80b7-4ee87ec794d1" providerId="AD" clId="Web-{108292C2-08B0-8C2A-48B7-E32D6C61BDB3}" dt="2024-05-09T20:22:15.245" v="174" actId="14100"/>
          <ac:spMkLst>
            <pc:docMk/>
            <pc:sldMk cId="2251251862" sldId="256"/>
            <ac:spMk id="5" creationId="{D7E1B246-6057-61FB-A297-99D37ACF7047}"/>
          </ac:spMkLst>
        </pc:spChg>
        <pc:spChg chg="mod">
          <ac:chgData name="ABDULLAH MUBARAK ALJRAISI" userId="S::s201958610@kfupm.edu.sa::c3246a2c-6d30-41fc-80b7-4ee87ec794d1" providerId="AD" clId="Web-{108292C2-08B0-8C2A-48B7-E32D6C61BDB3}" dt="2024-05-09T20:28:19.369" v="189" actId="14100"/>
          <ac:spMkLst>
            <pc:docMk/>
            <pc:sldMk cId="2251251862" sldId="256"/>
            <ac:spMk id="23" creationId="{11B78C47-7C4B-F8AF-B47D-B5500FC340DB}"/>
          </ac:spMkLst>
        </pc:spChg>
      </pc:sldChg>
    </pc:docChg>
  </pc:docChgLst>
  <pc:docChgLst>
    <pc:chgData name="MOHAMMED SAM ALRAMADAN" userId="d87ca524-202f-47e8-a1b2-812e21d45fb6" providerId="ADAL" clId="{EA96E090-9543-4C82-9666-01BC3B1CCD65}"/>
    <pc:docChg chg="undo custSel modSld">
      <pc:chgData name="MOHAMMED SAM ALRAMADAN" userId="d87ca524-202f-47e8-a1b2-812e21d45fb6" providerId="ADAL" clId="{EA96E090-9543-4C82-9666-01BC3B1CCD65}" dt="2024-05-09T20:40:41.767" v="2211" actId="20577"/>
      <pc:docMkLst>
        <pc:docMk/>
      </pc:docMkLst>
      <pc:sldChg chg="addSp delSp modSp mod">
        <pc:chgData name="MOHAMMED SAM ALRAMADAN" userId="d87ca524-202f-47e8-a1b2-812e21d45fb6" providerId="ADAL" clId="{EA96E090-9543-4C82-9666-01BC3B1CCD65}" dt="2024-05-09T20:40:41.767" v="2211" actId="20577"/>
        <pc:sldMkLst>
          <pc:docMk/>
          <pc:sldMk cId="2251251862" sldId="256"/>
        </pc:sldMkLst>
        <pc:spChg chg="add mod">
          <ac:chgData name="MOHAMMED SAM ALRAMADAN" userId="d87ca524-202f-47e8-a1b2-812e21d45fb6" providerId="ADAL" clId="{EA96E090-9543-4C82-9666-01BC3B1CCD65}" dt="2024-05-09T20:35:00.833" v="2078" actId="1076"/>
          <ac:spMkLst>
            <pc:docMk/>
            <pc:sldMk cId="2251251862" sldId="256"/>
            <ac:spMk id="5" creationId="{D7E1B246-6057-61FB-A297-99D37ACF7047}"/>
          </ac:spMkLst>
        </pc:spChg>
        <pc:spChg chg="mod">
          <ac:chgData name="MOHAMMED SAM ALRAMADAN" userId="d87ca524-202f-47e8-a1b2-812e21d45fb6" providerId="ADAL" clId="{EA96E090-9543-4C82-9666-01BC3B1CCD65}" dt="2024-05-09T20:23:20.997" v="1854" actId="20577"/>
          <ac:spMkLst>
            <pc:docMk/>
            <pc:sldMk cId="2251251862" sldId="256"/>
            <ac:spMk id="10" creationId="{00000000-0000-0000-0000-000000000000}"/>
          </ac:spMkLst>
        </pc:spChg>
        <pc:spChg chg="mod">
          <ac:chgData name="MOHAMMED SAM ALRAMADAN" userId="d87ca524-202f-47e8-a1b2-812e21d45fb6" providerId="ADAL" clId="{EA96E090-9543-4C82-9666-01BC3B1CCD65}" dt="2024-05-09T20:40:41.767" v="2211" actId="20577"/>
          <ac:spMkLst>
            <pc:docMk/>
            <pc:sldMk cId="2251251862" sldId="256"/>
            <ac:spMk id="11" creationId="{00000000-0000-0000-0000-000000000000}"/>
          </ac:spMkLst>
        </pc:spChg>
        <pc:spChg chg="mod">
          <ac:chgData name="MOHAMMED SAM ALRAMADAN" userId="d87ca524-202f-47e8-a1b2-812e21d45fb6" providerId="ADAL" clId="{EA96E090-9543-4C82-9666-01BC3B1CCD65}" dt="2024-05-09T20:18:55.574" v="1713" actId="1076"/>
          <ac:spMkLst>
            <pc:docMk/>
            <pc:sldMk cId="2251251862" sldId="256"/>
            <ac:spMk id="13" creationId="{8082B89B-52CE-CDDB-9004-1B9C891DE9EF}"/>
          </ac:spMkLst>
        </pc:spChg>
        <pc:spChg chg="mod">
          <ac:chgData name="MOHAMMED SAM ALRAMADAN" userId="d87ca524-202f-47e8-a1b2-812e21d45fb6" providerId="ADAL" clId="{EA96E090-9543-4C82-9666-01BC3B1CCD65}" dt="2024-05-09T19:33:48.284" v="385" actId="20577"/>
          <ac:spMkLst>
            <pc:docMk/>
            <pc:sldMk cId="2251251862" sldId="256"/>
            <ac:spMk id="18" creationId="{4FBB5FCB-D88F-DB78-50BD-181ABB0ED1CA}"/>
          </ac:spMkLst>
        </pc:spChg>
        <pc:spChg chg="mod">
          <ac:chgData name="MOHAMMED SAM ALRAMADAN" userId="d87ca524-202f-47e8-a1b2-812e21d45fb6" providerId="ADAL" clId="{EA96E090-9543-4C82-9666-01BC3B1CCD65}" dt="2024-05-09T20:39:46.389" v="2196" actId="20577"/>
          <ac:spMkLst>
            <pc:docMk/>
            <pc:sldMk cId="2251251862" sldId="256"/>
            <ac:spMk id="23" creationId="{11B78C47-7C4B-F8AF-B47D-B5500FC340DB}"/>
          </ac:spMkLst>
        </pc:spChg>
        <pc:spChg chg="add del">
          <ac:chgData name="MOHAMMED SAM ALRAMADAN" userId="d87ca524-202f-47e8-a1b2-812e21d45fb6" providerId="ADAL" clId="{EA96E090-9543-4C82-9666-01BC3B1CCD65}" dt="2024-05-09T20:05:54.646" v="1368" actId="22"/>
          <ac:spMkLst>
            <pc:docMk/>
            <pc:sldMk cId="2251251862" sldId="256"/>
            <ac:spMk id="26" creationId="{BDC3A279-82A2-95D5-76E3-F53AC0CC0BA2}"/>
          </ac:spMkLst>
        </pc:spChg>
        <pc:spChg chg="add mod">
          <ac:chgData name="MOHAMMED SAM ALRAMADAN" userId="d87ca524-202f-47e8-a1b2-812e21d45fb6" providerId="ADAL" clId="{EA96E090-9543-4C82-9666-01BC3B1CCD65}" dt="2024-05-09T20:37:06.609" v="2190" actId="20577"/>
          <ac:spMkLst>
            <pc:docMk/>
            <pc:sldMk cId="2251251862" sldId="256"/>
            <ac:spMk id="27" creationId="{C2EECDEE-95BE-B399-A22A-B6CCD95B8F3A}"/>
          </ac:spMkLst>
        </pc:spChg>
        <pc:spChg chg="mod">
          <ac:chgData name="MOHAMMED SAM ALRAMADAN" userId="d87ca524-202f-47e8-a1b2-812e21d45fb6" providerId="ADAL" clId="{EA96E090-9543-4C82-9666-01BC3B1CCD65}" dt="2024-05-09T19:33:53.627" v="387" actId="20577"/>
          <ac:spMkLst>
            <pc:docMk/>
            <pc:sldMk cId="2251251862" sldId="256"/>
            <ac:spMk id="30" creationId="{2013FE4E-42A6-4B72-94AA-5C0E270D8291}"/>
          </ac:spMkLst>
        </pc:spChg>
        <pc:spChg chg="add del mod">
          <ac:chgData name="MOHAMMED SAM ALRAMADAN" userId="d87ca524-202f-47e8-a1b2-812e21d45fb6" providerId="ADAL" clId="{EA96E090-9543-4C82-9666-01BC3B1CCD65}" dt="2024-05-09T20:08:08.537" v="1398" actId="478"/>
          <ac:spMkLst>
            <pc:docMk/>
            <pc:sldMk cId="2251251862" sldId="256"/>
            <ac:spMk id="31" creationId="{51744857-2790-F115-4B1D-B475F336506A}"/>
          </ac:spMkLst>
        </pc:spChg>
        <pc:spChg chg="mod">
          <ac:chgData name="MOHAMMED SAM ALRAMADAN" userId="d87ca524-202f-47e8-a1b2-812e21d45fb6" providerId="ADAL" clId="{EA96E090-9543-4C82-9666-01BC3B1CCD65}" dt="2024-05-09T19:35:13.516" v="388" actId="1076"/>
          <ac:spMkLst>
            <pc:docMk/>
            <pc:sldMk cId="2251251862" sldId="256"/>
            <ac:spMk id="34" creationId="{00000000-0000-0000-0000-000000000000}"/>
          </ac:spMkLst>
        </pc:spChg>
        <pc:spChg chg="mod">
          <ac:chgData name="MOHAMMED SAM ALRAMADAN" userId="d87ca524-202f-47e8-a1b2-812e21d45fb6" providerId="ADAL" clId="{EA96E090-9543-4C82-9666-01BC3B1CCD65}" dt="2024-05-09T20:35:00.833" v="2078" actId="1076"/>
          <ac:spMkLst>
            <pc:docMk/>
            <pc:sldMk cId="2251251862" sldId="256"/>
            <ac:spMk id="35" creationId="{00000000-0000-0000-0000-000000000000}"/>
          </ac:spMkLst>
        </pc:spChg>
        <pc:spChg chg="mod">
          <ac:chgData name="MOHAMMED SAM ALRAMADAN" userId="d87ca524-202f-47e8-a1b2-812e21d45fb6" providerId="ADAL" clId="{EA96E090-9543-4C82-9666-01BC3B1CCD65}" dt="2024-05-09T20:36:35.394" v="2178" actId="20577"/>
          <ac:spMkLst>
            <pc:docMk/>
            <pc:sldMk cId="2251251862" sldId="256"/>
            <ac:spMk id="37" creationId="{F7092E77-A6E2-9FAB-E16E-DCB78EB89BF9}"/>
          </ac:spMkLst>
        </pc:spChg>
        <pc:spChg chg="add del">
          <ac:chgData name="MOHAMMED SAM ALRAMADAN" userId="d87ca524-202f-47e8-a1b2-812e21d45fb6" providerId="ADAL" clId="{EA96E090-9543-4C82-9666-01BC3B1CCD65}" dt="2024-05-09T20:08:10.618" v="1400" actId="478"/>
          <ac:spMkLst>
            <pc:docMk/>
            <pc:sldMk cId="2251251862" sldId="256"/>
            <ac:spMk id="38" creationId="{7588FF68-5B24-D184-804B-C5E1A2DD3508}"/>
          </ac:spMkLst>
        </pc:spChg>
        <pc:spChg chg="mod">
          <ac:chgData name="MOHAMMED SAM ALRAMADAN" userId="d87ca524-202f-47e8-a1b2-812e21d45fb6" providerId="ADAL" clId="{EA96E090-9543-4C82-9666-01BC3B1CCD65}" dt="2024-05-09T20:28:48.375" v="1984" actId="1076"/>
          <ac:spMkLst>
            <pc:docMk/>
            <pc:sldMk cId="2251251862" sldId="256"/>
            <ac:spMk id="43" creationId="{6267B71C-6556-2CCD-F8BD-29643EBB2A92}"/>
          </ac:spMkLst>
        </pc:spChg>
        <pc:spChg chg="add mod">
          <ac:chgData name="MOHAMMED SAM ALRAMADAN" userId="d87ca524-202f-47e8-a1b2-812e21d45fb6" providerId="ADAL" clId="{EA96E090-9543-4C82-9666-01BC3B1CCD65}" dt="2024-05-09T20:37:03.741" v="2188" actId="20577"/>
          <ac:spMkLst>
            <pc:docMk/>
            <pc:sldMk cId="2251251862" sldId="256"/>
            <ac:spMk id="45" creationId="{79378DFF-F6B6-6FA5-0B67-16992BD70226}"/>
          </ac:spMkLst>
        </pc:spChg>
        <pc:spChg chg="add del">
          <ac:chgData name="MOHAMMED SAM ALRAMADAN" userId="d87ca524-202f-47e8-a1b2-812e21d45fb6" providerId="ADAL" clId="{EA96E090-9543-4C82-9666-01BC3B1CCD65}" dt="2024-05-09T20:34:09.162" v="2063" actId="478"/>
          <ac:spMkLst>
            <pc:docMk/>
            <pc:sldMk cId="2251251862" sldId="256"/>
            <ac:spMk id="46" creationId="{9DF0B934-E645-C7C4-5E77-3A92DCF4A0D7}"/>
          </ac:spMkLst>
        </pc:spChg>
        <pc:spChg chg="add mod">
          <ac:chgData name="MOHAMMED SAM ALRAMADAN" userId="d87ca524-202f-47e8-a1b2-812e21d45fb6" providerId="ADAL" clId="{EA96E090-9543-4C82-9666-01BC3B1CCD65}" dt="2024-05-09T20:36:29.384" v="2174" actId="20577"/>
          <ac:spMkLst>
            <pc:docMk/>
            <pc:sldMk cId="2251251862" sldId="256"/>
            <ac:spMk id="49" creationId="{DB06EDF4-FF4B-0100-2EB3-E0D65C55066A}"/>
          </ac:spMkLst>
        </pc:spChg>
        <pc:spChg chg="mod">
          <ac:chgData name="MOHAMMED SAM ALRAMADAN" userId="d87ca524-202f-47e8-a1b2-812e21d45fb6" providerId="ADAL" clId="{EA96E090-9543-4C82-9666-01BC3B1CCD65}" dt="2024-05-09T20:37:00.833" v="2186" actId="20577"/>
          <ac:spMkLst>
            <pc:docMk/>
            <pc:sldMk cId="2251251862" sldId="256"/>
            <ac:spMk id="54" creationId="{B28C4525-F8EE-C618-1408-AFC5BC8E5982}"/>
          </ac:spMkLst>
        </pc:spChg>
        <pc:spChg chg="del mod">
          <ac:chgData name="MOHAMMED SAM ALRAMADAN" userId="d87ca524-202f-47e8-a1b2-812e21d45fb6" providerId="ADAL" clId="{EA96E090-9543-4C82-9666-01BC3B1CCD65}" dt="2024-05-09T19:59:23.026" v="1069" actId="478"/>
          <ac:spMkLst>
            <pc:docMk/>
            <pc:sldMk cId="2251251862" sldId="256"/>
            <ac:spMk id="55" creationId="{B738F6C6-C6D5-F4F7-4B85-87D14C79A0CD}"/>
          </ac:spMkLst>
        </pc:spChg>
        <pc:spChg chg="mod">
          <ac:chgData name="MOHAMMED SAM ALRAMADAN" userId="d87ca524-202f-47e8-a1b2-812e21d45fb6" providerId="ADAL" clId="{EA96E090-9543-4C82-9666-01BC3B1CCD65}" dt="2024-05-09T20:20:22.509" v="1815" actId="20577"/>
          <ac:spMkLst>
            <pc:docMk/>
            <pc:sldMk cId="2251251862" sldId="256"/>
            <ac:spMk id="61" creationId="{6BE9A8C6-7420-D426-5CBB-1B7CC9ED2880}"/>
          </ac:spMkLst>
        </pc:spChg>
        <pc:grpChg chg="add mod">
          <ac:chgData name="MOHAMMED SAM ALRAMADAN" userId="d87ca524-202f-47e8-a1b2-812e21d45fb6" providerId="ADAL" clId="{EA96E090-9543-4C82-9666-01BC3B1CCD65}" dt="2024-05-09T20:31:30.260" v="2037" actId="1076"/>
          <ac:grpSpMkLst>
            <pc:docMk/>
            <pc:sldMk cId="2251251862" sldId="256"/>
            <ac:grpSpMk id="19" creationId="{30F3EC89-D119-A89D-9A6A-93AFB098545D}"/>
          </ac:grpSpMkLst>
        </pc:grpChg>
        <pc:picChg chg="add mod">
          <ac:chgData name="MOHAMMED SAM ALRAMADAN" userId="d87ca524-202f-47e8-a1b2-812e21d45fb6" providerId="ADAL" clId="{EA96E090-9543-4C82-9666-01BC3B1CCD65}" dt="2024-05-09T19:41:50.772" v="402" actId="164"/>
          <ac:picMkLst>
            <pc:docMk/>
            <pc:sldMk cId="2251251862" sldId="256"/>
            <ac:picMk id="14" creationId="{7A1C13EE-CCA4-E36D-9CD2-C7EC071818B7}"/>
          </ac:picMkLst>
        </pc:picChg>
        <pc:picChg chg="add mod">
          <ac:chgData name="MOHAMMED SAM ALRAMADAN" userId="d87ca524-202f-47e8-a1b2-812e21d45fb6" providerId="ADAL" clId="{EA96E090-9543-4C82-9666-01BC3B1CCD65}" dt="2024-05-09T19:41:50.772" v="402" actId="164"/>
          <ac:picMkLst>
            <pc:docMk/>
            <pc:sldMk cId="2251251862" sldId="256"/>
            <ac:picMk id="17" creationId="{DE9DA30B-A795-2A91-EF6B-30887FD0E291}"/>
          </ac:picMkLst>
        </pc:picChg>
        <pc:picChg chg="add mod">
          <ac:chgData name="MOHAMMED SAM ALRAMADAN" userId="d87ca524-202f-47e8-a1b2-812e21d45fb6" providerId="ADAL" clId="{EA96E090-9543-4C82-9666-01BC3B1CCD65}" dt="2024-05-09T20:30:45.543" v="2032" actId="1076"/>
          <ac:picMkLst>
            <pc:docMk/>
            <pc:sldMk cId="2251251862" sldId="256"/>
            <ac:picMk id="21" creationId="{EABD0184-5410-3AB7-71FF-59DEAE5B8292}"/>
          </ac:picMkLst>
        </pc:picChg>
        <pc:picChg chg="add del mod">
          <ac:chgData name="MOHAMMED SAM ALRAMADAN" userId="d87ca524-202f-47e8-a1b2-812e21d45fb6" providerId="ADAL" clId="{EA96E090-9543-4C82-9666-01BC3B1CCD65}" dt="2024-05-09T20:01:29.485" v="1089" actId="478"/>
          <ac:picMkLst>
            <pc:docMk/>
            <pc:sldMk cId="2251251862" sldId="256"/>
            <ac:picMk id="24" creationId="{60574740-7A54-D667-3C59-F45452406216}"/>
          </ac:picMkLst>
        </pc:picChg>
        <pc:picChg chg="del">
          <ac:chgData name="MOHAMMED SAM ALRAMADAN" userId="d87ca524-202f-47e8-a1b2-812e21d45fb6" providerId="ADAL" clId="{EA96E090-9543-4C82-9666-01BC3B1CCD65}" dt="2024-05-09T18:42:08.310" v="13" actId="478"/>
          <ac:picMkLst>
            <pc:docMk/>
            <pc:sldMk cId="2251251862" sldId="256"/>
            <ac:picMk id="38" creationId="{7AC0A20D-78A6-7CCC-982D-7BE03752C5E7}"/>
          </ac:picMkLst>
        </pc:picChg>
        <pc:picChg chg="add mod modCrop">
          <ac:chgData name="MOHAMMED SAM ALRAMADAN" userId="d87ca524-202f-47e8-a1b2-812e21d45fb6" providerId="ADAL" clId="{EA96E090-9543-4C82-9666-01BC3B1CCD65}" dt="2024-05-09T20:38:38.358" v="2191" actId="1076"/>
          <ac:picMkLst>
            <pc:docMk/>
            <pc:sldMk cId="2251251862" sldId="256"/>
            <ac:picMk id="40" creationId="{34D12137-2017-C9C9-2289-4D57F6272764}"/>
          </ac:picMkLst>
        </pc:picChg>
        <pc:picChg chg="del">
          <ac:chgData name="MOHAMMED SAM ALRAMADAN" userId="d87ca524-202f-47e8-a1b2-812e21d45fb6" providerId="ADAL" clId="{EA96E090-9543-4C82-9666-01BC3B1CCD65}" dt="2024-05-09T19:40:54.995" v="390" actId="478"/>
          <ac:picMkLst>
            <pc:docMk/>
            <pc:sldMk cId="2251251862" sldId="256"/>
            <ac:picMk id="41" creationId="{FFAE8124-E9E6-76FE-7342-69807C848956}"/>
          </ac:picMkLst>
        </pc:picChg>
        <pc:picChg chg="del">
          <ac:chgData name="MOHAMMED SAM ALRAMADAN" userId="d87ca524-202f-47e8-a1b2-812e21d45fb6" providerId="ADAL" clId="{EA96E090-9543-4C82-9666-01BC3B1CCD65}" dt="2024-05-09T19:21:28.777" v="175" actId="478"/>
          <ac:picMkLst>
            <pc:docMk/>
            <pc:sldMk cId="2251251862" sldId="256"/>
            <ac:picMk id="42" creationId="{A0A7C460-3365-EBB4-D849-A538CC89EED4}"/>
          </ac:picMkLst>
        </pc:picChg>
        <pc:picChg chg="del">
          <ac:chgData name="MOHAMMED SAM ALRAMADAN" userId="d87ca524-202f-47e8-a1b2-812e21d45fb6" providerId="ADAL" clId="{EA96E090-9543-4C82-9666-01BC3B1CCD65}" dt="2024-05-09T19:40:54.556" v="389" actId="478"/>
          <ac:picMkLst>
            <pc:docMk/>
            <pc:sldMk cId="2251251862" sldId="256"/>
            <ac:picMk id="44" creationId="{6DB8DAF5-3568-C877-5115-5FF082943439}"/>
          </ac:picMkLst>
        </pc:picChg>
        <pc:picChg chg="add mod">
          <ac:chgData name="MOHAMMED SAM ALRAMADAN" userId="d87ca524-202f-47e8-a1b2-812e21d45fb6" providerId="ADAL" clId="{EA96E090-9543-4C82-9666-01BC3B1CCD65}" dt="2024-05-09T20:35:04.129" v="2079" actId="1076"/>
          <ac:picMkLst>
            <pc:docMk/>
            <pc:sldMk cId="2251251862" sldId="256"/>
            <ac:picMk id="48" creationId="{52B316C7-394E-D2C8-C5F5-C3B37015AB3F}"/>
          </ac:picMkLst>
        </pc:picChg>
        <pc:picChg chg="mod">
          <ac:chgData name="MOHAMMED SAM ALRAMADAN" userId="d87ca524-202f-47e8-a1b2-812e21d45fb6" providerId="ADAL" clId="{EA96E090-9543-4C82-9666-01BC3B1CCD65}" dt="2024-05-09T20:31:30.260" v="2037" actId="1076"/>
          <ac:picMkLst>
            <pc:docMk/>
            <pc:sldMk cId="2251251862" sldId="256"/>
            <ac:picMk id="65" creationId="{D8CEA8C6-DA9B-296C-ED8B-B6FA4B20E2C6}"/>
          </ac:picMkLst>
        </pc:picChg>
        <pc:picChg chg="add del mod">
          <ac:chgData name="MOHAMMED SAM ALRAMADAN" userId="d87ca524-202f-47e8-a1b2-812e21d45fb6" providerId="ADAL" clId="{EA96E090-9543-4C82-9666-01BC3B1CCD65}" dt="2024-05-09T20:15:39.316" v="1576" actId="478"/>
          <ac:picMkLst>
            <pc:docMk/>
            <pc:sldMk cId="2251251862" sldId="256"/>
            <ac:picMk id="1026" creationId="{D640A0D3-6073-4A67-AFAF-557EBC20CE93}"/>
          </ac:picMkLst>
        </pc:picChg>
        <pc:picChg chg="add del mod">
          <ac:chgData name="MOHAMMED SAM ALRAMADAN" userId="d87ca524-202f-47e8-a1b2-812e21d45fb6" providerId="ADAL" clId="{EA96E090-9543-4C82-9666-01BC3B1CCD65}" dt="2024-05-09T20:15:44.927" v="1579" actId="478"/>
          <ac:picMkLst>
            <pc:docMk/>
            <pc:sldMk cId="2251251862" sldId="256"/>
            <ac:picMk id="1030" creationId="{1650D0AE-7AA6-0D48-4263-3F5A229B555D}"/>
          </ac:picMkLst>
        </pc:picChg>
        <pc:picChg chg="add mod">
          <ac:chgData name="MOHAMMED SAM ALRAMADAN" userId="d87ca524-202f-47e8-a1b2-812e21d45fb6" providerId="ADAL" clId="{EA96E090-9543-4C82-9666-01BC3B1CCD65}" dt="2024-05-09T20:16:21.720" v="1585" actId="1076"/>
          <ac:picMkLst>
            <pc:docMk/>
            <pc:sldMk cId="2251251862" sldId="256"/>
            <ac:picMk id="1032" creationId="{86CBD60A-A88E-B968-96ED-EDA9FDE582F8}"/>
          </ac:picMkLst>
        </pc:picChg>
      </pc:sldChg>
    </pc:docChg>
  </pc:docChgLst>
  <pc:docChgLst>
    <pc:chgData name="ABDULLAH MUBARAK ALJRAISI" userId="c3246a2c-6d30-41fc-80b7-4ee87ec794d1" providerId="ADAL" clId="{3E21D326-55F0-4875-AC01-67EE4785411B}"/>
    <pc:docChg chg="modSld">
      <pc:chgData name="ABDULLAH MUBARAK ALJRAISI" userId="c3246a2c-6d30-41fc-80b7-4ee87ec794d1" providerId="ADAL" clId="{3E21D326-55F0-4875-AC01-67EE4785411B}" dt="2024-05-09T20:33:32.140" v="10" actId="20577"/>
      <pc:docMkLst>
        <pc:docMk/>
      </pc:docMkLst>
      <pc:sldChg chg="modSp mod">
        <pc:chgData name="ABDULLAH MUBARAK ALJRAISI" userId="c3246a2c-6d30-41fc-80b7-4ee87ec794d1" providerId="ADAL" clId="{3E21D326-55F0-4875-AC01-67EE4785411B}" dt="2024-05-09T20:33:32.140" v="10" actId="20577"/>
        <pc:sldMkLst>
          <pc:docMk/>
          <pc:sldMk cId="2251251862" sldId="256"/>
        </pc:sldMkLst>
        <pc:spChg chg="mod">
          <ac:chgData name="ABDULLAH MUBARAK ALJRAISI" userId="c3246a2c-6d30-41fc-80b7-4ee87ec794d1" providerId="ADAL" clId="{3E21D326-55F0-4875-AC01-67EE4785411B}" dt="2024-05-09T20:33:32.140" v="10" actId="20577"/>
          <ac:spMkLst>
            <pc:docMk/>
            <pc:sldMk cId="2251251862" sldId="256"/>
            <ac:spMk id="61" creationId="{6BE9A8C6-7420-D426-5CBB-1B7CC9ED288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952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AA2320-7051-4086-BE30-05F3CED99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6" y="1752603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B6650-51D1-4FB7-8D77-2EAACEEAD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17526" y="8763001"/>
            <a:ext cx="37856160" cy="208864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0E7C8-7FF9-4C9C-8025-3CCF1F5801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17523" y="30510483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D6BDF-9D0E-4E2B-85B8-D8F4790360C9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C26B8D-9A00-4784-BBA0-627D012CA8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538966" y="30510483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72DF0-F4C0-44E8-9F72-FFC4534F33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998163" y="30510483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075EA-769C-4ECD-B48E-D6FCDC24F87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6B75E9-20AF-4508-B0B1-37EB62C7573F}"/>
              </a:ext>
            </a:extLst>
          </p:cNvPr>
          <p:cNvSpPr/>
          <p:nvPr userDrawn="1"/>
        </p:nvSpPr>
        <p:spPr>
          <a:xfrm>
            <a:off x="43159680" y="0"/>
            <a:ext cx="731520" cy="32918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5" rIns="68570" bIns="34285" rtlCol="0" anchor="ctr"/>
          <a:lstStyle/>
          <a:p>
            <a:pPr algn="ctr"/>
            <a:endParaRPr lang="en-US" sz="1798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08E2B7-FD7C-4917-9116-BC481670380D}"/>
              </a:ext>
            </a:extLst>
          </p:cNvPr>
          <p:cNvSpPr/>
          <p:nvPr userDrawn="1"/>
        </p:nvSpPr>
        <p:spPr>
          <a:xfrm>
            <a:off x="0" y="0"/>
            <a:ext cx="731520" cy="32918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5" rIns="68570" bIns="34285" rtlCol="0" anchor="ctr"/>
          <a:lstStyle/>
          <a:p>
            <a:pPr algn="ctr"/>
            <a:endParaRPr lang="en-US" sz="1798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459857-EC20-4725-9729-C46C2B82E67B}"/>
              </a:ext>
            </a:extLst>
          </p:cNvPr>
          <p:cNvSpPr/>
          <p:nvPr userDrawn="1"/>
        </p:nvSpPr>
        <p:spPr>
          <a:xfrm>
            <a:off x="0" y="0"/>
            <a:ext cx="43891200" cy="41148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5" rIns="68570" bIns="34285" rtlCol="0" anchor="ctr"/>
          <a:lstStyle/>
          <a:p>
            <a:pPr algn="ctr"/>
            <a:endParaRPr lang="en-US" sz="1798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D01061-EB55-4BDA-9715-6B258A79D235}"/>
              </a:ext>
            </a:extLst>
          </p:cNvPr>
          <p:cNvSpPr/>
          <p:nvPr userDrawn="1"/>
        </p:nvSpPr>
        <p:spPr>
          <a:xfrm>
            <a:off x="0" y="28803599"/>
            <a:ext cx="43891200" cy="41148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5" rIns="68570" bIns="34285" rtlCol="0" anchor="ctr"/>
          <a:lstStyle/>
          <a:p>
            <a:pPr algn="ctr"/>
            <a:endParaRPr lang="en-US" sz="1798"/>
          </a:p>
        </p:txBody>
      </p:sp>
      <p:sp>
        <p:nvSpPr>
          <p:cNvPr id="11" name="Instructions">
            <a:extLst>
              <a:ext uri="{FF2B5EF4-FFF2-40B4-BE49-F238E27FC236}">
                <a16:creationId xmlns:a16="http://schemas.microsoft.com/office/drawing/2014/main" id="{2635A212-2F14-4E54-B188-2E68FF297809}"/>
              </a:ext>
            </a:extLst>
          </p:cNvPr>
          <p:cNvSpPr/>
          <p:nvPr userDrawn="1"/>
        </p:nvSpPr>
        <p:spPr>
          <a:xfrm>
            <a:off x="-10515603" y="0"/>
            <a:ext cx="9601203" cy="32918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1424" tIns="171424" rIns="171424" bIns="171424" rtlCol="0" anchor="t"/>
          <a:lstStyle>
            <a:defPPr>
              <a:defRPr lang="en-US"/>
            </a:defPPr>
            <a:lvl1pPr marL="0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843430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686861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530291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373722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9217152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1060582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904013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4747443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spcAft>
                <a:spcPts val="1798"/>
              </a:spcAft>
            </a:pPr>
            <a:r>
              <a:rPr lang="en-US" sz="720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Poster Print Size:</a:t>
            </a:r>
            <a:endParaRPr sz="7200">
              <a:solidFill>
                <a:srgbClr val="7F7F7F"/>
              </a:solidFill>
              <a:latin typeface="Calibri" pitchFamily="34" charset="0"/>
              <a:cs typeface="Calibri" panose="020F0502020204030204" pitchFamily="34" charset="0"/>
            </a:endParaRPr>
          </a:p>
          <a:p>
            <a:pPr lvl="0">
              <a:spcBef>
                <a:spcPts val="0"/>
              </a:spcBef>
              <a:spcAft>
                <a:spcPts val="1798"/>
              </a:spcAft>
            </a:pPr>
            <a:r>
              <a:rPr lang="en-US" sz="4902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This poster template is 36” high by 48” wide. It can be used to print any poster with a 3:4 aspect ratio.</a:t>
            </a:r>
          </a:p>
          <a:p>
            <a:pPr lvl="0">
              <a:spcBef>
                <a:spcPts val="0"/>
              </a:spcBef>
              <a:spcAft>
                <a:spcPts val="1798"/>
              </a:spcAft>
            </a:pPr>
            <a:r>
              <a:rPr lang="en-US" sz="720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Placeholders</a:t>
            </a:r>
            <a:r>
              <a:rPr sz="720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:</a:t>
            </a:r>
          </a:p>
          <a:p>
            <a:pPr lvl="0">
              <a:spcBef>
                <a:spcPts val="0"/>
              </a:spcBef>
              <a:spcAft>
                <a:spcPts val="1798"/>
              </a:spcAft>
            </a:pPr>
            <a:r>
              <a:rPr sz="4902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The </a:t>
            </a:r>
            <a:r>
              <a:rPr lang="en-US" sz="4902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various elements included</a:t>
            </a:r>
            <a:r>
              <a:rPr sz="4902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in this </a:t>
            </a:r>
            <a:r>
              <a:rPr lang="en-US" sz="4902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poster are ones</a:t>
            </a:r>
            <a:r>
              <a:rPr lang="en-US" sz="4902" baseline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we often see in medical, research, and scientific posters.</a:t>
            </a:r>
            <a:r>
              <a:rPr sz="4902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</a:t>
            </a:r>
            <a:r>
              <a:rPr lang="en-US" sz="4902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Feel</a:t>
            </a:r>
            <a:r>
              <a:rPr lang="en-US" sz="4902" baseline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free to edit, move,  add, and delete items, or change the layout to suit your needs. Always check with your conference organizer for specific requirements.</a:t>
            </a:r>
          </a:p>
          <a:p>
            <a:pPr lvl="0">
              <a:spcBef>
                <a:spcPts val="0"/>
              </a:spcBef>
              <a:spcAft>
                <a:spcPts val="1798"/>
              </a:spcAft>
            </a:pPr>
            <a:r>
              <a:rPr lang="en-US" sz="720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Image</a:t>
            </a:r>
            <a:r>
              <a:rPr lang="en-US" sz="7200" baseline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Quality</a:t>
            </a:r>
            <a:r>
              <a:rPr lang="en-US" sz="720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:</a:t>
            </a:r>
          </a:p>
          <a:p>
            <a:pPr lvl="0">
              <a:spcBef>
                <a:spcPts val="0"/>
              </a:spcBef>
              <a:spcAft>
                <a:spcPts val="1798"/>
              </a:spcAft>
            </a:pPr>
            <a:r>
              <a:rPr lang="en-US" sz="4902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You can place digital photos or logo art in your poster file by selecting the </a:t>
            </a:r>
            <a:r>
              <a:rPr lang="en-US" sz="4902" b="1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Insert, Picture</a:t>
            </a:r>
            <a:r>
              <a:rPr lang="en-US" sz="4902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command, or by using standard copy &amp; paste. For best results, all graphic elements should be at least </a:t>
            </a:r>
            <a:r>
              <a:rPr lang="en-US" sz="4902" b="1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150-200 pixels per inch in their final printed size</a:t>
            </a:r>
            <a:r>
              <a:rPr lang="en-US" sz="4902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. For instance, a 1600 x 1200 pixel</a:t>
            </a:r>
            <a:r>
              <a:rPr lang="en-US" sz="4902" baseline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photo will usually look fine up to </a:t>
            </a:r>
            <a:r>
              <a:rPr lang="en-US" sz="4902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8“-10” wide on your printed poster.</a:t>
            </a:r>
          </a:p>
          <a:p>
            <a:pPr lvl="0">
              <a:spcBef>
                <a:spcPts val="0"/>
              </a:spcBef>
              <a:spcAft>
                <a:spcPts val="1798"/>
              </a:spcAft>
            </a:pPr>
            <a:r>
              <a:rPr lang="en-US" sz="4902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To preview the print quality of images, select a magnification of 100% when previewing your poster. This will give you a good idea of what it will look like in print. If you are laying out a large poster and using half-scale dimensions, be sure to preview your graphics at 200% to see them at their final printed size.</a:t>
            </a:r>
          </a:p>
          <a:p>
            <a:pPr lvl="0">
              <a:spcBef>
                <a:spcPts val="0"/>
              </a:spcBef>
              <a:spcAft>
                <a:spcPts val="1798"/>
              </a:spcAft>
            </a:pPr>
            <a:r>
              <a:rPr lang="en-US" sz="4902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Please note that graphics from websites (such as the logo on your hospital's or university's home page) will only be 72dpi and not suitable for printing.</a:t>
            </a:r>
          </a:p>
          <a:p>
            <a:pPr lvl="0" algn="ctr">
              <a:spcBef>
                <a:spcPts val="0"/>
              </a:spcBef>
              <a:spcAft>
                <a:spcPts val="1798"/>
              </a:spcAft>
            </a:pPr>
            <a:br>
              <a:rPr lang="en-US" sz="3603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</a:br>
            <a:r>
              <a:rPr lang="en-US" sz="3603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[This sidebar area does not print.]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C03A960-1683-409E-A55D-F51A19859FC5}"/>
              </a:ext>
            </a:extLst>
          </p:cNvPr>
          <p:cNvGrpSpPr/>
          <p:nvPr userDrawn="1"/>
        </p:nvGrpSpPr>
        <p:grpSpPr>
          <a:xfrm>
            <a:off x="44805600" y="0"/>
            <a:ext cx="9601203" cy="32918400"/>
            <a:chOff x="33832800" y="0"/>
            <a:chExt cx="12801600" cy="43891200"/>
          </a:xfrm>
        </p:grpSpPr>
        <p:sp>
          <p:nvSpPr>
            <p:cNvPr id="13" name="Instructions">
              <a:extLst>
                <a:ext uri="{FF2B5EF4-FFF2-40B4-BE49-F238E27FC236}">
                  <a16:creationId xmlns:a16="http://schemas.microsoft.com/office/drawing/2014/main" id="{AB929665-0AA8-4244-A1ED-F55D3543CCB6}"/>
                </a:ext>
              </a:extLst>
            </p:cNvPr>
            <p:cNvSpPr/>
            <p:nvPr userDrawn="1"/>
          </p:nvSpPr>
          <p:spPr>
            <a:xfrm>
              <a:off x="33832800" y="0"/>
              <a:ext cx="12801600" cy="43891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28600" tIns="228600" rIns="228600" bIns="228600" rtlCol="0" anchor="t"/>
            <a:lstStyle>
              <a:defPPr>
                <a:defRPr lang="en-US"/>
              </a:defPPr>
              <a:lvl1pPr marL="0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843430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3686861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5530291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737372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921715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106058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2904013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4747443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spcAft>
                  <a:spcPts val="1798"/>
                </a:spcAft>
              </a:pPr>
              <a:r>
                <a:rPr lang="en-US" sz="720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Change</a:t>
              </a:r>
              <a:r>
                <a:rPr lang="en-US" sz="7200" baseline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Color Theme</a:t>
              </a:r>
              <a:r>
                <a:rPr lang="en-US" sz="720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:</a:t>
              </a:r>
              <a:endParaRPr sz="720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798"/>
                </a:spcAft>
              </a:pPr>
              <a:r>
                <a:rPr lang="en-US" sz="4902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This template is designed to use the built-in color themes in</a:t>
              </a:r>
              <a:r>
                <a:rPr lang="en-US" sz="4902" baseline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the newer versions of PowerPoint.</a:t>
              </a:r>
            </a:p>
            <a:p>
              <a:pPr lvl="0">
                <a:spcBef>
                  <a:spcPts val="0"/>
                </a:spcBef>
                <a:spcAft>
                  <a:spcPts val="1798"/>
                </a:spcAft>
              </a:pPr>
              <a:r>
                <a:rPr lang="en-US" sz="4902" baseline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To change the color theme, select the </a:t>
              </a:r>
              <a:r>
                <a:rPr lang="en-US" sz="4902" b="1" baseline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Design</a:t>
              </a:r>
              <a:r>
                <a:rPr lang="en-US" sz="4902" baseline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tab, then select the </a:t>
              </a:r>
              <a:r>
                <a:rPr lang="en-US" sz="4902" b="1" baseline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Colors</a:t>
              </a:r>
              <a:r>
                <a:rPr lang="en-US" sz="4902" baseline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drop-down list.</a:t>
              </a:r>
            </a:p>
            <a:p>
              <a:pPr lvl="0">
                <a:spcBef>
                  <a:spcPts val="0"/>
                </a:spcBef>
                <a:spcAft>
                  <a:spcPts val="1798"/>
                </a:spcAft>
              </a:pPr>
              <a:endParaRPr lang="en-US" sz="4902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798"/>
                </a:spcAft>
              </a:pPr>
              <a:endParaRPr lang="en-US" sz="4902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798"/>
                </a:spcAft>
              </a:pPr>
              <a:endParaRPr lang="en-US" sz="4902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798"/>
                </a:spcAft>
              </a:pPr>
              <a:endParaRPr lang="en-US" sz="4902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798"/>
                </a:spcAft>
              </a:pPr>
              <a:endParaRPr lang="en-US" sz="4902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798"/>
                </a:spcAft>
              </a:pPr>
              <a:endParaRPr lang="en-US" sz="4902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798"/>
                </a:spcAft>
              </a:pPr>
              <a:endParaRPr lang="en-US" sz="4902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798"/>
                </a:spcAft>
              </a:pPr>
              <a:endParaRPr lang="en-US" sz="4902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798"/>
                </a:spcAft>
              </a:pPr>
              <a:endParaRPr lang="en-US" sz="4902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798"/>
                </a:spcAft>
              </a:pPr>
              <a:r>
                <a:rPr lang="en-US" sz="4902" baseline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The default color theme for this template is “Office”, so you can always return to that after trying some of the alternatives.</a:t>
              </a:r>
            </a:p>
            <a:p>
              <a:pPr lvl="0">
                <a:spcBef>
                  <a:spcPts val="0"/>
                </a:spcBef>
                <a:spcAft>
                  <a:spcPts val="1798"/>
                </a:spcAft>
              </a:pPr>
              <a:r>
                <a:rPr lang="en-US" sz="720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Printing Your Poster:</a:t>
              </a:r>
            </a:p>
            <a:p>
              <a:pPr lvl="0">
                <a:spcBef>
                  <a:spcPts val="0"/>
                </a:spcBef>
                <a:spcAft>
                  <a:spcPts val="1798"/>
                </a:spcAft>
              </a:pPr>
              <a:r>
                <a:rPr lang="en-US" sz="4902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Once your poster file is ready, visit</a:t>
              </a:r>
              <a:r>
                <a:rPr lang="en-US" sz="4902" baseline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</a:t>
              </a:r>
              <a:r>
                <a:rPr lang="en-US" sz="4902" b="1" baseline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www.genigraphics.com</a:t>
              </a:r>
              <a:r>
                <a:rPr lang="en-US" sz="4902" baseline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to order a high-quality, affordable poster print. Every order receives a free design review and we can deliver as fast as next business day within the US and Canada. </a:t>
              </a:r>
            </a:p>
            <a:p>
              <a:pPr lvl="0">
                <a:spcBef>
                  <a:spcPts val="0"/>
                </a:spcBef>
                <a:spcAft>
                  <a:spcPts val="1798"/>
                </a:spcAft>
              </a:pPr>
              <a:r>
                <a:rPr lang="en-US" sz="4902" baseline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Genigraphics® has been producing output from PowerPoint® longer than anyone in the industry; dating back to when we helped Microsoft® design the PowerPoint® software. </a:t>
              </a:r>
            </a:p>
            <a:p>
              <a:pPr lvl="0">
                <a:spcBef>
                  <a:spcPts val="0"/>
                </a:spcBef>
                <a:spcAft>
                  <a:spcPts val="0"/>
                </a:spcAft>
              </a:pPr>
              <a:endParaRPr lang="en-US" sz="4902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4902" baseline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US and Canada:  1-800-790-4001</a:t>
              </a:r>
              <a:br>
                <a:rPr lang="en-US" sz="4902" baseline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</a:br>
              <a:r>
                <a:rPr lang="en-US" sz="4902" baseline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Email: info@genigraphics.com</a:t>
              </a:r>
            </a:p>
            <a:p>
              <a:pPr lvl="0" algn="ctr">
                <a:spcBef>
                  <a:spcPts val="0"/>
                </a:spcBef>
                <a:spcAft>
                  <a:spcPts val="0"/>
                </a:spcAft>
              </a:pPr>
              <a:br>
                <a:rPr lang="en-US" sz="3603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</a:br>
              <a:r>
                <a:rPr lang="en-US" sz="3603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[This sidebar area does not print.]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BC9F82D-95DA-49DA-BE65-A0623C7DA1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81342" y="9260274"/>
              <a:ext cx="11904515" cy="10246926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3E37D2B-E2A9-420A-AA43-8831BDD4649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00" y="32613600"/>
            <a:ext cx="5297434" cy="18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493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xStyles>
    <p:titleStyle>
      <a:lvl1pPr algn="l" defTabSz="3292813" rtl="0" eaLnBrk="1" latinLnBrk="0" hangingPunct="1">
        <a:lnSpc>
          <a:spcPct val="90000"/>
        </a:lnSpc>
        <a:spcBef>
          <a:spcPct val="0"/>
        </a:spcBef>
        <a:buNone/>
        <a:defRPr sz="8000" b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823200" indent="-823200" algn="l" defTabSz="3292813" rtl="0" eaLnBrk="1" latinLnBrk="0" hangingPunct="1">
        <a:lnSpc>
          <a:spcPct val="90000"/>
        </a:lnSpc>
        <a:spcBef>
          <a:spcPts val="3603"/>
        </a:spcBef>
        <a:buFont typeface="Arial" panose="020B0604020202020204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1pPr>
      <a:lvl2pPr marL="2469606" indent="-823200" algn="l" defTabSz="3292813" rtl="0" eaLnBrk="1" latinLnBrk="0" hangingPunct="1">
        <a:lnSpc>
          <a:spcPct val="90000"/>
        </a:lnSpc>
        <a:spcBef>
          <a:spcPts val="1798"/>
        </a:spcBef>
        <a:buFont typeface="Arial" panose="020B0604020202020204" pitchFamily="34" charset="0"/>
        <a:buChar char="•"/>
        <a:defRPr sz="6605" kern="1200">
          <a:solidFill>
            <a:schemeClr val="tx1"/>
          </a:solidFill>
          <a:latin typeface="+mn-lt"/>
          <a:ea typeface="+mn-ea"/>
          <a:cs typeface="+mn-cs"/>
        </a:defRPr>
      </a:lvl2pPr>
      <a:lvl3pPr marL="4116013" indent="-823200" algn="l" defTabSz="3292813" rtl="0" eaLnBrk="1" latinLnBrk="0" hangingPunct="1">
        <a:lnSpc>
          <a:spcPct val="90000"/>
        </a:lnSpc>
        <a:spcBef>
          <a:spcPts val="1798"/>
        </a:spcBef>
        <a:buFont typeface="Arial" panose="020B0604020202020204" pitchFamily="34" charset="0"/>
        <a:buChar char="•"/>
        <a:defRPr sz="5402" kern="1200">
          <a:solidFill>
            <a:schemeClr val="tx1"/>
          </a:solidFill>
          <a:latin typeface="+mn-lt"/>
          <a:ea typeface="+mn-ea"/>
          <a:cs typeface="+mn-cs"/>
        </a:defRPr>
      </a:lvl3pPr>
      <a:lvl4pPr marL="5762419" indent="-823200" algn="l" defTabSz="3292813" rtl="0" eaLnBrk="1" latinLnBrk="0" hangingPunct="1">
        <a:lnSpc>
          <a:spcPct val="90000"/>
        </a:lnSpc>
        <a:spcBef>
          <a:spcPts val="1798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7408826" indent="-823200" algn="l" defTabSz="3292813" rtl="0" eaLnBrk="1" latinLnBrk="0" hangingPunct="1">
        <a:lnSpc>
          <a:spcPct val="90000"/>
        </a:lnSpc>
        <a:spcBef>
          <a:spcPts val="1798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9055232" indent="-823200" algn="l" defTabSz="3292813" rtl="0" eaLnBrk="1" latinLnBrk="0" hangingPunct="1">
        <a:lnSpc>
          <a:spcPct val="90000"/>
        </a:lnSpc>
        <a:spcBef>
          <a:spcPts val="1798"/>
        </a:spcBef>
        <a:buFont typeface="Arial" panose="020B0604020202020204" pitchFamily="34" charset="0"/>
        <a:buChar char="•"/>
        <a:defRPr sz="6483" kern="1200">
          <a:solidFill>
            <a:schemeClr val="tx1"/>
          </a:solidFill>
          <a:latin typeface="+mn-lt"/>
          <a:ea typeface="+mn-ea"/>
          <a:cs typeface="+mn-cs"/>
        </a:defRPr>
      </a:lvl6pPr>
      <a:lvl7pPr marL="10701638" indent="-823200" algn="l" defTabSz="3292813" rtl="0" eaLnBrk="1" latinLnBrk="0" hangingPunct="1">
        <a:lnSpc>
          <a:spcPct val="90000"/>
        </a:lnSpc>
        <a:spcBef>
          <a:spcPts val="1798"/>
        </a:spcBef>
        <a:buFont typeface="Arial" panose="020B0604020202020204" pitchFamily="34" charset="0"/>
        <a:buChar char="•"/>
        <a:defRPr sz="6483" kern="1200">
          <a:solidFill>
            <a:schemeClr val="tx1"/>
          </a:solidFill>
          <a:latin typeface="+mn-lt"/>
          <a:ea typeface="+mn-ea"/>
          <a:cs typeface="+mn-cs"/>
        </a:defRPr>
      </a:lvl7pPr>
      <a:lvl8pPr marL="12348038" indent="-823200" algn="l" defTabSz="3292813" rtl="0" eaLnBrk="1" latinLnBrk="0" hangingPunct="1">
        <a:lnSpc>
          <a:spcPct val="90000"/>
        </a:lnSpc>
        <a:spcBef>
          <a:spcPts val="1798"/>
        </a:spcBef>
        <a:buFont typeface="Arial" panose="020B0604020202020204" pitchFamily="34" charset="0"/>
        <a:buChar char="•"/>
        <a:defRPr sz="6483" kern="1200">
          <a:solidFill>
            <a:schemeClr val="tx1"/>
          </a:solidFill>
          <a:latin typeface="+mn-lt"/>
          <a:ea typeface="+mn-ea"/>
          <a:cs typeface="+mn-cs"/>
        </a:defRPr>
      </a:lvl8pPr>
      <a:lvl9pPr marL="13994445" indent="-823200" algn="l" defTabSz="3292813" rtl="0" eaLnBrk="1" latinLnBrk="0" hangingPunct="1">
        <a:lnSpc>
          <a:spcPct val="90000"/>
        </a:lnSpc>
        <a:spcBef>
          <a:spcPts val="1798"/>
        </a:spcBef>
        <a:buFont typeface="Arial" panose="020B0604020202020204" pitchFamily="34" charset="0"/>
        <a:buChar char="•"/>
        <a:defRPr sz="648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2813" rtl="0" eaLnBrk="1" latinLnBrk="0" hangingPunct="1">
        <a:defRPr sz="6483" kern="1200">
          <a:solidFill>
            <a:schemeClr val="tx1"/>
          </a:solidFill>
          <a:latin typeface="+mn-lt"/>
          <a:ea typeface="+mn-ea"/>
          <a:cs typeface="+mn-cs"/>
        </a:defRPr>
      </a:lvl1pPr>
      <a:lvl2pPr marL="1646406" algn="l" defTabSz="3292813" rtl="0" eaLnBrk="1" latinLnBrk="0" hangingPunct="1">
        <a:defRPr sz="6483" kern="1200">
          <a:solidFill>
            <a:schemeClr val="tx1"/>
          </a:solidFill>
          <a:latin typeface="+mn-lt"/>
          <a:ea typeface="+mn-ea"/>
          <a:cs typeface="+mn-cs"/>
        </a:defRPr>
      </a:lvl2pPr>
      <a:lvl3pPr marL="3292813" algn="l" defTabSz="3292813" rtl="0" eaLnBrk="1" latinLnBrk="0" hangingPunct="1">
        <a:defRPr sz="6483" kern="1200">
          <a:solidFill>
            <a:schemeClr val="tx1"/>
          </a:solidFill>
          <a:latin typeface="+mn-lt"/>
          <a:ea typeface="+mn-ea"/>
          <a:cs typeface="+mn-cs"/>
        </a:defRPr>
      </a:lvl3pPr>
      <a:lvl4pPr marL="4939219" algn="l" defTabSz="3292813" rtl="0" eaLnBrk="1" latinLnBrk="0" hangingPunct="1">
        <a:defRPr sz="6483" kern="1200">
          <a:solidFill>
            <a:schemeClr val="tx1"/>
          </a:solidFill>
          <a:latin typeface="+mn-lt"/>
          <a:ea typeface="+mn-ea"/>
          <a:cs typeface="+mn-cs"/>
        </a:defRPr>
      </a:lvl4pPr>
      <a:lvl5pPr marL="6585619" algn="l" defTabSz="3292813" rtl="0" eaLnBrk="1" latinLnBrk="0" hangingPunct="1">
        <a:defRPr sz="6483" kern="1200">
          <a:solidFill>
            <a:schemeClr val="tx1"/>
          </a:solidFill>
          <a:latin typeface="+mn-lt"/>
          <a:ea typeface="+mn-ea"/>
          <a:cs typeface="+mn-cs"/>
        </a:defRPr>
      </a:lvl5pPr>
      <a:lvl6pPr marL="8232026" algn="l" defTabSz="3292813" rtl="0" eaLnBrk="1" latinLnBrk="0" hangingPunct="1">
        <a:defRPr sz="6483" kern="1200">
          <a:solidFill>
            <a:schemeClr val="tx1"/>
          </a:solidFill>
          <a:latin typeface="+mn-lt"/>
          <a:ea typeface="+mn-ea"/>
          <a:cs typeface="+mn-cs"/>
        </a:defRPr>
      </a:lvl6pPr>
      <a:lvl7pPr marL="9878432" algn="l" defTabSz="3292813" rtl="0" eaLnBrk="1" latinLnBrk="0" hangingPunct="1">
        <a:defRPr sz="6483" kern="1200">
          <a:solidFill>
            <a:schemeClr val="tx1"/>
          </a:solidFill>
          <a:latin typeface="+mn-lt"/>
          <a:ea typeface="+mn-ea"/>
          <a:cs typeface="+mn-cs"/>
        </a:defRPr>
      </a:lvl7pPr>
      <a:lvl8pPr marL="11524838" algn="l" defTabSz="3292813" rtl="0" eaLnBrk="1" latinLnBrk="0" hangingPunct="1">
        <a:defRPr sz="6483" kern="1200">
          <a:solidFill>
            <a:schemeClr val="tx1"/>
          </a:solidFill>
          <a:latin typeface="+mn-lt"/>
          <a:ea typeface="+mn-ea"/>
          <a:cs typeface="+mn-cs"/>
        </a:defRPr>
      </a:lvl8pPr>
      <a:lvl9pPr marL="13171245" algn="l" defTabSz="3292813" rtl="0" eaLnBrk="1" latinLnBrk="0" hangingPunct="1">
        <a:defRPr sz="648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89"/>
          <p:cNvSpPr txBox="1">
            <a:spLocks noChangeArrowheads="1"/>
          </p:cNvSpPr>
          <p:nvPr/>
        </p:nvSpPr>
        <p:spPr bwMode="auto">
          <a:xfrm>
            <a:off x="1152557" y="4985875"/>
            <a:ext cx="13075920" cy="368058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137139" tIns="137139" rIns="137139" bIns="137139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860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FlightBite</a:t>
            </a:r>
            <a:r>
              <a:rPr lang="en-US" sz="3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the first drone delivery service in the Middle East. </a:t>
            </a:r>
            <a:r>
              <a:rPr lang="en-US" sz="38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FlightBite</a:t>
            </a:r>
            <a:r>
              <a:rPr lang="en-US" sz="3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will deliver food packages to customers cheaper and 3x faster than the usual vehicles whilst maintaining the temperature of the meal.</a:t>
            </a:r>
            <a:endParaRPr lang="en-US" sz="3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152557" y="4247147"/>
            <a:ext cx="13075920" cy="73151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5" rIns="68570" bIns="34285" rtlCol="0" anchor="ctr"/>
          <a:lstStyle/>
          <a:p>
            <a:pPr lvl="1" algn="ctr"/>
            <a:r>
              <a:rPr lang="en-US" sz="5500" b="1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228991" y="9288218"/>
            <a:ext cx="13075920" cy="73151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5" rIns="68570" bIns="34285" rtlCol="0" anchor="ctr"/>
          <a:lstStyle/>
          <a:p>
            <a:pPr algn="ctr"/>
            <a:r>
              <a:rPr lang="en-US" sz="5500" b="1">
                <a:solidFill>
                  <a:schemeClr val="bg1"/>
                </a:solidFill>
              </a:rPr>
              <a:t>PROBLEM STATEMENT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181831" y="19171084"/>
            <a:ext cx="13075920" cy="73151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5" rIns="68570" bIns="34285" rtlCol="0" anchor="ctr"/>
          <a:lstStyle/>
          <a:p>
            <a:pPr algn="ctr"/>
            <a:r>
              <a:rPr lang="en-US" sz="5500" b="1">
                <a:solidFill>
                  <a:schemeClr val="bg1"/>
                </a:solidFill>
              </a:rPr>
              <a:t>TARGET SPECIFICATIONS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9299291" y="11065207"/>
            <a:ext cx="13075920" cy="68775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5" rIns="68570" bIns="34285" rtlCol="0" anchor="ctr"/>
          <a:lstStyle/>
          <a:p>
            <a:pPr algn="ctr"/>
            <a:r>
              <a:rPr lang="en-US" sz="5500" b="1">
                <a:solidFill>
                  <a:schemeClr val="bg1"/>
                </a:solidFill>
              </a:rPr>
              <a:t>TESTING</a:t>
            </a:r>
          </a:p>
        </p:txBody>
      </p:sp>
      <p:sp>
        <p:nvSpPr>
          <p:cNvPr id="11" name="Text Box 190"/>
          <p:cNvSpPr txBox="1">
            <a:spLocks noChangeArrowheads="1"/>
          </p:cNvSpPr>
          <p:nvPr/>
        </p:nvSpPr>
        <p:spPr bwMode="auto">
          <a:xfrm>
            <a:off x="1181831" y="19902598"/>
            <a:ext cx="13075920" cy="8234134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137139" tIns="137139" rIns="137139" bIns="137139" anchor="t">
            <a:no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71500" indent="-57150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Delivery Range (Range up to 10km)</a:t>
            </a:r>
          </a:p>
          <a:p>
            <a:pPr marL="571500" indent="-57150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Payload Capacity (5 kg)</a:t>
            </a:r>
          </a:p>
          <a:p>
            <a:pPr marL="571500" indent="-57150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Payload dimensions (0.4 * 0.3 * 0.3 m) </a:t>
            </a:r>
          </a:p>
          <a:p>
            <a:pPr marL="571500" indent="-57150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Flight Time (Lasts 10 minutes)</a:t>
            </a:r>
          </a:p>
          <a:p>
            <a:pPr marL="571500" indent="-57150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Speed: 57 km/h</a:t>
            </a:r>
          </a:p>
          <a:p>
            <a:pPr marL="571500" indent="-57150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Frame Design (MTOW less than 25 kg and 960mm span size)</a:t>
            </a:r>
          </a:p>
          <a:p>
            <a:pPr marL="571500" indent="-57150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Landing pad detection using computer vision</a:t>
            </a:r>
          </a:p>
          <a:p>
            <a:pPr marL="571500" indent="-57150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</a:t>
            </a:r>
            <a:r>
              <a:rPr lang="en-US" sz="3800">
                <a:latin typeface="Times New Roman" panose="02020603050405020304" pitchFamily="18" charset="0"/>
                <a:cs typeface="Times New Roman" panose="02020603050405020304" pitchFamily="18" charset="0"/>
              </a:rPr>
              <a:t>&gt; 10km 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range</a:t>
            </a:r>
          </a:p>
          <a:p>
            <a:pPr marL="571500" indent="-57150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Container heat insulation </a:t>
            </a:r>
          </a:p>
        </p:txBody>
      </p:sp>
      <p:sp>
        <p:nvSpPr>
          <p:cNvPr id="23" name="Text Box 190">
            <a:extLst>
              <a:ext uri="{FF2B5EF4-FFF2-40B4-BE49-F238E27FC236}">
                <a16:creationId xmlns:a16="http://schemas.microsoft.com/office/drawing/2014/main" id="{11B78C47-7C4B-F8AF-B47D-B5500FC34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61504" y="12360776"/>
            <a:ext cx="12800237" cy="12386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137139" tIns="137139" rIns="137139" bIns="137139" anchor="t">
            <a:no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Drone Frame: 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Carbon fiber frame is lightweight and durable . It weighs 16kg 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has 960mm span size.</a:t>
            </a:r>
            <a:endParaRPr lang="en-US" sz="3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800" b="1" dirty="0">
                <a:solidFill>
                  <a:srgbClr val="000000"/>
                </a:solidFill>
                <a:latin typeface="Times New Roman"/>
                <a:cs typeface="Times New Roman"/>
              </a:rPr>
              <a:t>Propulsion System: </a:t>
            </a:r>
            <a:r>
              <a:rPr lang="en-US" sz="3800" dirty="0">
                <a:solidFill>
                  <a:srgbClr val="000000"/>
                </a:solidFill>
                <a:latin typeface="Times New Roman"/>
                <a:cs typeface="Times New Roman"/>
              </a:rPr>
              <a:t>Brushless motors paired with lightweight propellers made from carbon fiber that can lift the necessary payload weight of 5kg.</a:t>
            </a:r>
          </a:p>
          <a:p>
            <a:pPr>
              <a:lnSpc>
                <a:spcPct val="150000"/>
              </a:lnSpc>
            </a:pPr>
            <a:r>
              <a:rPr lang="en-US" sz="3800" b="1" dirty="0">
                <a:solidFill>
                  <a:srgbClr val="000000"/>
                </a:solidFill>
                <a:latin typeface="Times New Roman"/>
                <a:cs typeface="Times New Roman"/>
              </a:rPr>
              <a:t>Drop Mechanism</a:t>
            </a:r>
            <a:r>
              <a:rPr lang="en-US" sz="3800" dirty="0">
                <a:solidFill>
                  <a:srgbClr val="000000"/>
                </a:solidFill>
                <a:latin typeface="Times New Roman"/>
                <a:cs typeface="Times New Roman"/>
              </a:rPr>
              <a:t>: </a:t>
            </a:r>
            <a:r>
              <a:rPr lang="en-US" sz="3800" dirty="0">
                <a:latin typeface="Times New Roman"/>
                <a:cs typeface="Times New Roman"/>
              </a:rPr>
              <a:t>We are using a motor to control the operation of the drop mechanism system after the landing pad detection.</a:t>
            </a:r>
          </a:p>
          <a:p>
            <a:pPr>
              <a:lnSpc>
                <a:spcPct val="150000"/>
              </a:lnSpc>
            </a:pPr>
            <a:r>
              <a:rPr lang="en-US" sz="3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Container: 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modeled our own container design that preserves heat and meets the specified size.</a:t>
            </a:r>
          </a:p>
          <a:p>
            <a:pPr>
              <a:lnSpc>
                <a:spcPct val="150000"/>
              </a:lnSpc>
            </a:pPr>
            <a:r>
              <a:rPr lang="en-US" sz="3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Flight Controller: 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used a Pixhawk controller that has a communication range of more than 10km. </a:t>
            </a:r>
          </a:p>
          <a:p>
            <a:pPr>
              <a:lnSpc>
                <a:spcPct val="150000"/>
              </a:lnSpc>
            </a:pPr>
            <a:r>
              <a:rPr lang="en-US" sz="3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Raspberry Pi 4: 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landing pad detection and precision auto-landing.</a:t>
            </a:r>
          </a:p>
        </p:txBody>
      </p:sp>
      <p:sp>
        <p:nvSpPr>
          <p:cNvPr id="43" name="Text Box 190">
            <a:extLst>
              <a:ext uri="{FF2B5EF4-FFF2-40B4-BE49-F238E27FC236}">
                <a16:creationId xmlns:a16="http://schemas.microsoft.com/office/drawing/2014/main" id="{6267B71C-6556-2CCD-F8BD-29643EBB2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8991" y="10016973"/>
            <a:ext cx="13075920" cy="368058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137139" tIns="137139" rIns="137139" bIns="137139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sz="3800">
                <a:latin typeface="Times New Roman" panose="02020603050405020304" pitchFamily="18" charset="0"/>
                <a:cs typeface="Times New Roman" panose="02020603050405020304" pitchFamily="18" charset="0"/>
              </a:rPr>
              <a:t>Traditional delivery methods are slow, costly, and contribute to traffic and pollution. This project introduces autonomous drones to reduce delivery times, reduce operating costs by more than 90%, and minimize environmental impact.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B3E9E5-86DE-F2A8-2C4B-D06A9330EDDA}"/>
              </a:ext>
            </a:extLst>
          </p:cNvPr>
          <p:cNvSpPr/>
          <p:nvPr/>
        </p:nvSpPr>
        <p:spPr>
          <a:xfrm>
            <a:off x="15198373" y="11613182"/>
            <a:ext cx="12801600" cy="73152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5" rIns="68570" bIns="34285" rtlCol="0" anchor="ctr"/>
          <a:lstStyle/>
          <a:p>
            <a:pPr algn="ctr"/>
            <a:r>
              <a:rPr lang="en-US" sz="5500" b="1">
                <a:solidFill>
                  <a:schemeClr val="bg1"/>
                </a:solidFill>
              </a:rPr>
              <a:t>PROTOTYPE DESIGN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82B89B-52CE-CDDB-9004-1B9C891DE9EF}"/>
              </a:ext>
            </a:extLst>
          </p:cNvPr>
          <p:cNvSpPr txBox="1"/>
          <p:nvPr/>
        </p:nvSpPr>
        <p:spPr>
          <a:xfrm>
            <a:off x="9088503" y="0"/>
            <a:ext cx="2571419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Fligh</a:t>
            </a:r>
            <a:r>
              <a:rPr lang="en-US" sz="11500" b="1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tBite</a:t>
            </a:r>
            <a:endParaRPr lang="en-US" sz="1150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04ABFD-8EF2-747A-3524-F3BA08D5E056}"/>
              </a:ext>
            </a:extLst>
          </p:cNvPr>
          <p:cNvSpPr/>
          <p:nvPr/>
        </p:nvSpPr>
        <p:spPr>
          <a:xfrm>
            <a:off x="1201206" y="14191423"/>
            <a:ext cx="6396120" cy="73151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5" rIns="68570" bIns="34285" rtlCol="0" anchor="ctr"/>
          <a:lstStyle/>
          <a:p>
            <a:pPr algn="ctr"/>
            <a:r>
              <a:rPr lang="en-US" sz="4400" b="1">
                <a:solidFill>
                  <a:schemeClr val="bg1"/>
                </a:solidFill>
              </a:rPr>
              <a:t>TECHNICAL CONSTRAINTS</a:t>
            </a:r>
          </a:p>
        </p:txBody>
      </p:sp>
      <p:sp>
        <p:nvSpPr>
          <p:cNvPr id="30" name="Text Box 190">
            <a:extLst>
              <a:ext uri="{FF2B5EF4-FFF2-40B4-BE49-F238E27FC236}">
                <a16:creationId xmlns:a16="http://schemas.microsoft.com/office/drawing/2014/main" id="{2013FE4E-42A6-4B72-94AA-5C0E270D8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1206" y="14917419"/>
            <a:ext cx="6396120" cy="368058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137139" tIns="137139" rIns="137139" bIns="137139" anchor="t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Payload Capacity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Flight Range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Battery Life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Reliability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7579A4-EAF9-4BBD-AD60-C902FD2E34CD}"/>
              </a:ext>
            </a:extLst>
          </p:cNvPr>
          <p:cNvSpPr txBox="1"/>
          <p:nvPr/>
        </p:nvSpPr>
        <p:spPr>
          <a:xfrm>
            <a:off x="32911697" y="2353853"/>
            <a:ext cx="647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80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Coach:</a:t>
            </a:r>
          </a:p>
          <a:p>
            <a:pPr>
              <a:defRPr/>
            </a:pPr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Dr. </a:t>
            </a:r>
            <a:r>
              <a:rPr lang="en-US" sz="4800" b="1" err="1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Naef</a:t>
            </a:r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err="1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Qasem</a:t>
            </a:r>
            <a:endParaRPr lang="en-US" sz="4800" b="1">
              <a:solidFill>
                <a:schemeClr val="bg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blob:https://web.whatsapp.com/8ff4d57c-2a3f-4a7d-a9ec-2ad27ed87cda">
            <a:extLst>
              <a:ext uri="{FF2B5EF4-FFF2-40B4-BE49-F238E27FC236}">
                <a16:creationId xmlns:a16="http://schemas.microsoft.com/office/drawing/2014/main" id="{5C2676EC-6FB6-429A-B627-423CC260F1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663913" y="1608613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blob:https://web.whatsapp.com/8ff4d57c-2a3f-4a7d-a9ec-2ad27ed87cda">
            <a:extLst>
              <a:ext uri="{FF2B5EF4-FFF2-40B4-BE49-F238E27FC236}">
                <a16:creationId xmlns:a16="http://schemas.microsoft.com/office/drawing/2014/main" id="{F30D2079-5AE9-4CFD-A7F6-12EB93F3E4D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74374" y="1114006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AutoShape 4">
            <a:extLst>
              <a:ext uri="{FF2B5EF4-FFF2-40B4-BE49-F238E27FC236}">
                <a16:creationId xmlns:a16="http://schemas.microsoft.com/office/drawing/2014/main" id="{83EEFE7C-9032-BF93-0314-7E5F5FC7D4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052607" y="13614569"/>
            <a:ext cx="1872000" cy="18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Text Box 190">
            <a:extLst>
              <a:ext uri="{FF2B5EF4-FFF2-40B4-BE49-F238E27FC236}">
                <a16:creationId xmlns:a16="http://schemas.microsoft.com/office/drawing/2014/main" id="{B28C4525-F8EE-C618-1408-AFC5BC8E5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93987" y="27416302"/>
            <a:ext cx="7204397" cy="126184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137139" tIns="137139" rIns="137139" bIns="137139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Figure 4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: Container Thermal Analysis (Initial Heat: 70</a:t>
            </a:r>
            <a:r>
              <a:rPr lang="en-US" sz="2400" b="0" i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°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F24EF9B-3F5D-3C16-38AF-3CB1F7F82D06}"/>
              </a:ext>
            </a:extLst>
          </p:cNvPr>
          <p:cNvSpPr txBox="1"/>
          <p:nvPr/>
        </p:nvSpPr>
        <p:spPr>
          <a:xfrm>
            <a:off x="18687070" y="1621099"/>
            <a:ext cx="71430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6000" b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Senior Design Project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BE9A8C6-7420-D426-5CBB-1B7CC9ED2880}"/>
              </a:ext>
            </a:extLst>
          </p:cNvPr>
          <p:cNvSpPr txBox="1"/>
          <p:nvPr/>
        </p:nvSpPr>
        <p:spPr>
          <a:xfrm>
            <a:off x="315129" y="225868"/>
            <a:ext cx="1837194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400" b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Students Names:</a:t>
            </a:r>
          </a:p>
          <a:p>
            <a:pPr>
              <a:defRPr/>
            </a:pPr>
            <a:r>
              <a:rPr lang="en-US" sz="5400" b="0" err="1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Mohamemd</a:t>
            </a:r>
            <a:r>
              <a:rPr lang="en-US" sz="5400" b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0" err="1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Alramadan</a:t>
            </a:r>
            <a:r>
              <a:rPr lang="en-US" sz="5400" b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(CS)		Abdullah Aljraisi (ME)</a:t>
            </a:r>
          </a:p>
          <a:p>
            <a:pPr>
              <a:defRPr/>
            </a:pPr>
            <a:r>
              <a:rPr lang="en-US" sz="540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Abdulaziz </a:t>
            </a:r>
            <a:r>
              <a:rPr lang="en-US" sz="5400" err="1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Alismail</a:t>
            </a:r>
            <a:r>
              <a:rPr lang="en-US" sz="540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(EE)			</a:t>
            </a:r>
            <a:r>
              <a:rPr lang="en-US" sz="5400" err="1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Albaraa</a:t>
            </a:r>
            <a:r>
              <a:rPr lang="en-US" sz="540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err="1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Aleyouni</a:t>
            </a:r>
            <a:r>
              <a:rPr lang="en-US" sz="540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(AE)</a:t>
            </a:r>
          </a:p>
          <a:p>
            <a:pPr>
              <a:defRPr/>
            </a:pPr>
            <a:r>
              <a:rPr lang="en-US" sz="5400" b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Abdullah </a:t>
            </a:r>
            <a:r>
              <a:rPr lang="en-US" sz="5400" b="0" err="1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Al</a:t>
            </a:r>
            <a:r>
              <a:rPr lang="en-US" sz="5400" err="1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wehaibi</a:t>
            </a:r>
            <a:r>
              <a:rPr lang="en-US" sz="540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(EE)			Omer </a:t>
            </a:r>
            <a:r>
              <a:rPr lang="en-US" sz="5400" err="1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Haydar</a:t>
            </a:r>
            <a:r>
              <a:rPr lang="en-US" sz="540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(AE)	</a:t>
            </a:r>
            <a:r>
              <a:rPr lang="en-US" sz="5400" b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                                                                          </a:t>
            </a:r>
          </a:p>
        </p:txBody>
      </p:sp>
      <p:sp>
        <p:nvSpPr>
          <p:cNvPr id="3" name="Rectangle 33">
            <a:extLst>
              <a:ext uri="{FF2B5EF4-FFF2-40B4-BE49-F238E27FC236}">
                <a16:creationId xmlns:a16="http://schemas.microsoft.com/office/drawing/2014/main" id="{1687EC3C-2588-85BD-F413-C05661E29735}"/>
              </a:ext>
            </a:extLst>
          </p:cNvPr>
          <p:cNvSpPr/>
          <p:nvPr/>
        </p:nvSpPr>
        <p:spPr>
          <a:xfrm>
            <a:off x="15162883" y="4199115"/>
            <a:ext cx="12801599" cy="73151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5" rIns="68570" bIns="34285" rtlCol="0" anchor="ctr"/>
          <a:lstStyle/>
          <a:p>
            <a:pPr algn="ctr"/>
            <a:r>
              <a:rPr lang="en-US" sz="5500" b="1">
                <a:solidFill>
                  <a:schemeClr val="bg1"/>
                </a:solidFill>
                <a:cs typeface="Calibri"/>
              </a:rPr>
              <a:t>PROJECT IMPACT</a:t>
            </a:r>
          </a:p>
        </p:txBody>
      </p:sp>
      <p:sp>
        <p:nvSpPr>
          <p:cNvPr id="7" name="Text Box 190">
            <a:extLst>
              <a:ext uri="{FF2B5EF4-FFF2-40B4-BE49-F238E27FC236}">
                <a16:creationId xmlns:a16="http://schemas.microsoft.com/office/drawing/2014/main" id="{72315035-8B73-93E8-6979-1F25B68C501D}"/>
              </a:ext>
            </a:extLst>
          </p:cNvPr>
          <p:cNvSpPr txBox="1">
            <a:spLocks noChangeArrowheads="1"/>
          </p:cNvSpPr>
          <p:nvPr/>
        </p:nvSpPr>
        <p:spPr bwMode="auto">
          <a:xfrm rot="-10800000" flipV="1">
            <a:off x="15162883" y="4885202"/>
            <a:ext cx="12801600" cy="631207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137139" tIns="137139" rIns="137139" bIns="137139" anchor="t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 Impact: </a:t>
            </a:r>
            <a:r>
              <a:rPr lang="en-US" sz="3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Drones improve food delivery speed and cost, expanding business opportunities and prompting shifts from traditional to tech-based employment.</a:t>
            </a:r>
          </a:p>
          <a:p>
            <a:pPr>
              <a:lnSpc>
                <a:spcPct val="150000"/>
              </a:lnSpc>
            </a:pPr>
            <a:r>
              <a:rPr lang="en-US" sz="3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Societal Impact: </a:t>
            </a:r>
            <a:r>
              <a:rPr lang="en-US" sz="3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Drones enhance delivery efficiency and safety, fostering community technological interest.</a:t>
            </a:r>
          </a:p>
          <a:p>
            <a:pPr>
              <a:lnSpc>
                <a:spcPct val="150000"/>
              </a:lnSpc>
            </a:pPr>
            <a:r>
              <a:rPr lang="en-US" sz="3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Impact: </a:t>
            </a:r>
            <a:r>
              <a:rPr lang="en-US" sz="3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Drones reduce traffic and pollution by using cleaner energy.</a:t>
            </a:r>
          </a:p>
        </p:txBody>
      </p:sp>
      <p:sp>
        <p:nvSpPr>
          <p:cNvPr id="29" name="Text Box 190">
            <a:extLst>
              <a:ext uri="{FF2B5EF4-FFF2-40B4-BE49-F238E27FC236}">
                <a16:creationId xmlns:a16="http://schemas.microsoft.com/office/drawing/2014/main" id="{98C46EE7-A31D-4E21-9886-B482882BB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178" y="29951357"/>
            <a:ext cx="42052843" cy="255161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137139" tIns="137139" rIns="137139" bIns="137139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200000"/>
              </a:lnSpc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project showcases a significant leap in drone delivery within the Middle East, utilizing advanced materials and technology to enhance efficiency and reduce environmental impact. With the integration of a Raspberry Pi 4 for precise landing capabilities, </a:t>
            </a:r>
            <a:r>
              <a:rPr lang="en-US" sz="40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FlightBite</a:t>
            </a: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aims to reduce delivery times, cut costs, and set a new standard for delivery services.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352C457-6AC5-6FAE-B811-39BB24CF8B07}"/>
              </a:ext>
            </a:extLst>
          </p:cNvPr>
          <p:cNvSpPr/>
          <p:nvPr/>
        </p:nvSpPr>
        <p:spPr>
          <a:xfrm>
            <a:off x="15198373" y="29036572"/>
            <a:ext cx="13494453" cy="73151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5" rIns="68570" bIns="34285" rtlCol="0" anchor="ctr"/>
          <a:lstStyle/>
          <a:p>
            <a:pPr algn="ctr"/>
            <a:r>
              <a:rPr lang="en-US" sz="5500" b="1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37" name="Text Box 190">
            <a:extLst>
              <a:ext uri="{FF2B5EF4-FFF2-40B4-BE49-F238E27FC236}">
                <a16:creationId xmlns:a16="http://schemas.microsoft.com/office/drawing/2014/main" id="{F7092E77-A6E2-9FAB-E16E-DCB78EB89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79736" y="27416302"/>
            <a:ext cx="6870063" cy="120571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137139" tIns="137139" rIns="137139" bIns="137139">
            <a:no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Figure 5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: Landing Pad Detection</a:t>
            </a:r>
            <a:endParaRPr lang="en-US" sz="32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20F0E6E-69C9-E798-B3BB-ECFB0A2DFC66}"/>
              </a:ext>
            </a:extLst>
          </p:cNvPr>
          <p:cNvSpPr/>
          <p:nvPr/>
        </p:nvSpPr>
        <p:spPr>
          <a:xfrm>
            <a:off x="7881006" y="14191424"/>
            <a:ext cx="6396120" cy="73151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5" rIns="68570" bIns="34285" rtlCol="0" anchor="ctr"/>
          <a:lstStyle/>
          <a:p>
            <a:pPr algn="ctr"/>
            <a:r>
              <a:rPr lang="en-US" sz="4400" b="1">
                <a:solidFill>
                  <a:schemeClr val="bg1"/>
                </a:solidFill>
              </a:rPr>
              <a:t>BUSINESS CONSTRAINTS</a:t>
            </a:r>
          </a:p>
        </p:txBody>
      </p:sp>
      <p:sp>
        <p:nvSpPr>
          <p:cNvPr id="18" name="Text Box 190">
            <a:extLst>
              <a:ext uri="{FF2B5EF4-FFF2-40B4-BE49-F238E27FC236}">
                <a16:creationId xmlns:a16="http://schemas.microsoft.com/office/drawing/2014/main" id="{4FBB5FCB-D88F-DB78-50BD-181ABB0ED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1006" y="14917419"/>
            <a:ext cx="6396120" cy="368058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137139" tIns="137139" rIns="137139" bIns="137139" anchor="t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3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Financial </a:t>
            </a:r>
            <a:r>
              <a:rPr lang="fr-FR" sz="38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Capabilities</a:t>
            </a:r>
            <a:endParaRPr lang="fr-FR" sz="3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38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Regulations</a:t>
            </a:r>
            <a:endParaRPr lang="fr-FR" sz="3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3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Infrastructure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38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Insurance</a:t>
            </a:r>
            <a:r>
              <a:rPr lang="fr-FR" sz="3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fr-FR" sz="38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Liability</a:t>
            </a:r>
            <a:endParaRPr lang="fr-FR" sz="3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D8CEA8C6-DA9B-296C-ED8B-B6FA4B20E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98385" y="22701772"/>
            <a:ext cx="7373636" cy="4399568"/>
          </a:xfrm>
          <a:prstGeom prst="rect">
            <a:avLst/>
          </a:prstGeom>
        </p:spPr>
      </p:pic>
      <p:sp>
        <p:nvSpPr>
          <p:cNvPr id="5" name="Text Box 190">
            <a:extLst>
              <a:ext uri="{FF2B5EF4-FFF2-40B4-BE49-F238E27FC236}">
                <a16:creationId xmlns:a16="http://schemas.microsoft.com/office/drawing/2014/main" id="{D7E1B246-6057-61FB-A297-99D37ACF7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99291" y="11765852"/>
            <a:ext cx="13075920" cy="630873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137139" tIns="137139" rIns="137139" bIns="137139" anchor="t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71500" indent="-57150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00">
                <a:latin typeface="Times New Roman"/>
                <a:cs typeface="Times New Roman"/>
              </a:rPr>
              <a:t>Thermal Finite Element Analysis was conducted to test the container’s heat insulation.</a:t>
            </a:r>
            <a:endParaRPr lang="ar-SA" sz="3800">
              <a:latin typeface="Times New Roman"/>
              <a:cs typeface="Times New Roman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00">
                <a:latin typeface="Times New Roman"/>
                <a:cs typeface="Times New Roman"/>
              </a:rPr>
              <a:t>First iteration of the AI model took 10s per frame for detection, while the final took an average of 600ms.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00">
                <a:latin typeface="Times New Roman"/>
                <a:cs typeface="Times New Roman"/>
              </a:rPr>
              <a:t>Also, Structural Finite Element Analysis was done to the shaft, pulleys, gears to ensure the total deformation and principal stresses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0F3EC89-D119-A89D-9A6A-93AFB098545D}"/>
              </a:ext>
            </a:extLst>
          </p:cNvPr>
          <p:cNvGrpSpPr/>
          <p:nvPr/>
        </p:nvGrpSpPr>
        <p:grpSpPr>
          <a:xfrm>
            <a:off x="28407071" y="22677597"/>
            <a:ext cx="7193487" cy="4491041"/>
            <a:chOff x="31414013" y="4330523"/>
            <a:chExt cx="10253939" cy="555092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A1C13EE-CCA4-E36D-9CD2-C7EC07181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126125" y="4330523"/>
              <a:ext cx="7541827" cy="555092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E9DA30B-A795-2A91-EF6B-30887FD0E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414013" y="4341814"/>
              <a:ext cx="2712111" cy="5539629"/>
            </a:xfrm>
            <a:prstGeom prst="rect">
              <a:avLst/>
            </a:prstGeom>
          </p:spPr>
        </p:pic>
      </p:grpSp>
      <p:pic>
        <p:nvPicPr>
          <p:cNvPr id="21" name="Picture 20" descr="A drawing of a mechanical device&#10;&#10;Description automatically generated">
            <a:extLst>
              <a:ext uri="{FF2B5EF4-FFF2-40B4-BE49-F238E27FC236}">
                <a16:creationId xmlns:a16="http://schemas.microsoft.com/office/drawing/2014/main" id="{EABD0184-5410-3AB7-71FF-59DEAE5B82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1746" y="24805546"/>
            <a:ext cx="6315163" cy="3857370"/>
          </a:xfrm>
          <a:prstGeom prst="rect">
            <a:avLst/>
          </a:prstGeom>
        </p:spPr>
      </p:pic>
      <p:sp>
        <p:nvSpPr>
          <p:cNvPr id="27" name="Text Box 190">
            <a:extLst>
              <a:ext uri="{FF2B5EF4-FFF2-40B4-BE49-F238E27FC236}">
                <a16:creationId xmlns:a16="http://schemas.microsoft.com/office/drawing/2014/main" id="{C2EECDEE-95BE-B399-A22A-B6CCD95B8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86114" y="28033198"/>
            <a:ext cx="6866426" cy="76939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137139" tIns="137139" rIns="137139" bIns="137139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Figure 1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: Drop Mechanism</a:t>
            </a:r>
          </a:p>
        </p:txBody>
      </p:sp>
      <p:pic>
        <p:nvPicPr>
          <p:cNvPr id="40" name="Picture 39" descr="A drone on a box&#10;&#10;Description automatically generated">
            <a:extLst>
              <a:ext uri="{FF2B5EF4-FFF2-40B4-BE49-F238E27FC236}">
                <a16:creationId xmlns:a16="http://schemas.microsoft.com/office/drawing/2014/main" id="{34D12137-2017-C9C9-2289-4D57F62727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" t="13393" r="6739" b="20644"/>
          <a:stretch/>
        </p:blipFill>
        <p:spPr>
          <a:xfrm>
            <a:off x="31327791" y="4150971"/>
            <a:ext cx="8323973" cy="6512936"/>
          </a:xfrm>
          <a:prstGeom prst="rect">
            <a:avLst/>
          </a:prstGeom>
        </p:spPr>
      </p:pic>
      <p:sp>
        <p:nvSpPr>
          <p:cNvPr id="45" name="Text Box 190">
            <a:extLst>
              <a:ext uri="{FF2B5EF4-FFF2-40B4-BE49-F238E27FC236}">
                <a16:creationId xmlns:a16="http://schemas.microsoft.com/office/drawing/2014/main" id="{79378DFF-F6B6-6FA5-0B67-16992BD70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99291" y="10182122"/>
            <a:ext cx="12801600" cy="76939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137139" tIns="137139" rIns="137139" bIns="137139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Figure 2: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Drone Prototype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86CBD60A-A88E-B968-96ED-EDA9FDE58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3852" y="0"/>
            <a:ext cx="4276273" cy="405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 descr="A blue pen with a blue background&#10;&#10;Description automatically generated">
            <a:extLst>
              <a:ext uri="{FF2B5EF4-FFF2-40B4-BE49-F238E27FC236}">
                <a16:creationId xmlns:a16="http://schemas.microsoft.com/office/drawing/2014/main" id="{52B316C7-394E-D2C8-C5F5-C3B37015AB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6889" y="18173445"/>
            <a:ext cx="8524875" cy="3048000"/>
          </a:xfrm>
          <a:prstGeom prst="rect">
            <a:avLst/>
          </a:prstGeom>
        </p:spPr>
      </p:pic>
      <p:sp>
        <p:nvSpPr>
          <p:cNvPr id="49" name="Text Box 190">
            <a:extLst>
              <a:ext uri="{FF2B5EF4-FFF2-40B4-BE49-F238E27FC236}">
                <a16:creationId xmlns:a16="http://schemas.microsoft.com/office/drawing/2014/main" id="{DB06EDF4-FF4B-0100-2EB3-E0D65C550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84380" y="21243528"/>
            <a:ext cx="12209891" cy="126184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137139" tIns="137139" rIns="137139" bIns="137139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Figure 3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: Structural Finite Element Analysis (Maximum Principle Stress)</a:t>
            </a:r>
          </a:p>
        </p:txBody>
      </p:sp>
    </p:spTree>
    <p:extLst>
      <p:ext uri="{BB962C8B-B14F-4D97-AF65-F5344CB8AC3E}">
        <p14:creationId xmlns:p14="http://schemas.microsoft.com/office/powerpoint/2010/main" val="2251251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C504F1786A834AB0A43A8D2AD0E2A1" ma:contentTypeVersion="17" ma:contentTypeDescription="Create a new document." ma:contentTypeScope="" ma:versionID="4cbcb226ab018d470aa76f56d206c961">
  <xsd:schema xmlns:xsd="http://www.w3.org/2001/XMLSchema" xmlns:xs="http://www.w3.org/2001/XMLSchema" xmlns:p="http://schemas.microsoft.com/office/2006/metadata/properties" xmlns:ns2="feb4cfa2-2a6f-43b7-9935-58898877aa70" xmlns:ns3="23f71ece-6f79-4b9a-94f9-3a27ffba8014" targetNamespace="http://schemas.microsoft.com/office/2006/metadata/properties" ma:root="true" ma:fieldsID="616d3f29d0a527243dc63f3d9a000ebb" ns2:_="" ns3:_="">
    <xsd:import namespace="feb4cfa2-2a6f-43b7-9935-58898877aa70"/>
    <xsd:import namespace="23f71ece-6f79-4b9a-94f9-3a27ffba80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b4cfa2-2a6f-43b7-9935-58898877aa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7f4d030-a2bd-4159-b459-856363f4e7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f71ece-6f79-4b9a-94f9-3a27ffba80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570740f3-2cf5-4288-af9a-52d3becc7e83}" ma:internalName="TaxCatchAll" ma:showField="CatchAllData" ma:web="23f71ece-6f79-4b9a-94f9-3a27ffba80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b4cfa2-2a6f-43b7-9935-58898877aa70">
      <Terms xmlns="http://schemas.microsoft.com/office/infopath/2007/PartnerControls"/>
    </lcf76f155ced4ddcb4097134ff3c332f>
    <TaxCatchAll xmlns="23f71ece-6f79-4b9a-94f9-3a27ffba8014" xsi:nil="true"/>
  </documentManagement>
</p:properties>
</file>

<file path=customXml/itemProps1.xml><?xml version="1.0" encoding="utf-8"?>
<ds:datastoreItem xmlns:ds="http://schemas.openxmlformats.org/officeDocument/2006/customXml" ds:itemID="{9A687D3F-0F4E-4E57-A7BA-A2C6290EAA6D}"/>
</file>

<file path=customXml/itemProps2.xml><?xml version="1.0" encoding="utf-8"?>
<ds:datastoreItem xmlns:ds="http://schemas.openxmlformats.org/officeDocument/2006/customXml" ds:itemID="{D7FDE29B-7F47-4DE7-89CC-4D016E8373DB}"/>
</file>

<file path=customXml/itemProps3.xml><?xml version="1.0" encoding="utf-8"?>
<ds:datastoreItem xmlns:ds="http://schemas.openxmlformats.org/officeDocument/2006/customXml" ds:itemID="{8AD5213A-DB52-4409-B3A1-9A60FCA6ECF8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542</Words>
  <Application>Microsoft Office PowerPoint</Application>
  <PresentationFormat>Custom</PresentationFormat>
  <Paragraphs>54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</vt:lpstr>
      <vt:lpstr>Calibri</vt:lpstr>
      <vt:lpstr>Times New Roman</vt:lpstr>
      <vt:lpstr>Office Theme</vt:lpstr>
      <vt:lpstr>PowerPoint Presentation</vt:lpstr>
    </vt:vector>
  </TitlesOfParts>
  <Company>Genigraphics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Genigraphics Research Poster Template 36x48</dc:title>
  <dc:creator>Jay Larson;Senior design</dc:creator>
  <dc:description>Quality poster printing
www.genigraphics.com
1-800-790-4001</dc:description>
  <cp:lastModifiedBy>MOHAMMED SAM ALRAMADAN</cp:lastModifiedBy>
  <cp:revision>1</cp:revision>
  <cp:lastPrinted>2017-11-03T00:56:36Z</cp:lastPrinted>
  <dcterms:created xsi:type="dcterms:W3CDTF">2013-02-10T21:14:48Z</dcterms:created>
  <dcterms:modified xsi:type="dcterms:W3CDTF">2024-05-09T20:40:49Z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0x0101007EC504F1786A834AB0A43A8D2AD0E2A1</vt:lpwstr>
  </property>
</Properties>
</file>