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0275213" cy="21383625"/>
  <p:notesSz cx="6858000" cy="9144000"/>
  <p:defaultTextStyle>
    <a:defPPr lvl="0">
      <a:defRPr lang="en-US"/>
    </a:defPPr>
    <a:lvl1pPr marL="0" lvl="0" algn="l" defTabSz="2479414" rtl="0" eaLnBrk="1" latinLnBrk="0" hangingPunct="1">
      <a:defRPr sz="4881" kern="1200">
        <a:solidFill>
          <a:schemeClr val="tx1"/>
        </a:solidFill>
        <a:latin typeface="+mn-lt"/>
        <a:ea typeface="+mn-ea"/>
        <a:cs typeface="+mn-cs"/>
      </a:defRPr>
    </a:lvl1pPr>
    <a:lvl2pPr marL="1239707" lvl="1" algn="l" defTabSz="2479414" rtl="0" eaLnBrk="1" latinLnBrk="0" hangingPunct="1">
      <a:defRPr sz="4881" kern="1200">
        <a:solidFill>
          <a:schemeClr val="tx1"/>
        </a:solidFill>
        <a:latin typeface="+mn-lt"/>
        <a:ea typeface="+mn-ea"/>
        <a:cs typeface="+mn-cs"/>
      </a:defRPr>
    </a:lvl2pPr>
    <a:lvl3pPr marL="2479414" lvl="2" algn="l" defTabSz="2479414" rtl="0" eaLnBrk="1" latinLnBrk="0" hangingPunct="1">
      <a:defRPr sz="4881" kern="1200">
        <a:solidFill>
          <a:schemeClr val="tx1"/>
        </a:solidFill>
        <a:latin typeface="+mn-lt"/>
        <a:ea typeface="+mn-ea"/>
        <a:cs typeface="+mn-cs"/>
      </a:defRPr>
    </a:lvl3pPr>
    <a:lvl4pPr marL="3719121" lvl="3" algn="l" defTabSz="2479414" rtl="0" eaLnBrk="1" latinLnBrk="0" hangingPunct="1">
      <a:defRPr sz="4881" kern="1200">
        <a:solidFill>
          <a:schemeClr val="tx1"/>
        </a:solidFill>
        <a:latin typeface="+mn-lt"/>
        <a:ea typeface="+mn-ea"/>
        <a:cs typeface="+mn-cs"/>
      </a:defRPr>
    </a:lvl4pPr>
    <a:lvl5pPr marL="4958828" lvl="4" algn="l" defTabSz="2479414" rtl="0" eaLnBrk="1" latinLnBrk="0" hangingPunct="1">
      <a:defRPr sz="4881" kern="1200">
        <a:solidFill>
          <a:schemeClr val="tx1"/>
        </a:solidFill>
        <a:latin typeface="+mn-lt"/>
        <a:ea typeface="+mn-ea"/>
        <a:cs typeface="+mn-cs"/>
      </a:defRPr>
    </a:lvl5pPr>
    <a:lvl6pPr marL="6198535" lvl="5" algn="l" defTabSz="2479414" rtl="0" eaLnBrk="1" latinLnBrk="0" hangingPunct="1">
      <a:defRPr sz="4881" kern="1200">
        <a:solidFill>
          <a:schemeClr val="tx1"/>
        </a:solidFill>
        <a:latin typeface="+mn-lt"/>
        <a:ea typeface="+mn-ea"/>
        <a:cs typeface="+mn-cs"/>
      </a:defRPr>
    </a:lvl6pPr>
    <a:lvl7pPr marL="7438241" lvl="6" algn="l" defTabSz="2479414" rtl="0" eaLnBrk="1" latinLnBrk="0" hangingPunct="1">
      <a:defRPr sz="4881" kern="1200">
        <a:solidFill>
          <a:schemeClr val="tx1"/>
        </a:solidFill>
        <a:latin typeface="+mn-lt"/>
        <a:ea typeface="+mn-ea"/>
        <a:cs typeface="+mn-cs"/>
      </a:defRPr>
    </a:lvl7pPr>
    <a:lvl8pPr marL="8677949" lvl="7" algn="l" defTabSz="2479414" rtl="0" eaLnBrk="1" latinLnBrk="0" hangingPunct="1">
      <a:defRPr sz="4881" kern="1200">
        <a:solidFill>
          <a:schemeClr val="tx1"/>
        </a:solidFill>
        <a:latin typeface="+mn-lt"/>
        <a:ea typeface="+mn-ea"/>
        <a:cs typeface="+mn-cs"/>
      </a:defRPr>
    </a:lvl8pPr>
    <a:lvl9pPr marL="9917655" lvl="8" algn="l" defTabSz="2479414"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533B44-76C2-4B66-8A4E-3D37267A889F}">
  <a:tblStyle styleId="{F8533B44-76C2-4B66-8A4E-3D37267A889F}" styleName="Table_0">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1"/>
          </a:solidFill>
        </a:fill>
      </a:tcStyle>
    </a:firstRow>
    <a:neCell>
      <a:tcTxStyle/>
      <a:tcStyle>
        <a:tcBdr/>
      </a:tcStyle>
    </a:neCell>
    <a:nwCell>
      <a:tcTxStyle/>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379" autoAdjust="0"/>
  </p:normalViewPr>
  <p:slideViewPr>
    <p:cSldViewPr snapToGrid="0">
      <p:cViewPr>
        <p:scale>
          <a:sx n="27" d="100"/>
          <a:sy n="27" d="100"/>
        </p:scale>
        <p:origin x="96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5/9/24</a:t>
            </a:fld>
            <a:endParaRPr lang="en-US"/>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614934" rtl="0" eaLnBrk="1" latinLnBrk="0" hangingPunct="1">
      <a:defRPr sz="807" kern="1200">
        <a:solidFill>
          <a:schemeClr val="tx1"/>
        </a:solidFill>
        <a:latin typeface="+mn-lt"/>
        <a:ea typeface="+mn-ea"/>
        <a:cs typeface="+mn-cs"/>
      </a:defRPr>
    </a:lvl1pPr>
    <a:lvl2pPr marL="307467" algn="l" defTabSz="614934" rtl="0" eaLnBrk="1" latinLnBrk="0" hangingPunct="1">
      <a:defRPr sz="807" kern="1200">
        <a:solidFill>
          <a:schemeClr val="tx1"/>
        </a:solidFill>
        <a:latin typeface="+mn-lt"/>
        <a:ea typeface="+mn-ea"/>
        <a:cs typeface="+mn-cs"/>
      </a:defRPr>
    </a:lvl2pPr>
    <a:lvl3pPr marL="614934" algn="l" defTabSz="614934" rtl="0" eaLnBrk="1" latinLnBrk="0" hangingPunct="1">
      <a:defRPr sz="807" kern="1200">
        <a:solidFill>
          <a:schemeClr val="tx1"/>
        </a:solidFill>
        <a:latin typeface="+mn-lt"/>
        <a:ea typeface="+mn-ea"/>
        <a:cs typeface="+mn-cs"/>
      </a:defRPr>
    </a:lvl3pPr>
    <a:lvl4pPr marL="922401" algn="l" defTabSz="614934" rtl="0" eaLnBrk="1" latinLnBrk="0" hangingPunct="1">
      <a:defRPr sz="807" kern="1200">
        <a:solidFill>
          <a:schemeClr val="tx1"/>
        </a:solidFill>
        <a:latin typeface="+mn-lt"/>
        <a:ea typeface="+mn-ea"/>
        <a:cs typeface="+mn-cs"/>
      </a:defRPr>
    </a:lvl4pPr>
    <a:lvl5pPr marL="1229868" algn="l" defTabSz="614934" rtl="0" eaLnBrk="1" latinLnBrk="0" hangingPunct="1">
      <a:defRPr sz="807" kern="1200">
        <a:solidFill>
          <a:schemeClr val="tx1"/>
        </a:solidFill>
        <a:latin typeface="+mn-lt"/>
        <a:ea typeface="+mn-ea"/>
        <a:cs typeface="+mn-cs"/>
      </a:defRPr>
    </a:lvl5pPr>
    <a:lvl6pPr marL="1537335" algn="l" defTabSz="614934" rtl="0" eaLnBrk="1" latinLnBrk="0" hangingPunct="1">
      <a:defRPr sz="807" kern="1200">
        <a:solidFill>
          <a:schemeClr val="tx1"/>
        </a:solidFill>
        <a:latin typeface="+mn-lt"/>
        <a:ea typeface="+mn-ea"/>
        <a:cs typeface="+mn-cs"/>
      </a:defRPr>
    </a:lvl6pPr>
    <a:lvl7pPr marL="1844802" algn="l" defTabSz="614934" rtl="0" eaLnBrk="1" latinLnBrk="0" hangingPunct="1">
      <a:defRPr sz="807" kern="1200">
        <a:solidFill>
          <a:schemeClr val="tx1"/>
        </a:solidFill>
        <a:latin typeface="+mn-lt"/>
        <a:ea typeface="+mn-ea"/>
        <a:cs typeface="+mn-cs"/>
      </a:defRPr>
    </a:lvl7pPr>
    <a:lvl8pPr marL="2152269" algn="l" defTabSz="614934" rtl="0" eaLnBrk="1" latinLnBrk="0" hangingPunct="1">
      <a:defRPr sz="807" kern="1200">
        <a:solidFill>
          <a:schemeClr val="tx1"/>
        </a:solidFill>
        <a:latin typeface="+mn-lt"/>
        <a:ea typeface="+mn-ea"/>
        <a:cs typeface="+mn-cs"/>
      </a:defRPr>
    </a:lvl8pPr>
    <a:lvl9pPr marL="2459736" algn="l" defTabSz="614934" rtl="0" eaLnBrk="1" latinLnBrk="0" hangingPunct="1">
      <a:defRPr sz="8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0" y="1143000"/>
            <a:ext cx="4368800" cy="3086100"/>
          </a:xfrm>
        </p:spPr>
      </p:sp>
      <p:sp>
        <p:nvSpPr>
          <p:cNvPr id="3" name="Notes Placeholder 2"/>
          <p:cNvSpPr>
            <a:spLocks noGrp="1"/>
          </p:cNvSpPr>
          <p:nvPr>
            <p:ph type="body" idx="1"/>
          </p:nvPr>
        </p:nvSpPr>
        <p:spPr/>
        <p:txBody>
          <a:bodyPr/>
          <a:lstStyle/>
          <a:p>
            <a:r>
              <a:rPr lang="en-US" dirty="0"/>
              <a:t>To change this poster, 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a:p>
        </p:txBody>
      </p:sp>
    </p:spTree>
    <p:extLst>
      <p:ext uri="{BB962C8B-B14F-4D97-AF65-F5344CB8AC3E}">
        <p14:creationId xmlns:p14="http://schemas.microsoft.com/office/powerpoint/2010/main" val="387261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1" name="Text Placeholder 6"/>
          <p:cNvSpPr>
            <a:spLocks noGrp="1"/>
          </p:cNvSpPr>
          <p:nvPr>
            <p:ph type="body" sz="quarter" idx="36"/>
          </p:nvPr>
        </p:nvSpPr>
        <p:spPr bwMode="auto">
          <a:xfrm>
            <a:off x="798929" y="2659380"/>
            <a:ext cx="20813665" cy="419853"/>
          </a:xfrm>
        </p:spPr>
        <p:txBody>
          <a:bodyPr anchor="ctr">
            <a:noAutofit/>
          </a:bodyPr>
          <a:lstStyle>
            <a:lvl1pPr marL="0" indent="0">
              <a:spcBef>
                <a:spcPts val="0"/>
              </a:spcBef>
              <a:buNone/>
              <a:defRPr sz="2339">
                <a:solidFill>
                  <a:schemeClr val="bg1">
                    <a:lumMod val="75000"/>
                  </a:schemeClr>
                </a:solidFill>
              </a:defRPr>
            </a:lvl1pPr>
            <a:lvl2pPr marL="0" indent="0">
              <a:spcBef>
                <a:spcPts val="0"/>
              </a:spcBef>
              <a:buNone/>
              <a:defRPr sz="1559">
                <a:solidFill>
                  <a:schemeClr val="bg1"/>
                </a:solidFill>
              </a:defRPr>
            </a:lvl2pPr>
            <a:lvl3pPr marL="0" indent="0">
              <a:spcBef>
                <a:spcPts val="0"/>
              </a:spcBef>
              <a:buNone/>
              <a:defRPr sz="1559">
                <a:solidFill>
                  <a:schemeClr val="bg1"/>
                </a:solidFill>
              </a:defRPr>
            </a:lvl3pPr>
            <a:lvl4pPr marL="0" indent="0">
              <a:spcBef>
                <a:spcPts val="0"/>
              </a:spcBef>
              <a:buNone/>
              <a:defRPr sz="1559">
                <a:solidFill>
                  <a:schemeClr val="bg1"/>
                </a:solidFill>
              </a:defRPr>
            </a:lvl4pPr>
            <a:lvl5pPr marL="0" indent="0">
              <a:spcBef>
                <a:spcPts val="0"/>
              </a:spcBef>
              <a:buNone/>
              <a:defRPr sz="1559">
                <a:solidFill>
                  <a:schemeClr val="bg1"/>
                </a:solidFill>
              </a:defRPr>
            </a:lvl5pPr>
            <a:lvl6pPr marL="0" indent="0">
              <a:spcBef>
                <a:spcPts val="0"/>
              </a:spcBef>
              <a:buNone/>
              <a:defRPr sz="1559">
                <a:solidFill>
                  <a:schemeClr val="bg1"/>
                </a:solidFill>
              </a:defRPr>
            </a:lvl6pPr>
            <a:lvl7pPr marL="0" indent="0">
              <a:spcBef>
                <a:spcPts val="0"/>
              </a:spcBef>
              <a:buNone/>
              <a:defRPr sz="1559">
                <a:solidFill>
                  <a:schemeClr val="bg1"/>
                </a:solidFill>
              </a:defRPr>
            </a:lvl7pPr>
            <a:lvl8pPr marL="0" indent="0">
              <a:spcBef>
                <a:spcPts val="0"/>
              </a:spcBef>
              <a:buNone/>
              <a:defRPr sz="1559">
                <a:solidFill>
                  <a:schemeClr val="bg1"/>
                </a:solidFill>
              </a:defRPr>
            </a:lvl8pPr>
            <a:lvl9pPr marL="0" indent="0">
              <a:spcBef>
                <a:spcPts val="0"/>
              </a:spcBef>
              <a:buNone/>
              <a:defRPr sz="1559">
                <a:solidFill>
                  <a:schemeClr val="bg1"/>
                </a:solidFill>
              </a:defRPr>
            </a:lvl9pPr>
          </a:lstStyle>
          <a:p>
            <a:pPr lvl="0"/>
            <a:r>
              <a:rPr lang="en-US"/>
              <a:t>Click to edit Master text styles</a:t>
            </a:r>
          </a:p>
        </p:txBody>
      </p:sp>
      <p:sp>
        <p:nvSpPr>
          <p:cNvPr id="7" name="Text Placeholder 6"/>
          <p:cNvSpPr>
            <a:spLocks noGrp="1"/>
          </p:cNvSpPr>
          <p:nvPr>
            <p:ph type="body" sz="quarter" idx="13" hasCustomPrompt="1"/>
          </p:nvPr>
        </p:nvSpPr>
        <p:spPr>
          <a:xfrm>
            <a:off x="788417" y="3682736"/>
            <a:ext cx="8830270" cy="831585"/>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3508" cap="none" baseline="0">
                <a:solidFill>
                  <a:schemeClr val="bg1"/>
                </a:solidFill>
                <a:latin typeface="+mj-lt"/>
              </a:defRPr>
            </a:lvl1pPr>
            <a:lvl2pPr marL="0" indent="0">
              <a:spcBef>
                <a:spcPts val="0"/>
              </a:spcBef>
              <a:buNone/>
              <a:defRPr sz="3898" cap="all" baseline="0">
                <a:solidFill>
                  <a:schemeClr val="bg1"/>
                </a:solidFill>
                <a:latin typeface="+mj-lt"/>
              </a:defRPr>
            </a:lvl2pPr>
            <a:lvl3pPr marL="0" indent="0">
              <a:spcBef>
                <a:spcPts val="0"/>
              </a:spcBef>
              <a:buNone/>
              <a:defRPr sz="3898" cap="all" baseline="0">
                <a:solidFill>
                  <a:schemeClr val="bg1"/>
                </a:solidFill>
                <a:latin typeface="+mj-lt"/>
              </a:defRPr>
            </a:lvl3pPr>
            <a:lvl4pPr marL="0" indent="0">
              <a:spcBef>
                <a:spcPts val="0"/>
              </a:spcBef>
              <a:buNone/>
              <a:defRPr sz="3898" cap="all" baseline="0">
                <a:solidFill>
                  <a:schemeClr val="bg1"/>
                </a:solidFill>
                <a:latin typeface="+mj-lt"/>
              </a:defRPr>
            </a:lvl4pPr>
            <a:lvl5pPr marL="0" indent="0">
              <a:spcBef>
                <a:spcPts val="0"/>
              </a:spcBef>
              <a:buNone/>
              <a:defRPr sz="3898" cap="all" baseline="0">
                <a:solidFill>
                  <a:schemeClr val="bg1"/>
                </a:solidFill>
                <a:latin typeface="+mj-lt"/>
              </a:defRPr>
            </a:lvl5pPr>
            <a:lvl6pPr marL="0" indent="0">
              <a:spcBef>
                <a:spcPts val="0"/>
              </a:spcBef>
              <a:buNone/>
              <a:defRPr sz="3898" cap="all" baseline="0">
                <a:solidFill>
                  <a:schemeClr val="bg1"/>
                </a:solidFill>
                <a:latin typeface="+mj-lt"/>
              </a:defRPr>
            </a:lvl6pPr>
            <a:lvl7pPr marL="0" indent="0">
              <a:spcBef>
                <a:spcPts val="0"/>
              </a:spcBef>
              <a:buNone/>
              <a:defRPr sz="3898" cap="all" baseline="0">
                <a:solidFill>
                  <a:schemeClr val="bg1"/>
                </a:solidFill>
                <a:latin typeface="+mj-lt"/>
              </a:defRPr>
            </a:lvl7pPr>
            <a:lvl8pPr marL="0" indent="0">
              <a:spcBef>
                <a:spcPts val="0"/>
              </a:spcBef>
              <a:buNone/>
              <a:defRPr sz="3898" cap="all" baseline="0">
                <a:solidFill>
                  <a:schemeClr val="bg1"/>
                </a:solidFill>
                <a:latin typeface="+mj-lt"/>
              </a:defRPr>
            </a:lvl8pPr>
            <a:lvl9pPr marL="0" indent="0">
              <a:spcBef>
                <a:spcPts val="0"/>
              </a:spcBef>
              <a:buNone/>
              <a:defRPr sz="3898" cap="all" baseline="0">
                <a:solidFill>
                  <a:schemeClr val="bg1"/>
                </a:solidFill>
                <a:latin typeface="+mj-lt"/>
              </a:defRPr>
            </a:lvl9pPr>
          </a:lstStyle>
          <a:p>
            <a:pPr lvl="0"/>
            <a:r>
              <a:rPr lang="en-US" dirty="0"/>
              <a:t>Heading</a:t>
            </a:r>
          </a:p>
        </p:txBody>
      </p:sp>
      <p:sp>
        <p:nvSpPr>
          <p:cNvPr id="9" name="Text Placeholder 8"/>
          <p:cNvSpPr>
            <a:spLocks noGrp="1"/>
          </p:cNvSpPr>
          <p:nvPr>
            <p:ph type="body" sz="quarter" idx="39" hasCustomPrompt="1"/>
          </p:nvPr>
        </p:nvSpPr>
        <p:spPr bwMode="ltGray">
          <a:xfrm>
            <a:off x="788417" y="4621239"/>
            <a:ext cx="8830270" cy="1775066"/>
          </a:xfrm>
          <a:solidFill>
            <a:schemeClr val="tx2">
              <a:lumMod val="10000"/>
              <a:lumOff val="90000"/>
            </a:schemeClr>
          </a:solidFill>
        </p:spPr>
        <p:txBody>
          <a:bodyPr lIns="365760" rIns="365760" anchor="ctr">
            <a:noAutofit/>
          </a:bodyPr>
          <a:lstStyle>
            <a:lvl1pPr marL="0" indent="0">
              <a:spcBef>
                <a:spcPts val="780"/>
              </a:spcBef>
              <a:buFont typeface="Arial" panose="020B0604020202020204" pitchFamily="34" charset="0"/>
              <a:buNone/>
              <a:defRPr sz="2858" baseline="0"/>
            </a:lvl1pPr>
            <a:lvl2pPr marL="371246" indent="-371246">
              <a:spcBef>
                <a:spcPts val="780"/>
              </a:spcBef>
              <a:buFont typeface="Arial" panose="020B0604020202020204" pitchFamily="34" charset="0"/>
              <a:buChar char="•"/>
              <a:defRPr sz="2858"/>
            </a:lvl2pPr>
            <a:lvl3pPr marL="371246" indent="-371246">
              <a:spcBef>
                <a:spcPts val="780"/>
              </a:spcBef>
              <a:buFont typeface="Arial" panose="020B0604020202020204" pitchFamily="34" charset="0"/>
              <a:buChar char="•"/>
              <a:defRPr sz="2858"/>
            </a:lvl3pPr>
            <a:lvl4pPr marL="0" indent="0">
              <a:spcBef>
                <a:spcPts val="780"/>
              </a:spcBef>
              <a:buNone/>
              <a:defRPr sz="2858"/>
            </a:lvl4pPr>
            <a:lvl5pPr marL="0" indent="0">
              <a:spcBef>
                <a:spcPts val="780"/>
              </a:spcBef>
              <a:buNone/>
              <a:defRPr sz="2858"/>
            </a:lvl5pPr>
            <a:lvl6pPr marL="0" indent="0">
              <a:spcBef>
                <a:spcPts val="780"/>
              </a:spcBef>
              <a:buNone/>
              <a:defRPr sz="2858"/>
            </a:lvl6pPr>
            <a:lvl7pPr marL="0" indent="0">
              <a:spcBef>
                <a:spcPts val="780"/>
              </a:spcBef>
              <a:buNone/>
              <a:defRPr sz="2858"/>
            </a:lvl7pPr>
            <a:lvl8pPr marL="0" indent="0">
              <a:spcBef>
                <a:spcPts val="780"/>
              </a:spcBef>
              <a:buNone/>
              <a:defRPr sz="2858"/>
            </a:lvl8pPr>
            <a:lvl9pPr marL="0" indent="0">
              <a:spcBef>
                <a:spcPts val="780"/>
              </a:spcBef>
              <a:buNone/>
              <a:defRPr sz="2858"/>
            </a:lvl9pPr>
          </a:lstStyle>
          <a:p>
            <a:pPr lvl="0"/>
            <a:r>
              <a:rPr lang="en-US" dirty="0"/>
              <a:t>Add your question or a statement of the problem here</a:t>
            </a:r>
          </a:p>
        </p:txBody>
      </p:sp>
      <p:sp>
        <p:nvSpPr>
          <p:cNvPr id="36" name="Text Placeholder 6"/>
          <p:cNvSpPr>
            <a:spLocks noGrp="1"/>
          </p:cNvSpPr>
          <p:nvPr>
            <p:ph type="body" sz="quarter" idx="37" hasCustomPrompt="1"/>
          </p:nvPr>
        </p:nvSpPr>
        <p:spPr>
          <a:xfrm>
            <a:off x="788417" y="6819001"/>
            <a:ext cx="8830270" cy="831585"/>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3508" cap="none" baseline="0">
                <a:solidFill>
                  <a:schemeClr val="bg1"/>
                </a:solidFill>
                <a:latin typeface="+mj-lt"/>
              </a:defRPr>
            </a:lvl1pPr>
            <a:lvl2pPr marL="0" indent="0">
              <a:spcBef>
                <a:spcPts val="0"/>
              </a:spcBef>
              <a:buNone/>
              <a:defRPr sz="3898" cap="all" baseline="0">
                <a:solidFill>
                  <a:schemeClr val="bg1"/>
                </a:solidFill>
                <a:latin typeface="+mj-lt"/>
              </a:defRPr>
            </a:lvl2pPr>
            <a:lvl3pPr marL="0" indent="0">
              <a:spcBef>
                <a:spcPts val="0"/>
              </a:spcBef>
              <a:buNone/>
              <a:defRPr sz="3898" cap="all" baseline="0">
                <a:solidFill>
                  <a:schemeClr val="bg1"/>
                </a:solidFill>
                <a:latin typeface="+mj-lt"/>
              </a:defRPr>
            </a:lvl3pPr>
            <a:lvl4pPr marL="0" indent="0">
              <a:spcBef>
                <a:spcPts val="0"/>
              </a:spcBef>
              <a:buNone/>
              <a:defRPr sz="3898" cap="all" baseline="0">
                <a:solidFill>
                  <a:schemeClr val="bg1"/>
                </a:solidFill>
                <a:latin typeface="+mj-lt"/>
              </a:defRPr>
            </a:lvl4pPr>
            <a:lvl5pPr marL="0" indent="0">
              <a:spcBef>
                <a:spcPts val="0"/>
              </a:spcBef>
              <a:buNone/>
              <a:defRPr sz="3898" cap="all" baseline="0">
                <a:solidFill>
                  <a:schemeClr val="bg1"/>
                </a:solidFill>
                <a:latin typeface="+mj-lt"/>
              </a:defRPr>
            </a:lvl5pPr>
            <a:lvl6pPr marL="0" indent="0">
              <a:spcBef>
                <a:spcPts val="0"/>
              </a:spcBef>
              <a:buNone/>
              <a:defRPr sz="3898" cap="all" baseline="0">
                <a:solidFill>
                  <a:schemeClr val="bg1"/>
                </a:solidFill>
                <a:latin typeface="+mj-lt"/>
              </a:defRPr>
            </a:lvl6pPr>
            <a:lvl7pPr marL="0" indent="0">
              <a:spcBef>
                <a:spcPts val="0"/>
              </a:spcBef>
              <a:buNone/>
              <a:defRPr sz="3898" cap="all" baseline="0">
                <a:solidFill>
                  <a:schemeClr val="bg1"/>
                </a:solidFill>
                <a:latin typeface="+mj-lt"/>
              </a:defRPr>
            </a:lvl7pPr>
            <a:lvl8pPr marL="0" indent="0">
              <a:spcBef>
                <a:spcPts val="0"/>
              </a:spcBef>
              <a:buNone/>
              <a:defRPr sz="3898" cap="all" baseline="0">
                <a:solidFill>
                  <a:schemeClr val="bg1"/>
                </a:solidFill>
                <a:latin typeface="+mj-lt"/>
              </a:defRPr>
            </a:lvl8pPr>
            <a:lvl9pPr marL="0" indent="0">
              <a:spcBef>
                <a:spcPts val="0"/>
              </a:spcBef>
              <a:buNone/>
              <a:defRPr sz="3898" cap="all" baseline="0">
                <a:solidFill>
                  <a:schemeClr val="bg1"/>
                </a:solidFill>
                <a:latin typeface="+mj-lt"/>
              </a:defRPr>
            </a:lvl9pPr>
          </a:lstStyle>
          <a:p>
            <a:pPr lvl="0"/>
            <a:r>
              <a:rPr lang="en-US" dirty="0"/>
              <a:t>Heading</a:t>
            </a:r>
          </a:p>
        </p:txBody>
      </p:sp>
      <p:sp>
        <p:nvSpPr>
          <p:cNvPr id="37" name="Content Placeholder 17"/>
          <p:cNvSpPr>
            <a:spLocks noGrp="1"/>
          </p:cNvSpPr>
          <p:nvPr>
            <p:ph sz="quarter" idx="38" hasCustomPrompt="1"/>
          </p:nvPr>
        </p:nvSpPr>
        <p:spPr>
          <a:xfrm>
            <a:off x="788417" y="7709985"/>
            <a:ext cx="8830270" cy="1823742"/>
          </a:xfrm>
        </p:spPr>
        <p:txBody>
          <a:bodyPr lIns="91440" tIns="182880"/>
          <a:lstStyle>
            <a:lvl1pPr>
              <a:defRPr sz="2079" baseline="0"/>
            </a:lvl1pPr>
            <a:lvl2pPr>
              <a:defRPr sz="1819"/>
            </a:lvl2pPr>
            <a:lvl3pPr>
              <a:defRPr sz="1819"/>
            </a:lvl3pPr>
            <a:lvl4pPr>
              <a:defRPr sz="1819"/>
            </a:lvl4pPr>
            <a:lvl5pPr>
              <a:defRPr sz="1819"/>
            </a:lvl5pPr>
            <a:lvl6pPr>
              <a:defRPr sz="1819"/>
            </a:lvl6pPr>
            <a:lvl7pPr>
              <a:defRPr sz="1819"/>
            </a:lvl7pPr>
            <a:lvl8pPr>
              <a:defRPr sz="1819"/>
            </a:lvl8pPr>
            <a:lvl9pPr>
              <a:defRPr sz="1819"/>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11" name="Text Placeholder 6"/>
          <p:cNvSpPr>
            <a:spLocks noGrp="1"/>
          </p:cNvSpPr>
          <p:nvPr>
            <p:ph type="body" sz="quarter" idx="17" hasCustomPrompt="1"/>
          </p:nvPr>
        </p:nvSpPr>
        <p:spPr>
          <a:xfrm>
            <a:off x="788417" y="9711730"/>
            <a:ext cx="8830270" cy="791986"/>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3508" cap="none" baseline="0">
                <a:solidFill>
                  <a:schemeClr val="bg1"/>
                </a:solidFill>
                <a:latin typeface="+mj-lt"/>
              </a:defRPr>
            </a:lvl1pPr>
            <a:lvl2pPr marL="0" indent="0">
              <a:spcBef>
                <a:spcPts val="0"/>
              </a:spcBef>
              <a:buNone/>
              <a:defRPr sz="3898" cap="all" baseline="0">
                <a:solidFill>
                  <a:schemeClr val="bg1"/>
                </a:solidFill>
                <a:latin typeface="+mj-lt"/>
              </a:defRPr>
            </a:lvl2pPr>
            <a:lvl3pPr marL="0" indent="0">
              <a:spcBef>
                <a:spcPts val="0"/>
              </a:spcBef>
              <a:buNone/>
              <a:defRPr sz="3898" cap="all" baseline="0">
                <a:solidFill>
                  <a:schemeClr val="bg1"/>
                </a:solidFill>
                <a:latin typeface="+mj-lt"/>
              </a:defRPr>
            </a:lvl3pPr>
            <a:lvl4pPr marL="0" indent="0">
              <a:spcBef>
                <a:spcPts val="0"/>
              </a:spcBef>
              <a:buNone/>
              <a:defRPr sz="3898" cap="all" baseline="0">
                <a:solidFill>
                  <a:schemeClr val="bg1"/>
                </a:solidFill>
                <a:latin typeface="+mj-lt"/>
              </a:defRPr>
            </a:lvl4pPr>
            <a:lvl5pPr marL="0" indent="0">
              <a:spcBef>
                <a:spcPts val="0"/>
              </a:spcBef>
              <a:buNone/>
              <a:defRPr sz="3898" cap="all" baseline="0">
                <a:solidFill>
                  <a:schemeClr val="bg1"/>
                </a:solidFill>
                <a:latin typeface="+mj-lt"/>
              </a:defRPr>
            </a:lvl5pPr>
            <a:lvl6pPr marL="0" indent="0">
              <a:spcBef>
                <a:spcPts val="0"/>
              </a:spcBef>
              <a:buNone/>
              <a:defRPr sz="3898" cap="all" baseline="0">
                <a:solidFill>
                  <a:schemeClr val="bg1"/>
                </a:solidFill>
                <a:latin typeface="+mj-lt"/>
              </a:defRPr>
            </a:lvl6pPr>
            <a:lvl7pPr marL="0" indent="0">
              <a:spcBef>
                <a:spcPts val="0"/>
              </a:spcBef>
              <a:buNone/>
              <a:defRPr sz="3898" cap="all" baseline="0">
                <a:solidFill>
                  <a:schemeClr val="bg1"/>
                </a:solidFill>
                <a:latin typeface="+mj-lt"/>
              </a:defRPr>
            </a:lvl7pPr>
            <a:lvl8pPr marL="0" indent="0">
              <a:spcBef>
                <a:spcPts val="0"/>
              </a:spcBef>
              <a:buNone/>
              <a:defRPr sz="3898" cap="all" baseline="0">
                <a:solidFill>
                  <a:schemeClr val="bg1"/>
                </a:solidFill>
                <a:latin typeface="+mj-lt"/>
              </a:defRPr>
            </a:lvl8pPr>
            <a:lvl9pPr marL="0" indent="0">
              <a:spcBef>
                <a:spcPts val="0"/>
              </a:spcBef>
              <a:buNone/>
              <a:defRPr sz="3898"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788417" y="10679933"/>
            <a:ext cx="8830270" cy="3915408"/>
          </a:xfrm>
        </p:spPr>
        <p:txBody>
          <a:bodyPr lIns="91440" tIns="182880"/>
          <a:lstStyle>
            <a:lvl1pPr>
              <a:defRPr sz="2079" baseline="0"/>
            </a:lvl1pPr>
            <a:lvl2pPr>
              <a:defRPr sz="1819"/>
            </a:lvl2pPr>
            <a:lvl3pPr>
              <a:defRPr sz="1819"/>
            </a:lvl3pPr>
            <a:lvl4pPr>
              <a:defRPr sz="1819"/>
            </a:lvl4pPr>
            <a:lvl5pPr>
              <a:defRPr sz="1819"/>
            </a:lvl5pPr>
            <a:lvl6pPr>
              <a:defRPr sz="1819"/>
            </a:lvl6pPr>
            <a:lvl7pPr>
              <a:defRPr sz="1819"/>
            </a:lvl7pPr>
            <a:lvl8pPr>
              <a:defRPr sz="1819"/>
            </a:lvl8pPr>
            <a:lvl9pPr>
              <a:defRPr sz="1819"/>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788417" y="14867559"/>
            <a:ext cx="8830270" cy="791986"/>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3508" cap="none" baseline="0">
                <a:solidFill>
                  <a:schemeClr val="bg1"/>
                </a:solidFill>
                <a:latin typeface="+mj-lt"/>
              </a:defRPr>
            </a:lvl1pPr>
            <a:lvl2pPr marL="0" indent="0">
              <a:spcBef>
                <a:spcPts val="0"/>
              </a:spcBef>
              <a:buNone/>
              <a:defRPr sz="3898" cap="all" baseline="0">
                <a:solidFill>
                  <a:schemeClr val="bg1"/>
                </a:solidFill>
                <a:latin typeface="+mj-lt"/>
              </a:defRPr>
            </a:lvl2pPr>
            <a:lvl3pPr marL="0" indent="0">
              <a:spcBef>
                <a:spcPts val="0"/>
              </a:spcBef>
              <a:buNone/>
              <a:defRPr sz="3898" cap="all" baseline="0">
                <a:solidFill>
                  <a:schemeClr val="bg1"/>
                </a:solidFill>
                <a:latin typeface="+mj-lt"/>
              </a:defRPr>
            </a:lvl3pPr>
            <a:lvl4pPr marL="0" indent="0">
              <a:spcBef>
                <a:spcPts val="0"/>
              </a:spcBef>
              <a:buNone/>
              <a:defRPr sz="3898" cap="all" baseline="0">
                <a:solidFill>
                  <a:schemeClr val="bg1"/>
                </a:solidFill>
                <a:latin typeface="+mj-lt"/>
              </a:defRPr>
            </a:lvl4pPr>
            <a:lvl5pPr marL="0" indent="0">
              <a:spcBef>
                <a:spcPts val="0"/>
              </a:spcBef>
              <a:buNone/>
              <a:defRPr sz="3898" cap="all" baseline="0">
                <a:solidFill>
                  <a:schemeClr val="bg1"/>
                </a:solidFill>
                <a:latin typeface="+mj-lt"/>
              </a:defRPr>
            </a:lvl5pPr>
            <a:lvl6pPr marL="0" indent="0">
              <a:spcBef>
                <a:spcPts val="0"/>
              </a:spcBef>
              <a:buNone/>
              <a:defRPr sz="3898" cap="all" baseline="0">
                <a:solidFill>
                  <a:schemeClr val="bg1"/>
                </a:solidFill>
                <a:latin typeface="+mj-lt"/>
              </a:defRPr>
            </a:lvl6pPr>
            <a:lvl7pPr marL="0" indent="0">
              <a:spcBef>
                <a:spcPts val="0"/>
              </a:spcBef>
              <a:buNone/>
              <a:defRPr sz="3898" cap="all" baseline="0">
                <a:solidFill>
                  <a:schemeClr val="bg1"/>
                </a:solidFill>
                <a:latin typeface="+mj-lt"/>
              </a:defRPr>
            </a:lvl7pPr>
            <a:lvl8pPr marL="0" indent="0">
              <a:spcBef>
                <a:spcPts val="0"/>
              </a:spcBef>
              <a:buNone/>
              <a:defRPr sz="3898" cap="all" baseline="0">
                <a:solidFill>
                  <a:schemeClr val="bg1"/>
                </a:solidFill>
                <a:latin typeface="+mj-lt"/>
              </a:defRPr>
            </a:lvl8pPr>
            <a:lvl9pPr marL="0" indent="0">
              <a:spcBef>
                <a:spcPts val="0"/>
              </a:spcBef>
              <a:buNone/>
              <a:defRPr sz="3898"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788417" y="15806063"/>
            <a:ext cx="8830270" cy="4740037"/>
          </a:xfrm>
        </p:spPr>
        <p:txBody>
          <a:bodyPr lIns="91440" tIns="182880"/>
          <a:lstStyle>
            <a:lvl1pPr>
              <a:defRPr sz="2079" baseline="0"/>
            </a:lvl1pPr>
            <a:lvl2pPr>
              <a:defRPr sz="1819"/>
            </a:lvl2pPr>
            <a:lvl3pPr>
              <a:defRPr sz="1819"/>
            </a:lvl3pPr>
            <a:lvl4pPr>
              <a:defRPr sz="1819"/>
            </a:lvl4pPr>
            <a:lvl5pPr>
              <a:defRPr sz="1819"/>
            </a:lvl5pPr>
            <a:lvl6pPr>
              <a:defRPr sz="1819"/>
            </a:lvl6pPr>
            <a:lvl7pPr>
              <a:defRPr sz="1819"/>
            </a:lvl7pPr>
            <a:lvl8pPr>
              <a:defRPr sz="1819"/>
            </a:lvl8pPr>
            <a:lvl9pPr>
              <a:defRPr sz="1819"/>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0722472" y="3682735"/>
            <a:ext cx="8830270" cy="791986"/>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3508" cap="none" baseline="0">
                <a:solidFill>
                  <a:schemeClr val="bg1"/>
                </a:solidFill>
                <a:latin typeface="+mj-lt"/>
              </a:defRPr>
            </a:lvl1pPr>
            <a:lvl2pPr marL="0" indent="0">
              <a:spcBef>
                <a:spcPts val="0"/>
              </a:spcBef>
              <a:buNone/>
              <a:defRPr sz="3898" cap="all" baseline="0">
                <a:solidFill>
                  <a:schemeClr val="bg1"/>
                </a:solidFill>
                <a:latin typeface="+mj-lt"/>
              </a:defRPr>
            </a:lvl2pPr>
            <a:lvl3pPr marL="0" indent="0">
              <a:spcBef>
                <a:spcPts val="0"/>
              </a:spcBef>
              <a:buNone/>
              <a:defRPr sz="3898" cap="all" baseline="0">
                <a:solidFill>
                  <a:schemeClr val="bg1"/>
                </a:solidFill>
                <a:latin typeface="+mj-lt"/>
              </a:defRPr>
            </a:lvl3pPr>
            <a:lvl4pPr marL="0" indent="0">
              <a:spcBef>
                <a:spcPts val="0"/>
              </a:spcBef>
              <a:buNone/>
              <a:defRPr sz="3898" cap="all" baseline="0">
                <a:solidFill>
                  <a:schemeClr val="bg1"/>
                </a:solidFill>
                <a:latin typeface="+mj-lt"/>
              </a:defRPr>
            </a:lvl4pPr>
            <a:lvl5pPr marL="0" indent="0">
              <a:spcBef>
                <a:spcPts val="0"/>
              </a:spcBef>
              <a:buNone/>
              <a:defRPr sz="3898" cap="all" baseline="0">
                <a:solidFill>
                  <a:schemeClr val="bg1"/>
                </a:solidFill>
                <a:latin typeface="+mj-lt"/>
              </a:defRPr>
            </a:lvl5pPr>
            <a:lvl6pPr marL="0" indent="0">
              <a:spcBef>
                <a:spcPts val="0"/>
              </a:spcBef>
              <a:buNone/>
              <a:defRPr sz="3898" cap="all" baseline="0">
                <a:solidFill>
                  <a:schemeClr val="bg1"/>
                </a:solidFill>
                <a:latin typeface="+mj-lt"/>
              </a:defRPr>
            </a:lvl6pPr>
            <a:lvl7pPr marL="0" indent="0">
              <a:spcBef>
                <a:spcPts val="0"/>
              </a:spcBef>
              <a:buNone/>
              <a:defRPr sz="3898" cap="all" baseline="0">
                <a:solidFill>
                  <a:schemeClr val="bg1"/>
                </a:solidFill>
                <a:latin typeface="+mj-lt"/>
              </a:defRPr>
            </a:lvl7pPr>
            <a:lvl8pPr marL="0" indent="0">
              <a:spcBef>
                <a:spcPts val="0"/>
              </a:spcBef>
              <a:buNone/>
              <a:defRPr sz="3898" cap="all" baseline="0">
                <a:solidFill>
                  <a:schemeClr val="bg1"/>
                </a:solidFill>
                <a:latin typeface="+mj-lt"/>
              </a:defRPr>
            </a:lvl8pPr>
            <a:lvl9pPr marL="0" indent="0">
              <a:spcBef>
                <a:spcPts val="0"/>
              </a:spcBef>
              <a:buNone/>
              <a:defRPr sz="3898"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0722472" y="4621239"/>
            <a:ext cx="8830270" cy="4414359"/>
          </a:xfrm>
        </p:spPr>
        <p:txBody>
          <a:bodyPr lIns="91440" tIns="182880"/>
          <a:lstStyle>
            <a:lvl1pPr>
              <a:defRPr sz="2079" baseline="0"/>
            </a:lvl1pPr>
            <a:lvl2pPr>
              <a:defRPr sz="1819"/>
            </a:lvl2pPr>
            <a:lvl3pPr>
              <a:defRPr sz="1819"/>
            </a:lvl3pPr>
            <a:lvl4pPr>
              <a:defRPr sz="1819"/>
            </a:lvl4pPr>
            <a:lvl5pPr>
              <a:defRPr sz="1819"/>
            </a:lvl5pPr>
            <a:lvl6pPr>
              <a:defRPr sz="1819"/>
            </a:lvl6pPr>
            <a:lvl7pPr>
              <a:defRPr sz="1819"/>
            </a:lvl7pPr>
            <a:lvl8pPr>
              <a:defRPr sz="1819"/>
            </a:lvl8pPr>
            <a:lvl9pPr>
              <a:defRPr sz="1819"/>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8" name="Text Placeholder 6"/>
          <p:cNvSpPr>
            <a:spLocks noGrp="1"/>
          </p:cNvSpPr>
          <p:nvPr>
            <p:ph type="body" sz="quarter" idx="40" hasCustomPrompt="1"/>
          </p:nvPr>
        </p:nvSpPr>
        <p:spPr>
          <a:xfrm>
            <a:off x="10722472" y="9307817"/>
            <a:ext cx="8830270" cy="791986"/>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3508" cap="none" baseline="0">
                <a:solidFill>
                  <a:schemeClr val="bg1"/>
                </a:solidFill>
                <a:latin typeface="+mj-lt"/>
              </a:defRPr>
            </a:lvl1pPr>
            <a:lvl2pPr marL="0" indent="0">
              <a:spcBef>
                <a:spcPts val="0"/>
              </a:spcBef>
              <a:buNone/>
              <a:defRPr sz="3898" cap="all" baseline="0">
                <a:solidFill>
                  <a:schemeClr val="bg1"/>
                </a:solidFill>
                <a:latin typeface="+mj-lt"/>
              </a:defRPr>
            </a:lvl2pPr>
            <a:lvl3pPr marL="0" indent="0">
              <a:spcBef>
                <a:spcPts val="0"/>
              </a:spcBef>
              <a:buNone/>
              <a:defRPr sz="3898" cap="all" baseline="0">
                <a:solidFill>
                  <a:schemeClr val="bg1"/>
                </a:solidFill>
                <a:latin typeface="+mj-lt"/>
              </a:defRPr>
            </a:lvl3pPr>
            <a:lvl4pPr marL="0" indent="0">
              <a:spcBef>
                <a:spcPts val="0"/>
              </a:spcBef>
              <a:buNone/>
              <a:defRPr sz="3898" cap="all" baseline="0">
                <a:solidFill>
                  <a:schemeClr val="bg1"/>
                </a:solidFill>
                <a:latin typeface="+mj-lt"/>
              </a:defRPr>
            </a:lvl4pPr>
            <a:lvl5pPr marL="0" indent="0">
              <a:spcBef>
                <a:spcPts val="0"/>
              </a:spcBef>
              <a:buNone/>
              <a:defRPr sz="3898" cap="all" baseline="0">
                <a:solidFill>
                  <a:schemeClr val="bg1"/>
                </a:solidFill>
                <a:latin typeface="+mj-lt"/>
              </a:defRPr>
            </a:lvl5pPr>
            <a:lvl6pPr marL="0" indent="0">
              <a:spcBef>
                <a:spcPts val="0"/>
              </a:spcBef>
              <a:buNone/>
              <a:defRPr sz="3898" cap="all" baseline="0">
                <a:solidFill>
                  <a:schemeClr val="bg1"/>
                </a:solidFill>
                <a:latin typeface="+mj-lt"/>
              </a:defRPr>
            </a:lvl6pPr>
            <a:lvl7pPr marL="0" indent="0">
              <a:spcBef>
                <a:spcPts val="0"/>
              </a:spcBef>
              <a:buNone/>
              <a:defRPr sz="3898" cap="all" baseline="0">
                <a:solidFill>
                  <a:schemeClr val="bg1"/>
                </a:solidFill>
                <a:latin typeface="+mj-lt"/>
              </a:defRPr>
            </a:lvl7pPr>
            <a:lvl8pPr marL="0" indent="0">
              <a:spcBef>
                <a:spcPts val="0"/>
              </a:spcBef>
              <a:buNone/>
              <a:defRPr sz="3898" cap="all" baseline="0">
                <a:solidFill>
                  <a:schemeClr val="bg1"/>
                </a:solidFill>
                <a:latin typeface="+mj-lt"/>
              </a:defRPr>
            </a:lvl8pPr>
            <a:lvl9pPr marL="0" indent="0">
              <a:spcBef>
                <a:spcPts val="0"/>
              </a:spcBef>
              <a:buNone/>
              <a:defRPr sz="3898" cap="all" baseline="0">
                <a:solidFill>
                  <a:schemeClr val="bg1"/>
                </a:solidFill>
                <a:latin typeface="+mj-lt"/>
              </a:defRPr>
            </a:lvl9pPr>
          </a:lstStyle>
          <a:p>
            <a:pPr lvl="0"/>
            <a:r>
              <a:rPr lang="en-US" dirty="0"/>
              <a:t>Heading</a:t>
            </a:r>
          </a:p>
        </p:txBody>
      </p:sp>
      <p:sp>
        <p:nvSpPr>
          <p:cNvPr id="18" name="Content Placeholder 17"/>
          <p:cNvSpPr>
            <a:spLocks noGrp="1"/>
          </p:cNvSpPr>
          <p:nvPr>
            <p:ph sz="quarter" idx="23" hasCustomPrompt="1"/>
          </p:nvPr>
        </p:nvSpPr>
        <p:spPr>
          <a:xfrm>
            <a:off x="10722472" y="10246320"/>
            <a:ext cx="8830270" cy="4349020"/>
          </a:xfrm>
        </p:spPr>
        <p:txBody>
          <a:bodyPr lIns="91440" tIns="182880"/>
          <a:lstStyle>
            <a:lvl1pPr>
              <a:defRPr sz="2079" baseline="0"/>
            </a:lvl1pPr>
            <a:lvl2pPr>
              <a:defRPr sz="1819"/>
            </a:lvl2pPr>
            <a:lvl3pPr>
              <a:defRPr sz="1819"/>
            </a:lvl3pPr>
            <a:lvl4pPr>
              <a:defRPr sz="1819"/>
            </a:lvl4pPr>
            <a:lvl5pPr>
              <a:defRPr sz="1819"/>
            </a:lvl5pPr>
            <a:lvl6pPr>
              <a:defRPr sz="1819"/>
            </a:lvl6pPr>
            <a:lvl7pPr>
              <a:defRPr sz="1819"/>
            </a:lvl7pPr>
            <a:lvl8pPr>
              <a:defRPr sz="1819"/>
            </a:lvl8pPr>
            <a:lvl9pPr>
              <a:defRPr sz="1819"/>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4" name="Text Placeholder 6"/>
          <p:cNvSpPr>
            <a:spLocks noGrp="1"/>
          </p:cNvSpPr>
          <p:nvPr>
            <p:ph type="body" sz="quarter" idx="29" hasCustomPrompt="1"/>
          </p:nvPr>
        </p:nvSpPr>
        <p:spPr>
          <a:xfrm>
            <a:off x="10722472" y="14867559"/>
            <a:ext cx="8830270" cy="791986"/>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3508" cap="none" baseline="0">
                <a:solidFill>
                  <a:schemeClr val="bg1"/>
                </a:solidFill>
                <a:latin typeface="+mj-lt"/>
              </a:defRPr>
            </a:lvl1pPr>
            <a:lvl2pPr marL="0" indent="0">
              <a:spcBef>
                <a:spcPts val="0"/>
              </a:spcBef>
              <a:buNone/>
              <a:defRPr sz="3898" cap="all" baseline="0">
                <a:solidFill>
                  <a:schemeClr val="bg1"/>
                </a:solidFill>
                <a:latin typeface="+mj-lt"/>
              </a:defRPr>
            </a:lvl2pPr>
            <a:lvl3pPr marL="0" indent="0">
              <a:spcBef>
                <a:spcPts val="0"/>
              </a:spcBef>
              <a:buNone/>
              <a:defRPr sz="3898" cap="all" baseline="0">
                <a:solidFill>
                  <a:schemeClr val="bg1"/>
                </a:solidFill>
                <a:latin typeface="+mj-lt"/>
              </a:defRPr>
            </a:lvl3pPr>
            <a:lvl4pPr marL="0" indent="0">
              <a:spcBef>
                <a:spcPts val="0"/>
              </a:spcBef>
              <a:buNone/>
              <a:defRPr sz="3898" cap="all" baseline="0">
                <a:solidFill>
                  <a:schemeClr val="bg1"/>
                </a:solidFill>
                <a:latin typeface="+mj-lt"/>
              </a:defRPr>
            </a:lvl4pPr>
            <a:lvl5pPr marL="0" indent="0">
              <a:spcBef>
                <a:spcPts val="0"/>
              </a:spcBef>
              <a:buNone/>
              <a:defRPr sz="3898" cap="all" baseline="0">
                <a:solidFill>
                  <a:schemeClr val="bg1"/>
                </a:solidFill>
                <a:latin typeface="+mj-lt"/>
              </a:defRPr>
            </a:lvl5pPr>
            <a:lvl6pPr marL="0" indent="0">
              <a:spcBef>
                <a:spcPts val="0"/>
              </a:spcBef>
              <a:buNone/>
              <a:defRPr sz="3898" cap="all" baseline="0">
                <a:solidFill>
                  <a:schemeClr val="bg1"/>
                </a:solidFill>
                <a:latin typeface="+mj-lt"/>
              </a:defRPr>
            </a:lvl6pPr>
            <a:lvl7pPr marL="0" indent="0">
              <a:spcBef>
                <a:spcPts val="0"/>
              </a:spcBef>
              <a:buNone/>
              <a:defRPr sz="3898" cap="all" baseline="0">
                <a:solidFill>
                  <a:schemeClr val="bg1"/>
                </a:solidFill>
                <a:latin typeface="+mj-lt"/>
              </a:defRPr>
            </a:lvl7pPr>
            <a:lvl8pPr marL="0" indent="0">
              <a:spcBef>
                <a:spcPts val="0"/>
              </a:spcBef>
              <a:buNone/>
              <a:defRPr sz="3898" cap="all" baseline="0">
                <a:solidFill>
                  <a:schemeClr val="bg1"/>
                </a:solidFill>
                <a:latin typeface="+mj-lt"/>
              </a:defRPr>
            </a:lvl8pPr>
            <a:lvl9pPr marL="0" indent="0">
              <a:spcBef>
                <a:spcPts val="0"/>
              </a:spcBef>
              <a:buNone/>
              <a:defRPr sz="3898"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0722472" y="15806063"/>
            <a:ext cx="8830270" cy="4740037"/>
          </a:xfrm>
        </p:spPr>
        <p:txBody>
          <a:bodyPr lIns="91440" tIns="182880"/>
          <a:lstStyle>
            <a:lvl1pPr>
              <a:defRPr sz="2079" baseline="0"/>
            </a:lvl1pPr>
            <a:lvl2pPr>
              <a:defRPr sz="1819"/>
            </a:lvl2pPr>
            <a:lvl3pPr>
              <a:defRPr sz="1819"/>
            </a:lvl3pPr>
            <a:lvl4pPr>
              <a:defRPr sz="1819"/>
            </a:lvl4pPr>
            <a:lvl5pPr>
              <a:defRPr sz="1819"/>
            </a:lvl5pPr>
            <a:lvl6pPr>
              <a:defRPr sz="1819"/>
            </a:lvl6pPr>
            <a:lvl7pPr>
              <a:defRPr sz="1819"/>
            </a:lvl7pPr>
            <a:lvl8pPr>
              <a:defRPr sz="1819"/>
            </a:lvl8pPr>
            <a:lvl9pPr>
              <a:defRPr sz="1819"/>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0624989" y="3682735"/>
            <a:ext cx="8830270" cy="791986"/>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3508" cap="none" baseline="0">
                <a:solidFill>
                  <a:schemeClr val="bg1"/>
                </a:solidFill>
                <a:latin typeface="+mj-lt"/>
              </a:defRPr>
            </a:lvl1pPr>
            <a:lvl2pPr marL="0" indent="0">
              <a:spcBef>
                <a:spcPts val="0"/>
              </a:spcBef>
              <a:buNone/>
              <a:defRPr sz="3898" cap="all" baseline="0">
                <a:solidFill>
                  <a:schemeClr val="bg1"/>
                </a:solidFill>
                <a:latin typeface="+mj-lt"/>
              </a:defRPr>
            </a:lvl2pPr>
            <a:lvl3pPr marL="0" indent="0">
              <a:spcBef>
                <a:spcPts val="0"/>
              </a:spcBef>
              <a:buNone/>
              <a:defRPr sz="3898" cap="all" baseline="0">
                <a:solidFill>
                  <a:schemeClr val="bg1"/>
                </a:solidFill>
                <a:latin typeface="+mj-lt"/>
              </a:defRPr>
            </a:lvl3pPr>
            <a:lvl4pPr marL="0" indent="0">
              <a:spcBef>
                <a:spcPts val="0"/>
              </a:spcBef>
              <a:buNone/>
              <a:defRPr sz="3898" cap="all" baseline="0">
                <a:solidFill>
                  <a:schemeClr val="bg1"/>
                </a:solidFill>
                <a:latin typeface="+mj-lt"/>
              </a:defRPr>
            </a:lvl4pPr>
            <a:lvl5pPr marL="0" indent="0">
              <a:spcBef>
                <a:spcPts val="0"/>
              </a:spcBef>
              <a:buNone/>
              <a:defRPr sz="3898" cap="all" baseline="0">
                <a:solidFill>
                  <a:schemeClr val="bg1"/>
                </a:solidFill>
                <a:latin typeface="+mj-lt"/>
              </a:defRPr>
            </a:lvl5pPr>
            <a:lvl6pPr marL="0" indent="0">
              <a:spcBef>
                <a:spcPts val="0"/>
              </a:spcBef>
              <a:buNone/>
              <a:defRPr sz="3898" cap="all" baseline="0">
                <a:solidFill>
                  <a:schemeClr val="bg1"/>
                </a:solidFill>
                <a:latin typeface="+mj-lt"/>
              </a:defRPr>
            </a:lvl6pPr>
            <a:lvl7pPr marL="0" indent="0">
              <a:spcBef>
                <a:spcPts val="0"/>
              </a:spcBef>
              <a:buNone/>
              <a:defRPr sz="3898" cap="all" baseline="0">
                <a:solidFill>
                  <a:schemeClr val="bg1"/>
                </a:solidFill>
                <a:latin typeface="+mj-lt"/>
              </a:defRPr>
            </a:lvl7pPr>
            <a:lvl8pPr marL="0" indent="0">
              <a:spcBef>
                <a:spcPts val="0"/>
              </a:spcBef>
              <a:buNone/>
              <a:defRPr sz="3898" cap="all" baseline="0">
                <a:solidFill>
                  <a:schemeClr val="bg1"/>
                </a:solidFill>
                <a:latin typeface="+mj-lt"/>
              </a:defRPr>
            </a:lvl8pPr>
            <a:lvl9pPr marL="0" indent="0">
              <a:spcBef>
                <a:spcPts val="0"/>
              </a:spcBef>
              <a:buNone/>
              <a:defRPr sz="3898"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0624989" y="4621239"/>
            <a:ext cx="8830270" cy="4751917"/>
          </a:xfrm>
        </p:spPr>
        <p:txBody>
          <a:bodyPr lIns="91440" tIns="182880"/>
          <a:lstStyle>
            <a:lvl1pPr>
              <a:defRPr sz="2079" baseline="0"/>
            </a:lvl1pPr>
            <a:lvl2pPr>
              <a:defRPr sz="1819"/>
            </a:lvl2pPr>
            <a:lvl3pPr>
              <a:defRPr sz="1819"/>
            </a:lvl3pPr>
            <a:lvl4pPr>
              <a:defRPr sz="1819"/>
            </a:lvl4pPr>
            <a:lvl5pPr>
              <a:defRPr sz="1819"/>
            </a:lvl5pPr>
            <a:lvl6pPr>
              <a:defRPr sz="1819"/>
            </a:lvl6pPr>
            <a:lvl7pPr>
              <a:defRPr sz="1819"/>
            </a:lvl7pPr>
            <a:lvl8pPr>
              <a:defRPr sz="1819"/>
            </a:lvl8pPr>
            <a:lvl9pPr>
              <a:defRPr sz="1819"/>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0624989" y="9688600"/>
            <a:ext cx="8830270" cy="2948258"/>
          </a:xfrm>
        </p:spPr>
        <p:txBody>
          <a:bodyPr lIns="91440" tIns="182880"/>
          <a:lstStyle>
            <a:lvl1pPr>
              <a:defRPr sz="2079" baseline="0"/>
            </a:lvl1pPr>
            <a:lvl2pPr>
              <a:defRPr sz="1819"/>
            </a:lvl2pPr>
            <a:lvl3pPr>
              <a:defRPr sz="1819"/>
            </a:lvl3pPr>
            <a:lvl4pPr>
              <a:defRPr sz="1819"/>
            </a:lvl4pPr>
            <a:lvl5pPr>
              <a:defRPr sz="1819"/>
            </a:lvl5pPr>
            <a:lvl6pPr>
              <a:defRPr sz="1819"/>
            </a:lvl6pPr>
            <a:lvl7pPr>
              <a:defRPr sz="1819"/>
            </a:lvl7pPr>
            <a:lvl8pPr>
              <a:defRPr sz="1819"/>
            </a:lvl8pPr>
            <a:lvl9pPr>
              <a:defRPr sz="1819"/>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39" name="Text Placeholder 6"/>
          <p:cNvSpPr>
            <a:spLocks noGrp="1"/>
          </p:cNvSpPr>
          <p:nvPr>
            <p:ph type="body" sz="quarter" idx="41" hasCustomPrompt="1"/>
          </p:nvPr>
        </p:nvSpPr>
        <p:spPr>
          <a:xfrm>
            <a:off x="20624989" y="12840930"/>
            <a:ext cx="8830270" cy="791986"/>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3508" cap="none" baseline="0">
                <a:solidFill>
                  <a:schemeClr val="bg1"/>
                </a:solidFill>
                <a:latin typeface="+mj-lt"/>
              </a:defRPr>
            </a:lvl1pPr>
            <a:lvl2pPr marL="0" indent="0">
              <a:spcBef>
                <a:spcPts val="0"/>
              </a:spcBef>
              <a:buNone/>
              <a:defRPr sz="3898" cap="all" baseline="0">
                <a:solidFill>
                  <a:schemeClr val="bg1"/>
                </a:solidFill>
                <a:latin typeface="+mj-lt"/>
              </a:defRPr>
            </a:lvl2pPr>
            <a:lvl3pPr marL="0" indent="0">
              <a:spcBef>
                <a:spcPts val="0"/>
              </a:spcBef>
              <a:buNone/>
              <a:defRPr sz="3898" cap="all" baseline="0">
                <a:solidFill>
                  <a:schemeClr val="bg1"/>
                </a:solidFill>
                <a:latin typeface="+mj-lt"/>
              </a:defRPr>
            </a:lvl3pPr>
            <a:lvl4pPr marL="0" indent="0">
              <a:spcBef>
                <a:spcPts val="0"/>
              </a:spcBef>
              <a:buNone/>
              <a:defRPr sz="3898" cap="all" baseline="0">
                <a:solidFill>
                  <a:schemeClr val="bg1"/>
                </a:solidFill>
                <a:latin typeface="+mj-lt"/>
              </a:defRPr>
            </a:lvl4pPr>
            <a:lvl5pPr marL="0" indent="0">
              <a:spcBef>
                <a:spcPts val="0"/>
              </a:spcBef>
              <a:buNone/>
              <a:defRPr sz="3898" cap="all" baseline="0">
                <a:solidFill>
                  <a:schemeClr val="bg1"/>
                </a:solidFill>
                <a:latin typeface="+mj-lt"/>
              </a:defRPr>
            </a:lvl5pPr>
            <a:lvl6pPr marL="0" indent="0">
              <a:spcBef>
                <a:spcPts val="0"/>
              </a:spcBef>
              <a:buNone/>
              <a:defRPr sz="3898" cap="all" baseline="0">
                <a:solidFill>
                  <a:schemeClr val="bg1"/>
                </a:solidFill>
                <a:latin typeface="+mj-lt"/>
              </a:defRPr>
            </a:lvl6pPr>
            <a:lvl7pPr marL="0" indent="0">
              <a:spcBef>
                <a:spcPts val="0"/>
              </a:spcBef>
              <a:buNone/>
              <a:defRPr sz="3898" cap="all" baseline="0">
                <a:solidFill>
                  <a:schemeClr val="bg1"/>
                </a:solidFill>
                <a:latin typeface="+mj-lt"/>
              </a:defRPr>
            </a:lvl7pPr>
            <a:lvl8pPr marL="0" indent="0">
              <a:spcBef>
                <a:spcPts val="0"/>
              </a:spcBef>
              <a:buNone/>
              <a:defRPr sz="3898" cap="all" baseline="0">
                <a:solidFill>
                  <a:schemeClr val="bg1"/>
                </a:solidFill>
                <a:latin typeface="+mj-lt"/>
              </a:defRPr>
            </a:lvl8pPr>
            <a:lvl9pPr marL="0" indent="0">
              <a:spcBef>
                <a:spcPts val="0"/>
              </a:spcBef>
              <a:buNone/>
              <a:defRPr sz="3898" cap="all" baseline="0">
                <a:solidFill>
                  <a:schemeClr val="bg1"/>
                </a:solidFill>
                <a:latin typeface="+mj-lt"/>
              </a:defRPr>
            </a:lvl9pPr>
          </a:lstStyle>
          <a:p>
            <a:pPr lvl="0"/>
            <a:r>
              <a:rPr lang="en-US" dirty="0"/>
              <a:t>Heading</a:t>
            </a:r>
          </a:p>
        </p:txBody>
      </p:sp>
      <p:sp>
        <p:nvSpPr>
          <p:cNvPr id="40" name="Content Placeholder 17"/>
          <p:cNvSpPr>
            <a:spLocks noGrp="1"/>
          </p:cNvSpPr>
          <p:nvPr>
            <p:ph sz="quarter" idx="42" hasCustomPrompt="1"/>
          </p:nvPr>
        </p:nvSpPr>
        <p:spPr>
          <a:xfrm>
            <a:off x="20624989" y="13779433"/>
            <a:ext cx="8830270" cy="2822351"/>
          </a:xfrm>
        </p:spPr>
        <p:txBody>
          <a:bodyPr lIns="91440" tIns="182880"/>
          <a:lstStyle>
            <a:lvl1pPr>
              <a:defRPr sz="2079" baseline="0"/>
            </a:lvl1pPr>
            <a:lvl2pPr>
              <a:defRPr sz="1819"/>
            </a:lvl2pPr>
            <a:lvl3pPr>
              <a:defRPr sz="1819"/>
            </a:lvl3pPr>
            <a:lvl4pPr>
              <a:defRPr sz="1819"/>
            </a:lvl4pPr>
            <a:lvl5pPr>
              <a:defRPr sz="1819"/>
            </a:lvl5pPr>
            <a:lvl6pPr>
              <a:defRPr sz="1819"/>
            </a:lvl6pPr>
            <a:lvl7pPr>
              <a:defRPr sz="1819"/>
            </a:lvl7pPr>
            <a:lvl8pPr>
              <a:defRPr sz="1819"/>
            </a:lvl8pPr>
            <a:lvl9pPr>
              <a:defRPr sz="1819"/>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29" name="Text Placeholder 6"/>
          <p:cNvSpPr>
            <a:spLocks noGrp="1"/>
          </p:cNvSpPr>
          <p:nvPr>
            <p:ph type="body" sz="quarter" idx="34" hasCustomPrompt="1"/>
          </p:nvPr>
        </p:nvSpPr>
        <p:spPr>
          <a:xfrm>
            <a:off x="20624989" y="16708927"/>
            <a:ext cx="8830270" cy="791986"/>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3508" cap="none" baseline="0">
                <a:solidFill>
                  <a:schemeClr val="bg1"/>
                </a:solidFill>
                <a:latin typeface="+mj-lt"/>
              </a:defRPr>
            </a:lvl1pPr>
            <a:lvl2pPr marL="0" indent="0">
              <a:spcBef>
                <a:spcPts val="0"/>
              </a:spcBef>
              <a:buNone/>
              <a:defRPr sz="3898" cap="all" baseline="0">
                <a:solidFill>
                  <a:schemeClr val="bg1"/>
                </a:solidFill>
                <a:latin typeface="+mj-lt"/>
              </a:defRPr>
            </a:lvl2pPr>
            <a:lvl3pPr marL="0" indent="0">
              <a:spcBef>
                <a:spcPts val="0"/>
              </a:spcBef>
              <a:buNone/>
              <a:defRPr sz="3898" cap="all" baseline="0">
                <a:solidFill>
                  <a:schemeClr val="bg1"/>
                </a:solidFill>
                <a:latin typeface="+mj-lt"/>
              </a:defRPr>
            </a:lvl3pPr>
            <a:lvl4pPr marL="0" indent="0">
              <a:spcBef>
                <a:spcPts val="0"/>
              </a:spcBef>
              <a:buNone/>
              <a:defRPr sz="3898" cap="all" baseline="0">
                <a:solidFill>
                  <a:schemeClr val="bg1"/>
                </a:solidFill>
                <a:latin typeface="+mj-lt"/>
              </a:defRPr>
            </a:lvl4pPr>
            <a:lvl5pPr marL="0" indent="0">
              <a:spcBef>
                <a:spcPts val="0"/>
              </a:spcBef>
              <a:buNone/>
              <a:defRPr sz="3898" cap="all" baseline="0">
                <a:solidFill>
                  <a:schemeClr val="bg1"/>
                </a:solidFill>
                <a:latin typeface="+mj-lt"/>
              </a:defRPr>
            </a:lvl5pPr>
            <a:lvl6pPr marL="0" indent="0">
              <a:spcBef>
                <a:spcPts val="0"/>
              </a:spcBef>
              <a:buNone/>
              <a:defRPr sz="3898" cap="all" baseline="0">
                <a:solidFill>
                  <a:schemeClr val="bg1"/>
                </a:solidFill>
                <a:latin typeface="+mj-lt"/>
              </a:defRPr>
            </a:lvl6pPr>
            <a:lvl7pPr marL="0" indent="0">
              <a:spcBef>
                <a:spcPts val="0"/>
              </a:spcBef>
              <a:buNone/>
              <a:defRPr sz="3898" cap="all" baseline="0">
                <a:solidFill>
                  <a:schemeClr val="bg1"/>
                </a:solidFill>
                <a:latin typeface="+mj-lt"/>
              </a:defRPr>
            </a:lvl7pPr>
            <a:lvl8pPr marL="0" indent="0">
              <a:spcBef>
                <a:spcPts val="0"/>
              </a:spcBef>
              <a:buNone/>
              <a:defRPr sz="3898" cap="all" baseline="0">
                <a:solidFill>
                  <a:schemeClr val="bg1"/>
                </a:solidFill>
                <a:latin typeface="+mj-lt"/>
              </a:defRPr>
            </a:lvl8pPr>
            <a:lvl9pPr marL="0" indent="0">
              <a:spcBef>
                <a:spcPts val="0"/>
              </a:spcBef>
              <a:buNone/>
              <a:defRPr sz="3898"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0624989" y="17647431"/>
            <a:ext cx="8830270" cy="2898669"/>
          </a:xfrm>
        </p:spPr>
        <p:txBody>
          <a:bodyPr lIns="91440" tIns="182880"/>
          <a:lstStyle>
            <a:lvl1pPr>
              <a:defRPr sz="2079" baseline="0"/>
            </a:lvl1pPr>
            <a:lvl2pPr>
              <a:defRPr sz="1819"/>
            </a:lvl2pPr>
            <a:lvl3pPr>
              <a:defRPr sz="1819"/>
            </a:lvl3pPr>
            <a:lvl4pPr>
              <a:defRPr sz="1819"/>
            </a:lvl4pPr>
            <a:lvl5pPr>
              <a:defRPr sz="1819"/>
            </a:lvl5pPr>
            <a:lvl6pPr>
              <a:defRPr sz="1819"/>
            </a:lvl6pPr>
            <a:lvl7pPr>
              <a:defRPr sz="1819"/>
            </a:lvl7pPr>
            <a:lvl8pPr>
              <a:defRPr sz="1819"/>
            </a:lvl8pPr>
            <a:lvl9pPr>
              <a:defRPr sz="1819"/>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p:txBody>
      </p:sp>
      <p:sp>
        <p:nvSpPr>
          <p:cNvPr id="3" name="Date Placeholder 2"/>
          <p:cNvSpPr>
            <a:spLocks noGrp="1"/>
          </p:cNvSpPr>
          <p:nvPr>
            <p:ph type="dt" sz="half" idx="10"/>
          </p:nvPr>
        </p:nvSpPr>
        <p:spPr/>
        <p:txBody>
          <a:bodyPr/>
          <a:lstStyle/>
          <a:p>
            <a:fld id="{ECAA57DF-1C19-4726-AB84-014692BAD8F5}" type="datetimeFigureOut">
              <a:rPr lang="en-US" smtClean="0"/>
              <a:t>5/9/24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8" name="Picture Placeholder 7"/>
          <p:cNvSpPr>
            <a:spLocks noGrp="1"/>
          </p:cNvSpPr>
          <p:nvPr>
            <p:ph type="pic" sz="quarter" idx="43"/>
          </p:nvPr>
        </p:nvSpPr>
        <p:spPr>
          <a:xfrm>
            <a:off x="22259640" y="0"/>
            <a:ext cx="8015573" cy="2496033"/>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6324">
          <p15:clr>
            <a:srgbClr val="A4A3A4"/>
          </p15:clr>
        </p15:guide>
        <p15:guide id="2" pos="12747">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ltGray">
          <a:xfrm>
            <a:off x="0" y="0"/>
            <a:ext cx="30275213" cy="32669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71"/>
          </a:p>
        </p:txBody>
      </p:sp>
      <p:sp>
        <p:nvSpPr>
          <p:cNvPr id="2" name="Title Placeholder 1"/>
          <p:cNvSpPr>
            <a:spLocks noGrp="1"/>
          </p:cNvSpPr>
          <p:nvPr>
            <p:ph type="title"/>
          </p:nvPr>
        </p:nvSpPr>
        <p:spPr bwMode="auto">
          <a:xfrm>
            <a:off x="798929" y="445531"/>
            <a:ext cx="20814209" cy="193042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98929" y="3910431"/>
            <a:ext cx="28687867" cy="15349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8417" y="20861544"/>
            <a:ext cx="6811923" cy="296995"/>
          </a:xfrm>
          <a:prstGeom prst="rect">
            <a:avLst/>
          </a:prstGeom>
        </p:spPr>
        <p:txBody>
          <a:bodyPr vert="horz" lIns="91440" tIns="45720" rIns="91440" bIns="45720" rtlCol="0" anchor="ctr"/>
          <a:lstStyle>
            <a:lvl1pPr algn="l">
              <a:defRPr sz="1039">
                <a:solidFill>
                  <a:schemeClr val="tx1">
                    <a:tint val="75000"/>
                  </a:schemeClr>
                </a:solidFill>
              </a:defRPr>
            </a:lvl1pPr>
          </a:lstStyle>
          <a:p>
            <a:fld id="{ECAA57DF-1C19-4726-AB84-014692BAD8F5}" type="datetimeFigureOut">
              <a:rPr lang="en-US" smtClean="0"/>
              <a:pPr/>
              <a:t>5/9/24</a:t>
            </a:fld>
            <a:endParaRPr lang="en-US"/>
          </a:p>
        </p:txBody>
      </p:sp>
      <p:sp>
        <p:nvSpPr>
          <p:cNvPr id="5" name="Footer Placeholder 4"/>
          <p:cNvSpPr>
            <a:spLocks noGrp="1"/>
          </p:cNvSpPr>
          <p:nvPr>
            <p:ph type="ftr" sz="quarter" idx="3"/>
          </p:nvPr>
        </p:nvSpPr>
        <p:spPr>
          <a:xfrm>
            <a:off x="7600340" y="20861544"/>
            <a:ext cx="15074533" cy="296995"/>
          </a:xfrm>
          <a:prstGeom prst="rect">
            <a:avLst/>
          </a:prstGeom>
        </p:spPr>
        <p:txBody>
          <a:bodyPr vert="horz" lIns="91440" tIns="45720" rIns="91440" bIns="45720" rtlCol="0" anchor="ctr"/>
          <a:lstStyle>
            <a:lvl1pPr algn="ctr">
              <a:defRPr sz="103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2674873" y="20861544"/>
            <a:ext cx="6811923" cy="296995"/>
          </a:xfrm>
          <a:prstGeom prst="rect">
            <a:avLst/>
          </a:prstGeom>
        </p:spPr>
        <p:txBody>
          <a:bodyPr vert="horz" lIns="91440" tIns="45720" rIns="91440" bIns="45720" rtlCol="0" anchor="ctr"/>
          <a:lstStyle>
            <a:lvl1pPr algn="r">
              <a:defRPr sz="1039">
                <a:solidFill>
                  <a:schemeClr val="tx1">
                    <a:tint val="75000"/>
                  </a:schemeClr>
                </a:solidFill>
              </a:defRPr>
            </a:lvl1pPr>
          </a:lstStyle>
          <a:p>
            <a:fld id="{91B4C631-C489-4C11-812F-2172FBEAE82B}" type="slidenum">
              <a:rPr lang="en-US" smtClean="0"/>
              <a:pPr/>
              <a:t>‹#›</a:t>
            </a:fld>
            <a:endParaRPr lang="en-US"/>
          </a:p>
        </p:txBody>
      </p:sp>
      <p:sp>
        <p:nvSpPr>
          <p:cNvPr id="8" name="Rectangle 7"/>
          <p:cNvSpPr/>
          <p:nvPr userDrawn="1"/>
        </p:nvSpPr>
        <p:spPr bwMode="gray">
          <a:xfrm>
            <a:off x="0" y="2524456"/>
            <a:ext cx="30275213" cy="74248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71"/>
          </a:p>
        </p:txBody>
      </p:sp>
      <p:cxnSp>
        <p:nvCxnSpPr>
          <p:cNvPr id="9" name="Straight Connector 8"/>
          <p:cNvCxnSpPr/>
          <p:nvPr userDrawn="1"/>
        </p:nvCxnSpPr>
        <p:spPr>
          <a:xfrm>
            <a:off x="0" y="2524456"/>
            <a:ext cx="30275213"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2851172" rtl="0" eaLnBrk="1" latinLnBrk="0" hangingPunct="1">
        <a:lnSpc>
          <a:spcPct val="90000"/>
        </a:lnSpc>
        <a:spcBef>
          <a:spcPct val="0"/>
        </a:spcBef>
        <a:buNone/>
        <a:defRPr sz="7470" b="0" kern="1200">
          <a:solidFill>
            <a:schemeClr val="bg1"/>
          </a:solidFill>
          <a:latin typeface="+mj-lt"/>
          <a:ea typeface="+mj-ea"/>
          <a:cs typeface="+mj-cs"/>
        </a:defRPr>
      </a:lvl1pPr>
    </p:titleStyle>
    <p:bodyStyle>
      <a:lvl1pPr marL="296997" indent="-296997" algn="l" defTabSz="2851172" rtl="0" eaLnBrk="1" latinLnBrk="0" hangingPunct="1">
        <a:lnSpc>
          <a:spcPct val="100000"/>
        </a:lnSpc>
        <a:spcBef>
          <a:spcPts val="780"/>
        </a:spcBef>
        <a:buClr>
          <a:schemeClr val="bg1">
            <a:lumMod val="65000"/>
          </a:schemeClr>
        </a:buClr>
        <a:buFont typeface="Arial" panose="020B0604020202020204" pitchFamily="34" charset="0"/>
        <a:buChar char="•"/>
        <a:defRPr sz="1819" kern="1200">
          <a:solidFill>
            <a:schemeClr val="tx1"/>
          </a:solidFill>
          <a:latin typeface="+mn-lt"/>
          <a:ea typeface="+mn-ea"/>
          <a:cs typeface="+mn-cs"/>
        </a:defRPr>
      </a:lvl1pPr>
      <a:lvl2pPr marL="712793" indent="-296997" algn="l" defTabSz="2851172" rtl="0" eaLnBrk="1" latinLnBrk="0" hangingPunct="1">
        <a:lnSpc>
          <a:spcPct val="100000"/>
        </a:lnSpc>
        <a:spcBef>
          <a:spcPts val="780"/>
        </a:spcBef>
        <a:buClr>
          <a:schemeClr val="bg1">
            <a:lumMod val="65000"/>
          </a:schemeClr>
        </a:buClr>
        <a:buFont typeface="Arial" panose="020B0604020202020204" pitchFamily="34" charset="0"/>
        <a:buChar char="•"/>
        <a:defRPr sz="1559" kern="1200">
          <a:solidFill>
            <a:schemeClr val="tx1"/>
          </a:solidFill>
          <a:latin typeface="+mn-lt"/>
          <a:ea typeface="+mn-ea"/>
          <a:cs typeface="+mn-cs"/>
        </a:defRPr>
      </a:lvl2pPr>
      <a:lvl3pPr marL="712793" indent="-296997" algn="l" defTabSz="2851172" rtl="0" eaLnBrk="1" latinLnBrk="0" hangingPunct="1">
        <a:lnSpc>
          <a:spcPct val="100000"/>
        </a:lnSpc>
        <a:spcBef>
          <a:spcPts val="780"/>
        </a:spcBef>
        <a:buClr>
          <a:schemeClr val="bg1">
            <a:lumMod val="65000"/>
          </a:schemeClr>
        </a:buClr>
        <a:buFont typeface="Arial" panose="020B0604020202020204" pitchFamily="34" charset="0"/>
        <a:buChar char="•"/>
        <a:defRPr sz="1559" kern="1200">
          <a:solidFill>
            <a:schemeClr val="tx1"/>
          </a:solidFill>
          <a:latin typeface="+mn-lt"/>
          <a:ea typeface="+mn-ea"/>
          <a:cs typeface="+mn-cs"/>
        </a:defRPr>
      </a:lvl3pPr>
      <a:lvl4pPr marL="712793" indent="-296997" algn="l" defTabSz="2851172" rtl="0" eaLnBrk="1" latinLnBrk="0" hangingPunct="1">
        <a:lnSpc>
          <a:spcPct val="100000"/>
        </a:lnSpc>
        <a:spcBef>
          <a:spcPts val="780"/>
        </a:spcBef>
        <a:buClr>
          <a:schemeClr val="bg1">
            <a:lumMod val="65000"/>
          </a:schemeClr>
        </a:buClr>
        <a:buFont typeface="Arial" panose="020B0604020202020204" pitchFamily="34" charset="0"/>
        <a:buChar char="•"/>
        <a:defRPr sz="1559" kern="1200">
          <a:solidFill>
            <a:schemeClr val="tx1"/>
          </a:solidFill>
          <a:latin typeface="+mn-lt"/>
          <a:ea typeface="+mn-ea"/>
          <a:cs typeface="+mn-cs"/>
        </a:defRPr>
      </a:lvl4pPr>
      <a:lvl5pPr marL="712793" indent="-296997" algn="l" defTabSz="2851172" rtl="0" eaLnBrk="1" latinLnBrk="0" hangingPunct="1">
        <a:lnSpc>
          <a:spcPct val="100000"/>
        </a:lnSpc>
        <a:spcBef>
          <a:spcPts val="780"/>
        </a:spcBef>
        <a:buClr>
          <a:schemeClr val="bg1">
            <a:lumMod val="65000"/>
          </a:schemeClr>
        </a:buClr>
        <a:buFont typeface="Arial" panose="020B0604020202020204" pitchFamily="34" charset="0"/>
        <a:buChar char="•"/>
        <a:defRPr sz="1559" kern="1200">
          <a:solidFill>
            <a:schemeClr val="tx1"/>
          </a:solidFill>
          <a:latin typeface="+mn-lt"/>
          <a:ea typeface="+mn-ea"/>
          <a:cs typeface="+mn-cs"/>
        </a:defRPr>
      </a:lvl5pPr>
      <a:lvl6pPr marL="712793" indent="-296997" algn="l" defTabSz="2851172" rtl="0" eaLnBrk="1" latinLnBrk="0" hangingPunct="1">
        <a:lnSpc>
          <a:spcPct val="100000"/>
        </a:lnSpc>
        <a:spcBef>
          <a:spcPts val="780"/>
        </a:spcBef>
        <a:buClr>
          <a:schemeClr val="bg1">
            <a:lumMod val="65000"/>
          </a:schemeClr>
        </a:buClr>
        <a:buFont typeface="Arial" panose="020B0604020202020204" pitchFamily="34" charset="0"/>
        <a:buChar char="•"/>
        <a:defRPr sz="1559" kern="1200">
          <a:solidFill>
            <a:schemeClr val="tx1"/>
          </a:solidFill>
          <a:latin typeface="+mn-lt"/>
          <a:ea typeface="+mn-ea"/>
          <a:cs typeface="+mn-cs"/>
        </a:defRPr>
      </a:lvl6pPr>
      <a:lvl7pPr marL="712793" indent="-296997" algn="l" defTabSz="2851172" rtl="0" eaLnBrk="1" latinLnBrk="0" hangingPunct="1">
        <a:lnSpc>
          <a:spcPct val="100000"/>
        </a:lnSpc>
        <a:spcBef>
          <a:spcPts val="780"/>
        </a:spcBef>
        <a:buClr>
          <a:schemeClr val="bg1">
            <a:lumMod val="65000"/>
          </a:schemeClr>
        </a:buClr>
        <a:buFont typeface="Arial" panose="020B0604020202020204" pitchFamily="34" charset="0"/>
        <a:buChar char="•"/>
        <a:defRPr sz="1559" kern="1200">
          <a:solidFill>
            <a:schemeClr val="tx1"/>
          </a:solidFill>
          <a:latin typeface="+mn-lt"/>
          <a:ea typeface="+mn-ea"/>
          <a:cs typeface="+mn-cs"/>
        </a:defRPr>
      </a:lvl7pPr>
      <a:lvl8pPr marL="712793" indent="-296997" algn="l" defTabSz="2851172" rtl="0" eaLnBrk="1" latinLnBrk="0" hangingPunct="1">
        <a:lnSpc>
          <a:spcPct val="100000"/>
        </a:lnSpc>
        <a:spcBef>
          <a:spcPts val="780"/>
        </a:spcBef>
        <a:buClr>
          <a:schemeClr val="bg1">
            <a:lumMod val="65000"/>
          </a:schemeClr>
        </a:buClr>
        <a:buFont typeface="Arial" panose="020B0604020202020204" pitchFamily="34" charset="0"/>
        <a:buChar char="•"/>
        <a:defRPr sz="1559" kern="1200">
          <a:solidFill>
            <a:schemeClr val="tx1"/>
          </a:solidFill>
          <a:latin typeface="+mn-lt"/>
          <a:ea typeface="+mn-ea"/>
          <a:cs typeface="+mn-cs"/>
        </a:defRPr>
      </a:lvl8pPr>
      <a:lvl9pPr marL="712793" indent="-296997" algn="l" defTabSz="2851172" rtl="0" eaLnBrk="1" latinLnBrk="0" hangingPunct="1">
        <a:lnSpc>
          <a:spcPct val="100000"/>
        </a:lnSpc>
        <a:spcBef>
          <a:spcPts val="780"/>
        </a:spcBef>
        <a:buClr>
          <a:schemeClr val="bg1">
            <a:lumMod val="65000"/>
          </a:schemeClr>
        </a:buClr>
        <a:buFont typeface="Arial" panose="020B0604020202020204" pitchFamily="34" charset="0"/>
        <a:buChar char="•"/>
        <a:defRPr sz="1559" kern="1200">
          <a:solidFill>
            <a:schemeClr val="tx1"/>
          </a:solidFill>
          <a:latin typeface="+mn-lt"/>
          <a:ea typeface="+mn-ea"/>
          <a:cs typeface="+mn-cs"/>
        </a:defRPr>
      </a:lvl9pPr>
    </p:bodyStyle>
    <p:otherStyle>
      <a:defPPr>
        <a:defRPr lang="en-US"/>
      </a:defPPr>
      <a:lvl1pPr marL="0" algn="l" defTabSz="2851172" rtl="0" eaLnBrk="1" latinLnBrk="0" hangingPunct="1">
        <a:defRPr sz="5613" kern="1200">
          <a:solidFill>
            <a:schemeClr val="tx1"/>
          </a:solidFill>
          <a:latin typeface="+mn-lt"/>
          <a:ea typeface="+mn-ea"/>
          <a:cs typeface="+mn-cs"/>
        </a:defRPr>
      </a:lvl1pPr>
      <a:lvl2pPr marL="1425586" algn="l" defTabSz="2851172" rtl="0" eaLnBrk="1" latinLnBrk="0" hangingPunct="1">
        <a:defRPr sz="5613" kern="1200">
          <a:solidFill>
            <a:schemeClr val="tx1"/>
          </a:solidFill>
          <a:latin typeface="+mn-lt"/>
          <a:ea typeface="+mn-ea"/>
          <a:cs typeface="+mn-cs"/>
        </a:defRPr>
      </a:lvl2pPr>
      <a:lvl3pPr marL="2851172" algn="l" defTabSz="2851172" rtl="0" eaLnBrk="1" latinLnBrk="0" hangingPunct="1">
        <a:defRPr sz="5613" kern="1200">
          <a:solidFill>
            <a:schemeClr val="tx1"/>
          </a:solidFill>
          <a:latin typeface="+mn-lt"/>
          <a:ea typeface="+mn-ea"/>
          <a:cs typeface="+mn-cs"/>
        </a:defRPr>
      </a:lvl3pPr>
      <a:lvl4pPr marL="4276759" algn="l" defTabSz="2851172" rtl="0" eaLnBrk="1" latinLnBrk="0" hangingPunct="1">
        <a:defRPr sz="5613" kern="1200">
          <a:solidFill>
            <a:schemeClr val="tx1"/>
          </a:solidFill>
          <a:latin typeface="+mn-lt"/>
          <a:ea typeface="+mn-ea"/>
          <a:cs typeface="+mn-cs"/>
        </a:defRPr>
      </a:lvl4pPr>
      <a:lvl5pPr marL="5702345" algn="l" defTabSz="2851172" rtl="0" eaLnBrk="1" latinLnBrk="0" hangingPunct="1">
        <a:defRPr sz="5613" kern="1200">
          <a:solidFill>
            <a:schemeClr val="tx1"/>
          </a:solidFill>
          <a:latin typeface="+mn-lt"/>
          <a:ea typeface="+mn-ea"/>
          <a:cs typeface="+mn-cs"/>
        </a:defRPr>
      </a:lvl5pPr>
      <a:lvl6pPr marL="7127931" algn="l" defTabSz="2851172" rtl="0" eaLnBrk="1" latinLnBrk="0" hangingPunct="1">
        <a:defRPr sz="5613" kern="1200">
          <a:solidFill>
            <a:schemeClr val="tx1"/>
          </a:solidFill>
          <a:latin typeface="+mn-lt"/>
          <a:ea typeface="+mn-ea"/>
          <a:cs typeface="+mn-cs"/>
        </a:defRPr>
      </a:lvl6pPr>
      <a:lvl7pPr marL="8553517" algn="l" defTabSz="2851172" rtl="0" eaLnBrk="1" latinLnBrk="0" hangingPunct="1">
        <a:defRPr sz="5613" kern="1200">
          <a:solidFill>
            <a:schemeClr val="tx1"/>
          </a:solidFill>
          <a:latin typeface="+mn-lt"/>
          <a:ea typeface="+mn-ea"/>
          <a:cs typeface="+mn-cs"/>
        </a:defRPr>
      </a:lvl7pPr>
      <a:lvl8pPr marL="9979103" algn="l" defTabSz="2851172" rtl="0" eaLnBrk="1" latinLnBrk="0" hangingPunct="1">
        <a:defRPr sz="5613" kern="1200">
          <a:solidFill>
            <a:schemeClr val="tx1"/>
          </a:solidFill>
          <a:latin typeface="+mn-lt"/>
          <a:ea typeface="+mn-ea"/>
          <a:cs typeface="+mn-cs"/>
        </a:defRPr>
      </a:lvl8pPr>
      <a:lvl9pPr marL="11404689" algn="l" defTabSz="2851172" rtl="0" eaLnBrk="1" latinLnBrk="0" hangingPunct="1">
        <a:defRPr sz="56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35">
          <p15:clr>
            <a:srgbClr val="A4A3A4"/>
          </p15:clr>
        </p15:guide>
        <p15:guide id="2" pos="497">
          <p15:clr>
            <a:srgbClr val="A4A3A4"/>
          </p15:clr>
        </p15:guide>
        <p15:guide id="3" pos="18574">
          <p15:clr>
            <a:srgbClr val="A4A3A4"/>
          </p15:clr>
        </p15:guide>
        <p15:guide id="4" pos="9536">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jfif"/><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7"/>
        <p:cNvGrpSpPr/>
        <p:nvPr/>
      </p:nvGrpSpPr>
      <p:grpSpPr>
        <a:xfrm>
          <a:off x="0" y="0"/>
          <a:ext cx="0" cy="0"/>
          <a:chOff x="0" y="0"/>
          <a:chExt cx="0" cy="0"/>
        </a:xfrm>
      </p:grpSpPr>
      <p:sp>
        <p:nvSpPr>
          <p:cNvPr id="108" name="Google Shape;108;p1"/>
          <p:cNvSpPr txBox="1">
            <a:spLocks noGrp="1"/>
          </p:cNvSpPr>
          <p:nvPr>
            <p:ph type="title"/>
          </p:nvPr>
        </p:nvSpPr>
        <p:spPr>
          <a:xfrm>
            <a:off x="3386613" y="245083"/>
            <a:ext cx="19601656" cy="1930466"/>
          </a:xfrm>
          <a:prstGeom prst="rect">
            <a:avLst/>
          </a:prstGeom>
          <a:noFill/>
          <a:ln>
            <a:noFill/>
          </a:ln>
        </p:spPr>
        <p:txBody>
          <a:bodyPr spcFirstLastPara="1" vert="horz" wrap="square" lIns="59389" tIns="29686" rIns="59389" bIns="29686" rtlCol="0" anchor="ctr" anchorCtr="0">
            <a:normAutofit/>
          </a:bodyPr>
          <a:lstStyle/>
          <a:p>
            <a:pPr algn="ctr">
              <a:spcBef>
                <a:spcPts val="0"/>
              </a:spcBef>
              <a:buClr>
                <a:schemeClr val="lt1"/>
              </a:buClr>
              <a:buSzPts val="11500"/>
            </a:pPr>
            <a:r>
              <a:rPr lang="en-US" sz="5400" dirty="0"/>
              <a:t>	</a:t>
            </a:r>
            <a:r>
              <a:rPr lang="en-US" sz="5400" b="1" dirty="0"/>
              <a:t>Senior Design Project</a:t>
            </a:r>
            <a:br>
              <a:rPr lang="en-US" sz="5400" dirty="0"/>
            </a:br>
            <a:r>
              <a:rPr lang="en-US" sz="5400" dirty="0"/>
              <a:t>	  “End to End Secure Communication CubeSat”</a:t>
            </a:r>
            <a:endParaRPr sz="5400" dirty="0"/>
          </a:p>
        </p:txBody>
      </p:sp>
      <p:sp>
        <p:nvSpPr>
          <p:cNvPr id="109" name="Google Shape;109;p1"/>
          <p:cNvSpPr txBox="1">
            <a:spLocks noGrp="1"/>
          </p:cNvSpPr>
          <p:nvPr>
            <p:ph type="body" idx="36"/>
          </p:nvPr>
        </p:nvSpPr>
        <p:spPr>
          <a:xfrm>
            <a:off x="1634243" y="2659379"/>
            <a:ext cx="19601072" cy="419768"/>
          </a:xfrm>
          <a:prstGeom prst="rect">
            <a:avLst/>
          </a:prstGeom>
          <a:noFill/>
          <a:ln>
            <a:noFill/>
          </a:ln>
        </p:spPr>
        <p:txBody>
          <a:bodyPr spcFirstLastPara="1" vert="horz" wrap="square" lIns="59389" tIns="29686" rIns="59389" bIns="29686" rtlCol="0" anchor="ctr" anchorCtr="0">
            <a:noAutofit/>
          </a:bodyPr>
          <a:lstStyle/>
          <a:p>
            <a:pPr>
              <a:buSzPts val="3600"/>
            </a:pPr>
            <a:r>
              <a:rPr lang="en-US" dirty="0"/>
              <a:t> | Instructor : Dr. </a:t>
            </a:r>
            <a:r>
              <a:rPr lang="en-US" dirty="0" err="1"/>
              <a:t>Abdelmalek</a:t>
            </a:r>
            <a:r>
              <a:rPr lang="en-US" dirty="0"/>
              <a:t> </a:t>
            </a:r>
            <a:r>
              <a:rPr lang="en-US" dirty="0" err="1"/>
              <a:t>Zidouri</a:t>
            </a:r>
            <a:r>
              <a:rPr lang="en-US" dirty="0"/>
              <a:t> | TEAM Design department | King Fahd university of Petroleum and Minerals </a:t>
            </a:r>
          </a:p>
        </p:txBody>
      </p:sp>
      <p:sp>
        <p:nvSpPr>
          <p:cNvPr id="110" name="Google Shape;110;p1"/>
          <p:cNvSpPr txBox="1">
            <a:spLocks noGrp="1"/>
          </p:cNvSpPr>
          <p:nvPr>
            <p:ph type="body" idx="13"/>
          </p:nvPr>
        </p:nvSpPr>
        <p:spPr>
          <a:xfrm>
            <a:off x="1184517" y="3682735"/>
            <a:ext cx="8664351" cy="831546"/>
          </a:xfrm>
          <a:prstGeom prst="rect">
            <a:avLst/>
          </a:prstGeom>
          <a:gradFill>
            <a:gsLst>
              <a:gs pos="0">
                <a:srgbClr val="595959"/>
              </a:gs>
              <a:gs pos="90000">
                <a:srgbClr val="595959"/>
              </a:gs>
              <a:gs pos="91000">
                <a:schemeClr val="accent1"/>
              </a:gs>
              <a:gs pos="100000">
                <a:schemeClr val="accent1"/>
              </a:gs>
            </a:gsLst>
            <a:lin ang="5400012" scaled="0"/>
          </a:gradFill>
          <a:ln>
            <a:noFill/>
          </a:ln>
        </p:spPr>
        <p:txBody>
          <a:bodyPr spcFirstLastPara="1" vert="horz" wrap="square" lIns="237589" tIns="29686" rIns="59389" bIns="29686" rtlCol="0" anchor="ctr" anchorCtr="0">
            <a:noAutofit/>
          </a:bodyPr>
          <a:lstStyle/>
          <a:p>
            <a:pPr>
              <a:buSzPts val="5400"/>
            </a:pPr>
            <a:r>
              <a:rPr lang="en-US" dirty="0"/>
              <a:t>Background</a:t>
            </a:r>
            <a:endParaRPr dirty="0"/>
          </a:p>
        </p:txBody>
      </p:sp>
      <p:sp>
        <p:nvSpPr>
          <p:cNvPr id="112" name="Google Shape;112;p1"/>
          <p:cNvSpPr txBox="1">
            <a:spLocks noGrp="1"/>
          </p:cNvSpPr>
          <p:nvPr>
            <p:ph type="body" idx="17"/>
          </p:nvPr>
        </p:nvSpPr>
        <p:spPr>
          <a:xfrm>
            <a:off x="1184517" y="6715995"/>
            <a:ext cx="8647950" cy="791986"/>
          </a:xfrm>
          <a:prstGeom prst="rect">
            <a:avLst/>
          </a:prstGeom>
          <a:gradFill>
            <a:gsLst>
              <a:gs pos="0">
                <a:srgbClr val="595959"/>
              </a:gs>
              <a:gs pos="90000">
                <a:srgbClr val="595959"/>
              </a:gs>
              <a:gs pos="91000">
                <a:schemeClr val="accent1"/>
              </a:gs>
              <a:gs pos="100000">
                <a:schemeClr val="accent1"/>
              </a:gs>
            </a:gsLst>
            <a:lin ang="5400012" scaled="0"/>
          </a:gradFill>
          <a:ln>
            <a:noFill/>
          </a:ln>
        </p:spPr>
        <p:txBody>
          <a:bodyPr spcFirstLastPara="1" vert="horz" wrap="square" lIns="237589" tIns="29686" rIns="59389" bIns="29686" rtlCol="0" anchor="ctr" anchorCtr="0">
            <a:noAutofit/>
          </a:bodyPr>
          <a:lstStyle/>
          <a:p>
            <a:pPr>
              <a:buSzPts val="5400"/>
            </a:pPr>
            <a:r>
              <a:rPr lang="en-US" dirty="0"/>
              <a:t>Problem Statement </a:t>
            </a:r>
            <a:endParaRPr dirty="0"/>
          </a:p>
        </p:txBody>
      </p:sp>
      <p:sp>
        <p:nvSpPr>
          <p:cNvPr id="114" name="Google Shape;114;p1"/>
          <p:cNvSpPr txBox="1">
            <a:spLocks noGrp="1"/>
          </p:cNvSpPr>
          <p:nvPr>
            <p:ph type="body" idx="21"/>
          </p:nvPr>
        </p:nvSpPr>
        <p:spPr>
          <a:xfrm>
            <a:off x="1184519" y="9555508"/>
            <a:ext cx="8693266" cy="791986"/>
          </a:xfrm>
          <a:prstGeom prst="rect">
            <a:avLst/>
          </a:prstGeom>
          <a:gradFill>
            <a:gsLst>
              <a:gs pos="0">
                <a:srgbClr val="595959"/>
              </a:gs>
              <a:gs pos="90000">
                <a:srgbClr val="595959"/>
              </a:gs>
              <a:gs pos="91000">
                <a:schemeClr val="accent1"/>
              </a:gs>
              <a:gs pos="100000">
                <a:schemeClr val="accent1"/>
              </a:gs>
            </a:gsLst>
            <a:lin ang="5400012" scaled="0"/>
          </a:gradFill>
          <a:ln>
            <a:noFill/>
          </a:ln>
        </p:spPr>
        <p:txBody>
          <a:bodyPr spcFirstLastPara="1" vert="horz" wrap="square" lIns="237589" tIns="29686" rIns="59389" bIns="29686" rtlCol="0" anchor="ctr" anchorCtr="0">
            <a:noAutofit/>
          </a:bodyPr>
          <a:lstStyle/>
          <a:p>
            <a:pPr>
              <a:buSzPts val="5400"/>
            </a:pPr>
            <a:r>
              <a:rPr lang="en-US" dirty="0"/>
              <a:t>Constraints &amp; Target Specifications </a:t>
            </a:r>
          </a:p>
        </p:txBody>
      </p:sp>
      <p:sp>
        <p:nvSpPr>
          <p:cNvPr id="116" name="Google Shape;116;p1"/>
          <p:cNvSpPr txBox="1">
            <a:spLocks noGrp="1"/>
          </p:cNvSpPr>
          <p:nvPr>
            <p:ph type="body" idx="41"/>
          </p:nvPr>
        </p:nvSpPr>
        <p:spPr>
          <a:xfrm>
            <a:off x="20388578" y="13081995"/>
            <a:ext cx="8597748" cy="791986"/>
          </a:xfrm>
          <a:prstGeom prst="rect">
            <a:avLst/>
          </a:prstGeom>
          <a:gradFill>
            <a:gsLst>
              <a:gs pos="0">
                <a:srgbClr val="595959"/>
              </a:gs>
              <a:gs pos="90000">
                <a:srgbClr val="595959"/>
              </a:gs>
              <a:gs pos="91000">
                <a:schemeClr val="accent1"/>
              </a:gs>
              <a:gs pos="100000">
                <a:schemeClr val="accent1"/>
              </a:gs>
            </a:gsLst>
            <a:lin ang="5400012" scaled="0"/>
          </a:gradFill>
          <a:ln>
            <a:noFill/>
          </a:ln>
        </p:spPr>
        <p:txBody>
          <a:bodyPr spcFirstLastPara="1" vert="horz" wrap="square" lIns="237589" tIns="29686" rIns="59389" bIns="29686" rtlCol="0" anchor="ctr" anchorCtr="0">
            <a:noAutofit/>
          </a:bodyPr>
          <a:lstStyle/>
          <a:p>
            <a:pPr>
              <a:buSzPts val="5400"/>
            </a:pPr>
            <a:r>
              <a:rPr lang="en-US" dirty="0"/>
              <a:t>Conclusion</a:t>
            </a:r>
            <a:endParaRPr dirty="0"/>
          </a:p>
        </p:txBody>
      </p:sp>
      <p:sp>
        <p:nvSpPr>
          <p:cNvPr id="118" name="Google Shape;118;p1"/>
          <p:cNvSpPr txBox="1">
            <a:spLocks noGrp="1"/>
          </p:cNvSpPr>
          <p:nvPr>
            <p:ph type="body" idx="34"/>
          </p:nvPr>
        </p:nvSpPr>
        <p:spPr>
          <a:xfrm>
            <a:off x="20399615" y="16202346"/>
            <a:ext cx="8597748" cy="791986"/>
          </a:xfrm>
          <a:prstGeom prst="rect">
            <a:avLst/>
          </a:prstGeom>
          <a:gradFill>
            <a:gsLst>
              <a:gs pos="0">
                <a:srgbClr val="595959"/>
              </a:gs>
              <a:gs pos="90000">
                <a:srgbClr val="595959"/>
              </a:gs>
              <a:gs pos="91000">
                <a:schemeClr val="accent1"/>
              </a:gs>
              <a:gs pos="100000">
                <a:schemeClr val="accent1"/>
              </a:gs>
            </a:gsLst>
            <a:lin ang="5400012" scaled="0"/>
          </a:gradFill>
          <a:ln>
            <a:noFill/>
          </a:ln>
        </p:spPr>
        <p:txBody>
          <a:bodyPr spcFirstLastPara="1" vert="horz" wrap="square" lIns="237589" tIns="29686" rIns="59389" bIns="29686" rtlCol="0" anchor="ctr" anchorCtr="0">
            <a:noAutofit/>
          </a:bodyPr>
          <a:lstStyle/>
          <a:p>
            <a:pPr>
              <a:buSzPts val="5400"/>
            </a:pPr>
            <a:r>
              <a:rPr lang="en-US" dirty="0"/>
              <a:t>Team Members </a:t>
            </a:r>
            <a:endParaRPr dirty="0"/>
          </a:p>
        </p:txBody>
      </p:sp>
      <p:sp>
        <p:nvSpPr>
          <p:cNvPr id="17" name="Google Shape;111;p1">
            <a:extLst>
              <a:ext uri="{FF2B5EF4-FFF2-40B4-BE49-F238E27FC236}">
                <a16:creationId xmlns:a16="http://schemas.microsoft.com/office/drawing/2014/main" id="{B5F3F894-CB88-4AE6-AC94-93A2482CB78F}"/>
              </a:ext>
            </a:extLst>
          </p:cNvPr>
          <p:cNvSpPr txBox="1">
            <a:spLocks/>
          </p:cNvSpPr>
          <p:nvPr/>
        </p:nvSpPr>
        <p:spPr bwMode="ltGray">
          <a:xfrm>
            <a:off x="1184517" y="7588708"/>
            <a:ext cx="8664351" cy="1775148"/>
          </a:xfrm>
          <a:prstGeom prst="rect">
            <a:avLst/>
          </a:prstGeom>
          <a:solidFill>
            <a:srgbClr val="E7E7E7"/>
          </a:solidFill>
          <a:ln>
            <a:noFill/>
          </a:ln>
        </p:spPr>
        <p:txBody>
          <a:bodyPr spcFirstLastPara="1" vert="horz" wrap="square" lIns="237589" tIns="29686" rIns="237589" bIns="29686" rtlCol="0" anchor="ctr" anchorCtr="0">
            <a:noAutofit/>
          </a:bodyPr>
          <a:lstStyle>
            <a:lvl1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baseline="0">
                <a:solidFill>
                  <a:schemeClr val="tx1"/>
                </a:solidFill>
                <a:latin typeface="+mn-lt"/>
                <a:ea typeface="+mn-ea"/>
                <a:cs typeface="+mn-cs"/>
              </a:defRPr>
            </a:lvl1pPr>
            <a:lvl2pPr marL="571500" indent="-5715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4400" kern="1200">
                <a:solidFill>
                  <a:schemeClr val="tx1"/>
                </a:solidFill>
                <a:latin typeface="+mn-lt"/>
                <a:ea typeface="+mn-ea"/>
                <a:cs typeface="+mn-cs"/>
              </a:defRPr>
            </a:lvl2pPr>
            <a:lvl3pPr marL="571500" indent="-5715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4400" kern="1200">
                <a:solidFill>
                  <a:schemeClr val="tx1"/>
                </a:solidFill>
                <a:latin typeface="+mn-lt"/>
                <a:ea typeface="+mn-ea"/>
                <a:cs typeface="+mn-cs"/>
              </a:defRPr>
            </a:lvl3pPr>
            <a:lvl4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4pPr>
            <a:lvl5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5pPr>
            <a:lvl6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6pPr>
            <a:lvl7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7pPr>
            <a:lvl8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8pPr>
            <a:lvl9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9pPr>
          </a:lstStyle>
          <a:p>
            <a:pPr>
              <a:buFont typeface="+mj-lt"/>
              <a:buAutoNum type="arabicPeriod"/>
            </a:pPr>
            <a:endParaRPr lang="en-US" sz="1600" dirty="0">
              <a:solidFill>
                <a:srgbClr val="0D0D0D"/>
              </a:solidFill>
              <a:latin typeface="Söhne"/>
            </a:endParaRPr>
          </a:p>
          <a:p>
            <a:pPr algn="just"/>
            <a:r>
              <a:rPr lang="en-US" sz="2200" dirty="0">
                <a:solidFill>
                  <a:srgbClr val="0D0D0D"/>
                </a:solidFill>
                <a:latin typeface="Söhne"/>
              </a:rPr>
              <a:t>Traditional satellite systems often lack comprehensive security, exposing data to risks of interception and tampering. This CubeSat project aims to integrate robust encryption protocols within the constraints of a miniature satellite, adhering to strict regulatory standards.</a:t>
            </a:r>
          </a:p>
          <a:p>
            <a:br>
              <a:rPr lang="en-US" sz="2400" dirty="0"/>
            </a:br>
            <a:endParaRPr lang="en-US" sz="2400" dirty="0"/>
          </a:p>
        </p:txBody>
      </p:sp>
      <p:sp>
        <p:nvSpPr>
          <p:cNvPr id="31" name="AutoShape 2" descr="blob:https://web.whatsapp.com/9c74dea2-5745-4181-88e5-68806d16fffa">
            <a:extLst>
              <a:ext uri="{FF2B5EF4-FFF2-40B4-BE49-F238E27FC236}">
                <a16:creationId xmlns:a16="http://schemas.microsoft.com/office/drawing/2014/main" id="{597B750E-81F4-40BD-8C07-800F3F3B0ADD}"/>
              </a:ext>
            </a:extLst>
          </p:cNvPr>
          <p:cNvSpPr>
            <a:spLocks noChangeAspect="1" noChangeArrowheads="1"/>
          </p:cNvSpPr>
          <p:nvPr/>
        </p:nvSpPr>
        <p:spPr bwMode="auto">
          <a:xfrm>
            <a:off x="15038608" y="10592814"/>
            <a:ext cx="197997" cy="1979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9399" tIns="29699" rIns="59399" bIns="29699" numCol="1" anchor="t" anchorCtr="0" compatLnSpc="1">
            <a:prstTxWarp prst="textNoShape">
              <a:avLst/>
            </a:prstTxWarp>
          </a:bodyPr>
          <a:lstStyle/>
          <a:p>
            <a:endParaRPr lang="en-US" sz="3171"/>
          </a:p>
        </p:txBody>
      </p:sp>
      <p:sp>
        <p:nvSpPr>
          <p:cNvPr id="32" name="AutoShape 4" descr="blob:https://web.whatsapp.com/9c74dea2-5745-4181-88e5-68806d16fffa">
            <a:extLst>
              <a:ext uri="{FF2B5EF4-FFF2-40B4-BE49-F238E27FC236}">
                <a16:creationId xmlns:a16="http://schemas.microsoft.com/office/drawing/2014/main" id="{90F6E852-6B94-4C48-9A7F-D070AA867C5D}"/>
              </a:ext>
            </a:extLst>
          </p:cNvPr>
          <p:cNvSpPr>
            <a:spLocks noChangeAspect="1" noChangeArrowheads="1"/>
          </p:cNvSpPr>
          <p:nvPr/>
        </p:nvSpPr>
        <p:spPr bwMode="auto">
          <a:xfrm>
            <a:off x="15137606" y="10691812"/>
            <a:ext cx="197997" cy="1979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9399" tIns="29699" rIns="59399" bIns="29699" numCol="1" anchor="t" anchorCtr="0" compatLnSpc="1">
            <a:prstTxWarp prst="textNoShape">
              <a:avLst/>
            </a:prstTxWarp>
          </a:bodyPr>
          <a:lstStyle/>
          <a:p>
            <a:endParaRPr lang="en-US" sz="3171"/>
          </a:p>
        </p:txBody>
      </p:sp>
      <p:sp>
        <p:nvSpPr>
          <p:cNvPr id="43" name="Google Shape;111;p1">
            <a:extLst>
              <a:ext uri="{FF2B5EF4-FFF2-40B4-BE49-F238E27FC236}">
                <a16:creationId xmlns:a16="http://schemas.microsoft.com/office/drawing/2014/main" id="{E58FAD57-1CB2-4C8D-8175-055F66FBDC56}"/>
              </a:ext>
            </a:extLst>
          </p:cNvPr>
          <p:cNvSpPr txBox="1">
            <a:spLocks/>
          </p:cNvSpPr>
          <p:nvPr/>
        </p:nvSpPr>
        <p:spPr bwMode="ltGray">
          <a:xfrm>
            <a:off x="20388578" y="13964629"/>
            <a:ext cx="8586712" cy="2147069"/>
          </a:xfrm>
          <a:prstGeom prst="rect">
            <a:avLst/>
          </a:prstGeom>
          <a:solidFill>
            <a:srgbClr val="E7E7E7"/>
          </a:solidFill>
          <a:ln>
            <a:noFill/>
          </a:ln>
        </p:spPr>
        <p:txBody>
          <a:bodyPr spcFirstLastPara="1" vert="horz" wrap="square" lIns="237589" tIns="29686" rIns="237589" bIns="29686" rtlCol="0" anchor="ctr" anchorCtr="0">
            <a:noAutofit/>
          </a:bodyPr>
          <a:lstStyle>
            <a:lvl1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baseline="0">
                <a:solidFill>
                  <a:schemeClr val="tx1"/>
                </a:solidFill>
                <a:latin typeface="+mn-lt"/>
                <a:ea typeface="+mn-ea"/>
                <a:cs typeface="+mn-cs"/>
              </a:defRPr>
            </a:lvl1pPr>
            <a:lvl2pPr marL="571500" indent="-5715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4400" kern="1200">
                <a:solidFill>
                  <a:schemeClr val="tx1"/>
                </a:solidFill>
                <a:latin typeface="+mn-lt"/>
                <a:ea typeface="+mn-ea"/>
                <a:cs typeface="+mn-cs"/>
              </a:defRPr>
            </a:lvl2pPr>
            <a:lvl3pPr marL="571500" indent="-5715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4400" kern="1200">
                <a:solidFill>
                  <a:schemeClr val="tx1"/>
                </a:solidFill>
                <a:latin typeface="+mn-lt"/>
                <a:ea typeface="+mn-ea"/>
                <a:cs typeface="+mn-cs"/>
              </a:defRPr>
            </a:lvl3pPr>
            <a:lvl4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4pPr>
            <a:lvl5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5pPr>
            <a:lvl6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6pPr>
            <a:lvl7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7pPr>
            <a:lvl8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8pPr>
            <a:lvl9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9pPr>
          </a:lstStyle>
          <a:p>
            <a:pPr algn="just">
              <a:tabLst>
                <a:tab pos="2099945" algn="l"/>
              </a:tabLst>
            </a:pPr>
            <a:r>
              <a:rPr lang="en-US" sz="2000" dirty="0">
                <a:solidFill>
                  <a:srgbClr val="0D0D0D"/>
                </a:solidFill>
                <a:latin typeface="Söhne"/>
              </a:rPr>
              <a:t>This project exemplifies the potential of CubeSats in advancing global communication security. By merging cutting-edge cryptographic techniques with innovative satellite engineering, it not only addresses existing limitations in satellite communications but also propels the development of more secure, efficient, and resilient satellite communication networks. This initiative marks a significant step toward redefining the capabilities of satellite technology in the modern era.</a:t>
            </a:r>
            <a:endParaRPr lang="en-SA" sz="2000" kern="100" dirty="0">
              <a:effectLst/>
              <a:latin typeface="+mj-lt"/>
              <a:ea typeface="Calibri" panose="020F0502020204030204" pitchFamily="34" charset="0"/>
              <a:cs typeface="Arial" panose="020B0604020202020204" pitchFamily="34" charset="0"/>
            </a:endParaRPr>
          </a:p>
        </p:txBody>
      </p:sp>
      <p:sp>
        <p:nvSpPr>
          <p:cNvPr id="44" name="Google Shape;111;p1">
            <a:extLst>
              <a:ext uri="{FF2B5EF4-FFF2-40B4-BE49-F238E27FC236}">
                <a16:creationId xmlns:a16="http://schemas.microsoft.com/office/drawing/2014/main" id="{47E36862-A815-4FAE-8A29-7F71F2A5CBD1}"/>
              </a:ext>
            </a:extLst>
          </p:cNvPr>
          <p:cNvSpPr txBox="1">
            <a:spLocks/>
          </p:cNvSpPr>
          <p:nvPr/>
        </p:nvSpPr>
        <p:spPr bwMode="ltGray">
          <a:xfrm>
            <a:off x="20399615" y="17038898"/>
            <a:ext cx="8597748" cy="4060235"/>
          </a:xfrm>
          <a:prstGeom prst="rect">
            <a:avLst/>
          </a:prstGeom>
          <a:solidFill>
            <a:srgbClr val="E7E7E7"/>
          </a:solidFill>
          <a:ln>
            <a:noFill/>
          </a:ln>
        </p:spPr>
        <p:txBody>
          <a:bodyPr spcFirstLastPara="1" vert="horz" wrap="square" lIns="237589" tIns="29686" rIns="237589" bIns="29686" rtlCol="0" anchor="ctr" anchorCtr="0">
            <a:noAutofit/>
          </a:bodyPr>
          <a:lstStyle>
            <a:lvl1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baseline="0">
                <a:solidFill>
                  <a:schemeClr val="tx1"/>
                </a:solidFill>
                <a:latin typeface="+mn-lt"/>
                <a:ea typeface="+mn-ea"/>
                <a:cs typeface="+mn-cs"/>
              </a:defRPr>
            </a:lvl1pPr>
            <a:lvl2pPr marL="571500" indent="-5715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4400" kern="1200">
                <a:solidFill>
                  <a:schemeClr val="tx1"/>
                </a:solidFill>
                <a:latin typeface="+mn-lt"/>
                <a:ea typeface="+mn-ea"/>
                <a:cs typeface="+mn-cs"/>
              </a:defRPr>
            </a:lvl2pPr>
            <a:lvl3pPr marL="571500" indent="-5715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4400" kern="1200">
                <a:solidFill>
                  <a:schemeClr val="tx1"/>
                </a:solidFill>
                <a:latin typeface="+mn-lt"/>
                <a:ea typeface="+mn-ea"/>
                <a:cs typeface="+mn-cs"/>
              </a:defRPr>
            </a:lvl3pPr>
            <a:lvl4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4pPr>
            <a:lvl5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5pPr>
            <a:lvl6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6pPr>
            <a:lvl7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7pPr>
            <a:lvl8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8pPr>
            <a:lvl9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9pPr>
          </a:lstStyle>
          <a:p>
            <a:pPr>
              <a:spcBef>
                <a:spcPts val="0"/>
              </a:spcBef>
              <a:buSzPts val="3200"/>
            </a:pPr>
            <a:endParaRPr lang="en-US" sz="2858" dirty="0"/>
          </a:p>
        </p:txBody>
      </p:sp>
      <p:sp>
        <p:nvSpPr>
          <p:cNvPr id="45" name="Google Shape;111;p1">
            <a:extLst>
              <a:ext uri="{FF2B5EF4-FFF2-40B4-BE49-F238E27FC236}">
                <a16:creationId xmlns:a16="http://schemas.microsoft.com/office/drawing/2014/main" id="{9A426158-C6D8-4D9B-A6A3-36D0732B1B15}"/>
              </a:ext>
            </a:extLst>
          </p:cNvPr>
          <p:cNvSpPr txBox="1">
            <a:spLocks/>
          </p:cNvSpPr>
          <p:nvPr/>
        </p:nvSpPr>
        <p:spPr bwMode="ltGray">
          <a:xfrm>
            <a:off x="20384764" y="11159192"/>
            <a:ext cx="7027379" cy="1775148"/>
          </a:xfrm>
          <a:prstGeom prst="rect">
            <a:avLst/>
          </a:prstGeom>
          <a:solidFill>
            <a:srgbClr val="E7E7E7"/>
          </a:solidFill>
          <a:ln>
            <a:noFill/>
          </a:ln>
        </p:spPr>
        <p:txBody>
          <a:bodyPr spcFirstLastPara="1" vert="horz" wrap="square" lIns="237589" tIns="29686" rIns="237589" bIns="29686" rtlCol="0" anchor="ctr" anchorCtr="0">
            <a:noAutofit/>
          </a:bodyPr>
          <a:lstStyle>
            <a:lvl1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baseline="0">
                <a:solidFill>
                  <a:schemeClr val="tx1"/>
                </a:solidFill>
                <a:latin typeface="+mn-lt"/>
                <a:ea typeface="+mn-ea"/>
                <a:cs typeface="+mn-cs"/>
              </a:defRPr>
            </a:lvl1pPr>
            <a:lvl2pPr marL="571500" indent="-5715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4400" kern="1200">
                <a:solidFill>
                  <a:schemeClr val="tx1"/>
                </a:solidFill>
                <a:latin typeface="+mn-lt"/>
                <a:ea typeface="+mn-ea"/>
                <a:cs typeface="+mn-cs"/>
              </a:defRPr>
            </a:lvl2pPr>
            <a:lvl3pPr marL="571500" indent="-5715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4400" kern="1200">
                <a:solidFill>
                  <a:schemeClr val="tx1"/>
                </a:solidFill>
                <a:latin typeface="+mn-lt"/>
                <a:ea typeface="+mn-ea"/>
                <a:cs typeface="+mn-cs"/>
              </a:defRPr>
            </a:lvl3pPr>
            <a:lvl4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4pPr>
            <a:lvl5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5pPr>
            <a:lvl6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6pPr>
            <a:lvl7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7pPr>
            <a:lvl8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8pPr>
            <a:lvl9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9pPr>
          </a:lstStyle>
          <a:p>
            <a:pPr algn="ctr"/>
            <a:r>
              <a:rPr lang="en-US" sz="3600" dirty="0"/>
              <a:t>Scan the QR code to see the video explanation of our project </a:t>
            </a:r>
          </a:p>
        </p:txBody>
      </p:sp>
      <p:graphicFrame>
        <p:nvGraphicFramePr>
          <p:cNvPr id="2" name="Table 1">
            <a:extLst>
              <a:ext uri="{FF2B5EF4-FFF2-40B4-BE49-F238E27FC236}">
                <a16:creationId xmlns:a16="http://schemas.microsoft.com/office/drawing/2014/main" id="{B4944C88-23AE-9A25-4542-A302690125EB}"/>
              </a:ext>
            </a:extLst>
          </p:cNvPr>
          <p:cNvGraphicFramePr>
            <a:graphicFrameLocks noGrp="1"/>
          </p:cNvGraphicFramePr>
          <p:nvPr>
            <p:extLst>
              <p:ext uri="{D42A27DB-BD31-4B8C-83A1-F6EECF244321}">
                <p14:modId xmlns:p14="http://schemas.microsoft.com/office/powerpoint/2010/main" val="1193792771"/>
              </p:ext>
            </p:extLst>
          </p:nvPr>
        </p:nvGraphicFramePr>
        <p:xfrm>
          <a:off x="1184518" y="10450858"/>
          <a:ext cx="8664352" cy="3117666"/>
        </p:xfrm>
        <a:graphic>
          <a:graphicData uri="http://schemas.openxmlformats.org/drawingml/2006/table">
            <a:tbl>
              <a:tblPr firstRow="1" bandRow="1">
                <a:tableStyleId>{EB9631B5-78F2-41C9-869B-9F39066F8104}</a:tableStyleId>
              </a:tblPr>
              <a:tblGrid>
                <a:gridCol w="4332176">
                  <a:extLst>
                    <a:ext uri="{9D8B030D-6E8A-4147-A177-3AD203B41FA5}">
                      <a16:colId xmlns:a16="http://schemas.microsoft.com/office/drawing/2014/main" val="1863196897"/>
                    </a:ext>
                  </a:extLst>
                </a:gridCol>
                <a:gridCol w="4332176">
                  <a:extLst>
                    <a:ext uri="{9D8B030D-6E8A-4147-A177-3AD203B41FA5}">
                      <a16:colId xmlns:a16="http://schemas.microsoft.com/office/drawing/2014/main" val="2887895371"/>
                    </a:ext>
                  </a:extLst>
                </a:gridCol>
              </a:tblGrid>
              <a:tr h="420158">
                <a:tc>
                  <a:txBody>
                    <a:bodyPr/>
                    <a:lstStyle/>
                    <a:p>
                      <a:pPr algn="ctr"/>
                      <a:r>
                        <a:rPr lang="en-US" sz="2800" dirty="0"/>
                        <a:t>Constraints</a:t>
                      </a:r>
                      <a:endParaRPr lang="en-US" sz="2400" b="1" dirty="0">
                        <a:solidFill>
                          <a:schemeClr val="tx2">
                            <a:lumMod val="10000"/>
                            <a:lumOff val="90000"/>
                          </a:schemeClr>
                        </a:solidFill>
                        <a:latin typeface="Tahoma" panose="020B0604030504040204" pitchFamily="34" charset="0"/>
                        <a:ea typeface="Tahoma" panose="020B0604030504040204" pitchFamily="34" charset="0"/>
                        <a:cs typeface="Tahoma" panose="020B0604030504040204" pitchFamily="34" charset="0"/>
                      </a:endParaRPr>
                    </a:p>
                  </a:txBody>
                  <a:tcPr marL="35985" marR="35985" marT="17999" marB="1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Target Specifications </a:t>
                      </a:r>
                      <a:endParaRPr lang="en-US" sz="2400" b="1" dirty="0">
                        <a:solidFill>
                          <a:schemeClr val="tx2">
                            <a:lumMod val="10000"/>
                            <a:lumOff val="90000"/>
                          </a:schemeClr>
                        </a:solidFill>
                        <a:latin typeface="Tahoma" panose="020B0604030504040204" pitchFamily="34" charset="0"/>
                        <a:ea typeface="Tahoma" panose="020B0604030504040204" pitchFamily="34" charset="0"/>
                        <a:cs typeface="Tahoma" panose="020B0604030504040204" pitchFamily="34" charset="0"/>
                      </a:endParaRPr>
                    </a:p>
                  </a:txBody>
                  <a:tcPr marL="35985" marR="35985" marT="17999" marB="1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5577968"/>
                  </a:ext>
                </a:extLst>
              </a:tr>
              <a:tr h="470874">
                <a:tc>
                  <a:txBody>
                    <a:bodyPr/>
                    <a:lstStyle/>
                    <a:p>
                      <a:pPr algn="ctr"/>
                      <a:r>
                        <a:rPr lang="en-US" sz="1700" dirty="0"/>
                        <a:t>Frequency and Latency under specific Saudi conditions</a:t>
                      </a:r>
                    </a:p>
                  </a:txBody>
                  <a:tcPr marL="35985" marR="35985" marT="17999" marB="1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a:t>key length is 256-bits for AES</a:t>
                      </a:r>
                    </a:p>
                  </a:txBody>
                  <a:tcPr marL="35985" marR="35985" marT="17999" marB="1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1892330"/>
                  </a:ext>
                </a:extLst>
              </a:tr>
              <a:tr h="420158">
                <a:tc>
                  <a:txBody>
                    <a:bodyPr/>
                    <a:lstStyle/>
                    <a:p>
                      <a:pPr marL="0" marR="0" lvl="0" indent="0" algn="ctr" defTabSz="2851172" rtl="0" eaLnBrk="1" fontAlgn="auto" latinLnBrk="0" hangingPunct="1">
                        <a:lnSpc>
                          <a:spcPct val="100000"/>
                        </a:lnSpc>
                        <a:spcBef>
                          <a:spcPts val="0"/>
                        </a:spcBef>
                        <a:spcAft>
                          <a:spcPts val="0"/>
                        </a:spcAft>
                        <a:buClrTx/>
                        <a:buSzTx/>
                        <a:buFontTx/>
                        <a:buNone/>
                        <a:tabLst/>
                        <a:defRPr/>
                      </a:pPr>
                      <a:r>
                        <a:rPr lang="en-US" sz="1700" dirty="0"/>
                        <a:t>Computing in a Confined Space</a:t>
                      </a:r>
                    </a:p>
                  </a:txBody>
                  <a:tcPr marL="35985" marR="35985" marT="17999" marB="1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effectLst/>
                          <a:latin typeface="Times New Roman" panose="02020603050405020304" pitchFamily="18" charset="0"/>
                          <a:ea typeface="Calibri" panose="020F0502020204030204" pitchFamily="34" charset="0"/>
                        </a:rPr>
                        <a:t>bit error rate less than 10^-5</a:t>
                      </a:r>
                      <a:endParaRPr lang="en-US" sz="1700" dirty="0"/>
                    </a:p>
                  </a:txBody>
                  <a:tcPr marL="35985" marR="35985" marT="17999" marB="1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9327432"/>
                  </a:ext>
                </a:extLst>
              </a:tr>
              <a:tr h="420158">
                <a:tc>
                  <a:txBody>
                    <a:bodyPr/>
                    <a:lstStyle/>
                    <a:p>
                      <a:pPr marL="0" marR="0" lvl="0" indent="0" algn="ctr" defTabSz="2851172" rtl="0" eaLnBrk="1" fontAlgn="auto" latinLnBrk="0" hangingPunct="1">
                        <a:lnSpc>
                          <a:spcPct val="100000"/>
                        </a:lnSpc>
                        <a:spcBef>
                          <a:spcPts val="0"/>
                        </a:spcBef>
                        <a:spcAft>
                          <a:spcPts val="0"/>
                        </a:spcAft>
                        <a:buClrTx/>
                        <a:buSzTx/>
                        <a:buFontTx/>
                        <a:buNone/>
                        <a:tabLst/>
                        <a:defRPr/>
                      </a:pPr>
                      <a:r>
                        <a:rPr lang="en-US" sz="1700" dirty="0"/>
                        <a:t>Keeping Security and Speed in Check</a:t>
                      </a:r>
                    </a:p>
                  </a:txBody>
                  <a:tcPr marL="35985" marR="35985" marT="17999" marB="1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effectLst/>
                          <a:latin typeface="Times New Roman" panose="02020603050405020304" pitchFamily="18" charset="0"/>
                          <a:ea typeface="Calibri" panose="020F0502020204030204" pitchFamily="34" charset="0"/>
                        </a:rPr>
                        <a:t>latency is less than 700ms</a:t>
                      </a:r>
                      <a:endParaRPr lang="en-US" sz="1700" dirty="0"/>
                    </a:p>
                  </a:txBody>
                  <a:tcPr marL="35985" marR="35985" marT="17999" marB="1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7185427"/>
                  </a:ext>
                </a:extLst>
              </a:tr>
              <a:tr h="420158">
                <a:tc>
                  <a:txBody>
                    <a:bodyPr/>
                    <a:lstStyle/>
                    <a:p>
                      <a:pPr algn="ctr"/>
                      <a:r>
                        <a:rPr lang="en-US" sz="1700" b="0" dirty="0"/>
                        <a:t>The Size Dilemma</a:t>
                      </a:r>
                    </a:p>
                  </a:txBody>
                  <a:tcPr marL="35985" marR="35985" marT="17999" marB="1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effectLst/>
                          <a:latin typeface="Times New Roman" panose="02020603050405020304" pitchFamily="18" charset="0"/>
                          <a:ea typeface="Calibri" panose="020F0502020204030204" pitchFamily="34" charset="0"/>
                        </a:rPr>
                        <a:t>SNR higher than 10dB</a:t>
                      </a:r>
                      <a:endParaRPr lang="en-US" sz="1700" dirty="0"/>
                    </a:p>
                  </a:txBody>
                  <a:tcPr marL="35985" marR="35985" marT="17999" marB="1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7726789"/>
                  </a:ext>
                </a:extLst>
              </a:tr>
              <a:tr h="420158">
                <a:tc>
                  <a:txBody>
                    <a:bodyPr/>
                    <a:lstStyle/>
                    <a:p>
                      <a:pPr algn="ctr"/>
                      <a:endParaRPr lang="en-US" sz="1700" dirty="0"/>
                    </a:p>
                  </a:txBody>
                  <a:tcPr marL="35985" marR="35985" marT="17999" marB="1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effectLst/>
                          <a:latin typeface="Times New Roman" panose="02020603050405020304" pitchFamily="18" charset="0"/>
                          <a:ea typeface="Calibri" panose="020F0502020204030204" pitchFamily="34" charset="0"/>
                        </a:rPr>
                        <a:t>CubeSat Mass not exceeding 2 kg</a:t>
                      </a:r>
                      <a:endParaRPr lang="en-US" sz="1700" dirty="0"/>
                    </a:p>
                  </a:txBody>
                  <a:tcPr marL="35985" marR="35985" marT="17999" marB="1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519534"/>
                  </a:ext>
                </a:extLst>
              </a:tr>
              <a:tr h="420158">
                <a:tc>
                  <a:txBody>
                    <a:bodyPr/>
                    <a:lstStyle/>
                    <a:p>
                      <a:pPr algn="ctr"/>
                      <a:endParaRPr lang="en-US" sz="1700" dirty="0"/>
                    </a:p>
                  </a:txBody>
                  <a:tcPr marL="35985" marR="35985" marT="17999" marB="1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effectLst/>
                          <a:latin typeface="Times New Roman" panose="02020603050405020304" pitchFamily="18" charset="0"/>
                          <a:ea typeface="Calibri" panose="020F0502020204030204" pitchFamily="34" charset="0"/>
                        </a:rPr>
                        <a:t>CubeSat Size is 1 Unit (10*10*10) cm^3</a:t>
                      </a:r>
                      <a:endParaRPr lang="en-US" sz="1700" dirty="0"/>
                    </a:p>
                  </a:txBody>
                  <a:tcPr marL="35985" marR="35985" marT="17999" marB="1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3076710"/>
                  </a:ext>
                </a:extLst>
              </a:tr>
            </a:tbl>
          </a:graphicData>
        </a:graphic>
      </p:graphicFrame>
      <p:pic>
        <p:nvPicPr>
          <p:cNvPr id="8" name="Picture 7" descr="A qr code on a white background&#10;&#10;Description automatically generated">
            <a:extLst>
              <a:ext uri="{FF2B5EF4-FFF2-40B4-BE49-F238E27FC236}">
                <a16:creationId xmlns:a16="http://schemas.microsoft.com/office/drawing/2014/main" id="{A0D334D2-7E78-BDA1-B09A-444988214C47}"/>
              </a:ext>
            </a:extLst>
          </p:cNvPr>
          <p:cNvPicPr>
            <a:picLocks noChangeAspect="1"/>
          </p:cNvPicPr>
          <p:nvPr/>
        </p:nvPicPr>
        <p:blipFill>
          <a:blip r:embed="rId3"/>
          <a:stretch>
            <a:fillRect/>
          </a:stretch>
        </p:blipFill>
        <p:spPr>
          <a:xfrm>
            <a:off x="27586613" y="11159191"/>
            <a:ext cx="1410750" cy="1775149"/>
          </a:xfrm>
          <a:prstGeom prst="rect">
            <a:avLst/>
          </a:prstGeom>
        </p:spPr>
      </p:pic>
      <p:sp>
        <p:nvSpPr>
          <p:cNvPr id="37" name="Google Shape;110;p1">
            <a:extLst>
              <a:ext uri="{FF2B5EF4-FFF2-40B4-BE49-F238E27FC236}">
                <a16:creationId xmlns:a16="http://schemas.microsoft.com/office/drawing/2014/main" id="{C53624FB-443C-4A4D-9672-E9BB172ED5D2}"/>
              </a:ext>
            </a:extLst>
          </p:cNvPr>
          <p:cNvSpPr txBox="1">
            <a:spLocks/>
          </p:cNvSpPr>
          <p:nvPr/>
        </p:nvSpPr>
        <p:spPr>
          <a:xfrm>
            <a:off x="10350646" y="17215360"/>
            <a:ext cx="9623667" cy="761009"/>
          </a:xfrm>
          <a:prstGeom prst="rect">
            <a:avLst/>
          </a:prstGeom>
          <a:gradFill>
            <a:gsLst>
              <a:gs pos="0">
                <a:srgbClr val="595959"/>
              </a:gs>
              <a:gs pos="90000">
                <a:srgbClr val="595959"/>
              </a:gs>
              <a:gs pos="91000">
                <a:schemeClr val="accent1"/>
              </a:gs>
              <a:gs pos="100000">
                <a:schemeClr val="accent1"/>
              </a:gs>
            </a:gsLst>
            <a:lin ang="5400012" scaled="0"/>
          </a:gradFill>
          <a:ln>
            <a:noFill/>
          </a:ln>
        </p:spPr>
        <p:txBody>
          <a:bodyPr spcFirstLastPara="1" vert="horz" wrap="square" lIns="237589" tIns="29686" rIns="59389" bIns="29686" rtlCol="0" anchor="ctr" anchorCtr="0">
            <a:noAutofit/>
          </a:bodyPr>
          <a:lstStyle>
            <a:lvl1pPr marL="0" indent="0" algn="ctr" defTabSz="2851172" rtl="0" eaLnBrk="1" latinLnBrk="0" hangingPunct="1">
              <a:lnSpc>
                <a:spcPct val="100000"/>
              </a:lnSpc>
              <a:spcBef>
                <a:spcPts val="0"/>
              </a:spcBef>
              <a:buClr>
                <a:schemeClr val="bg1">
                  <a:lumMod val="65000"/>
                </a:schemeClr>
              </a:buClr>
              <a:buFont typeface="Arial" panose="020B0604020202020204" pitchFamily="34" charset="0"/>
              <a:buNone/>
              <a:defRPr sz="3508" kern="1200" cap="none" baseline="0">
                <a:solidFill>
                  <a:schemeClr val="bg1"/>
                </a:solidFill>
                <a:latin typeface="+mj-lt"/>
                <a:ea typeface="+mn-ea"/>
                <a:cs typeface="+mn-cs"/>
              </a:defRPr>
            </a:lvl1pPr>
            <a:lvl2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2pPr>
            <a:lvl3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3pPr>
            <a:lvl4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4pPr>
            <a:lvl5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5pPr>
            <a:lvl6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6pPr>
            <a:lvl7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7pPr>
            <a:lvl8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8pPr>
            <a:lvl9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9pPr>
          </a:lstStyle>
          <a:p>
            <a:pPr>
              <a:buSzPts val="5400"/>
            </a:pPr>
            <a:r>
              <a:rPr lang="en-US" dirty="0"/>
              <a:t>Simulations</a:t>
            </a:r>
          </a:p>
        </p:txBody>
      </p:sp>
      <p:sp>
        <p:nvSpPr>
          <p:cNvPr id="40" name="Google Shape;110;p1">
            <a:extLst>
              <a:ext uri="{FF2B5EF4-FFF2-40B4-BE49-F238E27FC236}">
                <a16:creationId xmlns:a16="http://schemas.microsoft.com/office/drawing/2014/main" id="{3F962A6E-FDBF-48EA-9F57-ADED2BF35382}"/>
              </a:ext>
            </a:extLst>
          </p:cNvPr>
          <p:cNvSpPr txBox="1">
            <a:spLocks/>
          </p:cNvSpPr>
          <p:nvPr/>
        </p:nvSpPr>
        <p:spPr>
          <a:xfrm>
            <a:off x="10294264" y="3665923"/>
            <a:ext cx="9736432" cy="769483"/>
          </a:xfrm>
          <a:prstGeom prst="rect">
            <a:avLst/>
          </a:prstGeom>
          <a:gradFill>
            <a:gsLst>
              <a:gs pos="0">
                <a:srgbClr val="595959"/>
              </a:gs>
              <a:gs pos="90000">
                <a:srgbClr val="595959"/>
              </a:gs>
              <a:gs pos="91000">
                <a:schemeClr val="accent1"/>
              </a:gs>
              <a:gs pos="100000">
                <a:schemeClr val="accent1"/>
              </a:gs>
            </a:gsLst>
            <a:lin ang="5400012" scaled="0"/>
          </a:gradFill>
          <a:ln>
            <a:noFill/>
          </a:ln>
        </p:spPr>
        <p:txBody>
          <a:bodyPr spcFirstLastPara="1" vert="horz" wrap="square" lIns="237589" tIns="29686" rIns="59389" bIns="29686" rtlCol="0" anchor="ctr" anchorCtr="0">
            <a:noAutofit/>
          </a:bodyPr>
          <a:lstStyle>
            <a:lvl1pPr marL="0" indent="0" algn="ctr" defTabSz="2851172" rtl="0" eaLnBrk="1" latinLnBrk="0" hangingPunct="1">
              <a:lnSpc>
                <a:spcPct val="100000"/>
              </a:lnSpc>
              <a:spcBef>
                <a:spcPts val="0"/>
              </a:spcBef>
              <a:buClr>
                <a:schemeClr val="bg1">
                  <a:lumMod val="65000"/>
                </a:schemeClr>
              </a:buClr>
              <a:buFont typeface="Arial" panose="020B0604020202020204" pitchFamily="34" charset="0"/>
              <a:buNone/>
              <a:defRPr sz="3508" kern="1200" cap="none" baseline="0">
                <a:solidFill>
                  <a:schemeClr val="bg1"/>
                </a:solidFill>
                <a:latin typeface="+mj-lt"/>
                <a:ea typeface="+mn-ea"/>
                <a:cs typeface="+mn-cs"/>
              </a:defRPr>
            </a:lvl1pPr>
            <a:lvl2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2pPr>
            <a:lvl3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3pPr>
            <a:lvl4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4pPr>
            <a:lvl5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5pPr>
            <a:lvl6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6pPr>
            <a:lvl7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7pPr>
            <a:lvl8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8pPr>
            <a:lvl9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9pPr>
          </a:lstStyle>
          <a:p>
            <a:pPr>
              <a:buSzPts val="5400"/>
            </a:pPr>
            <a:r>
              <a:rPr lang="en-US" dirty="0"/>
              <a:t>Prototype Conceptual Design</a:t>
            </a:r>
            <a:endParaRPr lang="en-US" b="1" dirty="0"/>
          </a:p>
        </p:txBody>
      </p:sp>
      <p:pic>
        <p:nvPicPr>
          <p:cNvPr id="13" name="Picture Placeholder 12">
            <a:extLst>
              <a:ext uri="{FF2B5EF4-FFF2-40B4-BE49-F238E27FC236}">
                <a16:creationId xmlns:a16="http://schemas.microsoft.com/office/drawing/2014/main" id="{E583FB4B-4F1A-444F-BA2C-00FE06FD10A2}"/>
              </a:ext>
            </a:extLst>
          </p:cNvPr>
          <p:cNvPicPr>
            <a:picLocks noGrp="1" noChangeAspect="1"/>
          </p:cNvPicPr>
          <p:nvPr>
            <p:ph type="pic" sz="quarter" idx="43"/>
          </p:nvPr>
        </p:nvPicPr>
        <p:blipFill rotWithShape="1">
          <a:blip r:embed="rId4"/>
          <a:srcRect t="15297" b="39339"/>
          <a:stretch/>
        </p:blipFill>
        <p:spPr>
          <a:xfrm>
            <a:off x="22259640" y="0"/>
            <a:ext cx="8015573" cy="2496033"/>
          </a:xfrm>
        </p:spPr>
      </p:pic>
      <p:pic>
        <p:nvPicPr>
          <p:cNvPr id="1032" name="Picture 8" descr="KFUPM Olympiad">
            <a:extLst>
              <a:ext uri="{FF2B5EF4-FFF2-40B4-BE49-F238E27FC236}">
                <a16:creationId xmlns:a16="http://schemas.microsoft.com/office/drawing/2014/main" id="{D939D858-9EBA-44A6-AC76-66C024510C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955" y="430766"/>
            <a:ext cx="7163503" cy="15544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Table 29">
            <a:extLst>
              <a:ext uri="{FF2B5EF4-FFF2-40B4-BE49-F238E27FC236}">
                <a16:creationId xmlns:a16="http://schemas.microsoft.com/office/drawing/2014/main" id="{142859D0-6A2C-49C2-B157-5CEAA6680E6B}"/>
              </a:ext>
            </a:extLst>
          </p:cNvPr>
          <p:cNvGraphicFramePr>
            <a:graphicFrameLocks noGrp="1"/>
          </p:cNvGraphicFramePr>
          <p:nvPr>
            <p:extLst>
              <p:ext uri="{D42A27DB-BD31-4B8C-83A1-F6EECF244321}">
                <p14:modId xmlns:p14="http://schemas.microsoft.com/office/powerpoint/2010/main" val="1419219827"/>
              </p:ext>
            </p:extLst>
          </p:nvPr>
        </p:nvGraphicFramePr>
        <p:xfrm>
          <a:off x="20406382" y="17085118"/>
          <a:ext cx="8568906" cy="4014017"/>
        </p:xfrm>
        <a:graphic>
          <a:graphicData uri="http://schemas.openxmlformats.org/drawingml/2006/table">
            <a:tbl>
              <a:tblPr firstRow="1" bandRow="1">
                <a:tableStyleId>{7DF18680-E054-41AD-8BC1-D1AEF772440D}</a:tableStyleId>
              </a:tblPr>
              <a:tblGrid>
                <a:gridCol w="3416144">
                  <a:extLst>
                    <a:ext uri="{9D8B030D-6E8A-4147-A177-3AD203B41FA5}">
                      <a16:colId xmlns:a16="http://schemas.microsoft.com/office/drawing/2014/main" val="2501049575"/>
                    </a:ext>
                  </a:extLst>
                </a:gridCol>
                <a:gridCol w="2296460">
                  <a:extLst>
                    <a:ext uri="{9D8B030D-6E8A-4147-A177-3AD203B41FA5}">
                      <a16:colId xmlns:a16="http://schemas.microsoft.com/office/drawing/2014/main" val="3020948459"/>
                    </a:ext>
                  </a:extLst>
                </a:gridCol>
                <a:gridCol w="2856302">
                  <a:extLst>
                    <a:ext uri="{9D8B030D-6E8A-4147-A177-3AD203B41FA5}">
                      <a16:colId xmlns:a16="http://schemas.microsoft.com/office/drawing/2014/main" val="2677578427"/>
                    </a:ext>
                  </a:extLst>
                </a:gridCol>
              </a:tblGrid>
              <a:tr h="573431">
                <a:tc>
                  <a:txBody>
                    <a:bodyPr/>
                    <a:lstStyle/>
                    <a:p>
                      <a:pPr algn="ctr"/>
                      <a:r>
                        <a:rPr lang="en-US" sz="2700" dirty="0"/>
                        <a:t>Names</a:t>
                      </a:r>
                    </a:p>
                  </a:txBody>
                  <a:tcPr marL="53362" marR="53362" marT="26681" marB="26681"/>
                </a:tc>
                <a:tc>
                  <a:txBody>
                    <a:bodyPr/>
                    <a:lstStyle/>
                    <a:p>
                      <a:pPr algn="ctr"/>
                      <a:r>
                        <a:rPr lang="en-US" sz="2700" dirty="0"/>
                        <a:t>IDs</a:t>
                      </a:r>
                    </a:p>
                  </a:txBody>
                  <a:tcPr marL="53362" marR="53362" marT="26681" marB="26681"/>
                </a:tc>
                <a:tc>
                  <a:txBody>
                    <a:bodyPr/>
                    <a:lstStyle/>
                    <a:p>
                      <a:pPr algn="ctr"/>
                      <a:r>
                        <a:rPr lang="en-US" sz="2700" dirty="0"/>
                        <a:t>Departments</a:t>
                      </a:r>
                    </a:p>
                  </a:txBody>
                  <a:tcPr marL="53362" marR="53362" marT="26681" marB="26681"/>
                </a:tc>
                <a:extLst>
                  <a:ext uri="{0D108BD9-81ED-4DB2-BD59-A6C34878D82A}">
                    <a16:rowId xmlns:a16="http://schemas.microsoft.com/office/drawing/2014/main" val="5063291"/>
                  </a:ext>
                </a:extLst>
              </a:tr>
              <a:tr h="573431">
                <a:tc>
                  <a:txBody>
                    <a:bodyPr/>
                    <a:lstStyle/>
                    <a:p>
                      <a:pPr algn="ctr"/>
                      <a:r>
                        <a:rPr lang="en-US" sz="2400" dirty="0" err="1"/>
                        <a:t>Abdulkhliq</a:t>
                      </a:r>
                      <a:r>
                        <a:rPr lang="en-US" sz="2400" dirty="0"/>
                        <a:t> </a:t>
                      </a:r>
                      <a:r>
                        <a:rPr lang="en-US" sz="2400" dirty="0" err="1"/>
                        <a:t>Alasmri</a:t>
                      </a:r>
                      <a:endParaRPr lang="en-US" sz="2400" dirty="0"/>
                    </a:p>
                  </a:txBody>
                  <a:tcPr marL="53362" marR="53362" marT="26681" marB="26681"/>
                </a:tc>
                <a:tc>
                  <a:txBody>
                    <a:bodyPr/>
                    <a:lstStyle/>
                    <a:p>
                      <a:pPr algn="ctr"/>
                      <a:r>
                        <a:rPr lang="en-US" sz="2700" dirty="0"/>
                        <a:t>201972090</a:t>
                      </a:r>
                    </a:p>
                  </a:txBody>
                  <a:tcPr marL="53362" marR="53362" marT="26681" marB="26681"/>
                </a:tc>
                <a:tc>
                  <a:txBody>
                    <a:bodyPr/>
                    <a:lstStyle/>
                    <a:p>
                      <a:pPr algn="ctr"/>
                      <a:r>
                        <a:rPr lang="en-US" sz="2700" dirty="0"/>
                        <a:t>COE</a:t>
                      </a:r>
                    </a:p>
                  </a:txBody>
                  <a:tcPr marL="53362" marR="53362" marT="26681" marB="26681"/>
                </a:tc>
                <a:extLst>
                  <a:ext uri="{0D108BD9-81ED-4DB2-BD59-A6C34878D82A}">
                    <a16:rowId xmlns:a16="http://schemas.microsoft.com/office/drawing/2014/main" val="2531754458"/>
                  </a:ext>
                </a:extLst>
              </a:tr>
              <a:tr h="573431">
                <a:tc>
                  <a:txBody>
                    <a:bodyPr/>
                    <a:lstStyle/>
                    <a:p>
                      <a:pPr algn="ctr"/>
                      <a:r>
                        <a:rPr lang="en-US" sz="2400" dirty="0"/>
                        <a:t>Saeed </a:t>
                      </a:r>
                      <a:r>
                        <a:rPr lang="en-US" sz="2400" dirty="0" err="1"/>
                        <a:t>Alqahtani</a:t>
                      </a:r>
                      <a:endParaRPr lang="en-US" sz="2400" dirty="0"/>
                    </a:p>
                  </a:txBody>
                  <a:tcPr marL="53362" marR="53362" marT="26681" marB="26681"/>
                </a:tc>
                <a:tc>
                  <a:txBody>
                    <a:bodyPr/>
                    <a:lstStyle/>
                    <a:p>
                      <a:pPr algn="ctr"/>
                      <a:r>
                        <a:rPr lang="en-US" sz="2700" dirty="0"/>
                        <a:t>201928830</a:t>
                      </a:r>
                    </a:p>
                  </a:txBody>
                  <a:tcPr marL="53362" marR="53362" marT="26681" marB="26681"/>
                </a:tc>
                <a:tc>
                  <a:txBody>
                    <a:bodyPr/>
                    <a:lstStyle/>
                    <a:p>
                      <a:pPr algn="ctr"/>
                      <a:r>
                        <a:rPr lang="en-US" sz="2700" dirty="0"/>
                        <a:t>COE</a:t>
                      </a:r>
                    </a:p>
                  </a:txBody>
                  <a:tcPr marL="53362" marR="53362" marT="26681" marB="26681"/>
                </a:tc>
                <a:extLst>
                  <a:ext uri="{0D108BD9-81ED-4DB2-BD59-A6C34878D82A}">
                    <a16:rowId xmlns:a16="http://schemas.microsoft.com/office/drawing/2014/main" val="2468033880"/>
                  </a:ext>
                </a:extLst>
              </a:tr>
              <a:tr h="573431">
                <a:tc>
                  <a:txBody>
                    <a:bodyPr/>
                    <a:lstStyle/>
                    <a:p>
                      <a:pPr algn="ctr"/>
                      <a:r>
                        <a:rPr lang="en-US" sz="2400" dirty="0"/>
                        <a:t>Osama </a:t>
                      </a:r>
                      <a:r>
                        <a:rPr lang="en-US" sz="2400" dirty="0" err="1"/>
                        <a:t>Alhaqbani</a:t>
                      </a:r>
                      <a:endParaRPr lang="en-US" sz="2400" dirty="0"/>
                    </a:p>
                  </a:txBody>
                  <a:tcPr marL="53362" marR="53362" marT="26681" marB="26681"/>
                </a:tc>
                <a:tc>
                  <a:txBody>
                    <a:bodyPr/>
                    <a:lstStyle/>
                    <a:p>
                      <a:pPr algn="ctr"/>
                      <a:r>
                        <a:rPr lang="en-US" sz="2700" dirty="0"/>
                        <a:t>201971730</a:t>
                      </a:r>
                    </a:p>
                  </a:txBody>
                  <a:tcPr marL="53362" marR="53362" marT="26681" marB="26681"/>
                </a:tc>
                <a:tc>
                  <a:txBody>
                    <a:bodyPr/>
                    <a:lstStyle/>
                    <a:p>
                      <a:pPr algn="ctr"/>
                      <a:r>
                        <a:rPr lang="en-US" sz="2700" dirty="0"/>
                        <a:t>AE</a:t>
                      </a:r>
                    </a:p>
                  </a:txBody>
                  <a:tcPr marL="53362" marR="53362" marT="26681" marB="26681"/>
                </a:tc>
                <a:extLst>
                  <a:ext uri="{0D108BD9-81ED-4DB2-BD59-A6C34878D82A}">
                    <a16:rowId xmlns:a16="http://schemas.microsoft.com/office/drawing/2014/main" val="1336355064"/>
                  </a:ext>
                </a:extLst>
              </a:tr>
              <a:tr h="573431">
                <a:tc>
                  <a:txBody>
                    <a:bodyPr/>
                    <a:lstStyle/>
                    <a:p>
                      <a:pPr algn="ctr"/>
                      <a:r>
                        <a:rPr lang="en-US" sz="2400" dirty="0"/>
                        <a:t>Rayan </a:t>
                      </a:r>
                      <a:r>
                        <a:rPr lang="en-US" sz="2400" dirty="0" err="1"/>
                        <a:t>Alshahrani</a:t>
                      </a:r>
                      <a:endParaRPr lang="en-US" sz="2400" dirty="0"/>
                    </a:p>
                  </a:txBody>
                  <a:tcPr marL="53362" marR="53362" marT="26681" marB="26681"/>
                </a:tc>
                <a:tc>
                  <a:txBody>
                    <a:bodyPr/>
                    <a:lstStyle/>
                    <a:p>
                      <a:pPr algn="ctr"/>
                      <a:r>
                        <a:rPr lang="en-US" sz="2700" dirty="0"/>
                        <a:t>201971810</a:t>
                      </a:r>
                    </a:p>
                  </a:txBody>
                  <a:tcPr marL="53362" marR="53362" marT="26681" marB="26681"/>
                </a:tc>
                <a:tc>
                  <a:txBody>
                    <a:bodyPr/>
                    <a:lstStyle/>
                    <a:p>
                      <a:pPr algn="ctr"/>
                      <a:r>
                        <a:rPr lang="en-US" sz="2700" dirty="0"/>
                        <a:t>AE</a:t>
                      </a:r>
                    </a:p>
                  </a:txBody>
                  <a:tcPr marL="53362" marR="53362" marT="26681" marB="26681"/>
                </a:tc>
                <a:extLst>
                  <a:ext uri="{0D108BD9-81ED-4DB2-BD59-A6C34878D82A}">
                    <a16:rowId xmlns:a16="http://schemas.microsoft.com/office/drawing/2014/main" val="4266069868"/>
                  </a:ext>
                </a:extLst>
              </a:tr>
              <a:tr h="573431">
                <a:tc>
                  <a:txBody>
                    <a:bodyPr/>
                    <a:lstStyle/>
                    <a:p>
                      <a:pPr algn="ctr"/>
                      <a:r>
                        <a:rPr lang="en-US" sz="2400" dirty="0"/>
                        <a:t>Nawaf </a:t>
                      </a:r>
                      <a:r>
                        <a:rPr lang="en-US" sz="2400" dirty="0" err="1"/>
                        <a:t>Almoiegl</a:t>
                      </a:r>
                      <a:endParaRPr lang="en-US" sz="2400" dirty="0"/>
                    </a:p>
                  </a:txBody>
                  <a:tcPr marL="53362" marR="53362" marT="26681" marB="26681"/>
                </a:tc>
                <a:tc>
                  <a:txBody>
                    <a:bodyPr/>
                    <a:lstStyle/>
                    <a:p>
                      <a:pPr algn="ctr"/>
                      <a:r>
                        <a:rPr lang="en-US" sz="2700" dirty="0"/>
                        <a:t>201960130</a:t>
                      </a:r>
                    </a:p>
                  </a:txBody>
                  <a:tcPr marL="53362" marR="53362" marT="26681" marB="26681"/>
                </a:tc>
                <a:tc>
                  <a:txBody>
                    <a:bodyPr/>
                    <a:lstStyle/>
                    <a:p>
                      <a:pPr algn="ctr"/>
                      <a:r>
                        <a:rPr lang="en-US" sz="2700" dirty="0"/>
                        <a:t>EE</a:t>
                      </a:r>
                    </a:p>
                  </a:txBody>
                  <a:tcPr marL="53362" marR="53362" marT="26681" marB="26681"/>
                </a:tc>
                <a:extLst>
                  <a:ext uri="{0D108BD9-81ED-4DB2-BD59-A6C34878D82A}">
                    <a16:rowId xmlns:a16="http://schemas.microsoft.com/office/drawing/2014/main" val="1735588480"/>
                  </a:ext>
                </a:extLst>
              </a:tr>
              <a:tr h="573431">
                <a:tc>
                  <a:txBody>
                    <a:bodyPr/>
                    <a:lstStyle/>
                    <a:p>
                      <a:pPr algn="ctr"/>
                      <a:r>
                        <a:rPr lang="en-US" sz="2400" dirty="0" err="1"/>
                        <a:t>Abdulrhaman</a:t>
                      </a:r>
                      <a:r>
                        <a:rPr lang="en-US" sz="2400" dirty="0"/>
                        <a:t> </a:t>
                      </a:r>
                      <a:r>
                        <a:rPr lang="en-US" sz="2400" dirty="0" err="1"/>
                        <a:t>Altuwaigri</a:t>
                      </a:r>
                      <a:endParaRPr lang="en-US" sz="2400" dirty="0"/>
                    </a:p>
                  </a:txBody>
                  <a:tcPr marL="53362" marR="53362" marT="26681" marB="26681"/>
                </a:tc>
                <a:tc>
                  <a:txBody>
                    <a:bodyPr/>
                    <a:lstStyle/>
                    <a:p>
                      <a:pPr algn="ctr"/>
                      <a:r>
                        <a:rPr lang="en-US" sz="2700" dirty="0"/>
                        <a:t>201925110</a:t>
                      </a:r>
                    </a:p>
                  </a:txBody>
                  <a:tcPr marL="53362" marR="53362" marT="26681" marB="26681"/>
                </a:tc>
                <a:tc>
                  <a:txBody>
                    <a:bodyPr/>
                    <a:lstStyle/>
                    <a:p>
                      <a:pPr algn="ctr"/>
                      <a:r>
                        <a:rPr lang="en-US" sz="2700" dirty="0"/>
                        <a:t>ISE</a:t>
                      </a:r>
                    </a:p>
                  </a:txBody>
                  <a:tcPr marL="53362" marR="53362" marT="26681" marB="26681"/>
                </a:tc>
                <a:extLst>
                  <a:ext uri="{0D108BD9-81ED-4DB2-BD59-A6C34878D82A}">
                    <a16:rowId xmlns:a16="http://schemas.microsoft.com/office/drawing/2014/main" val="1896453226"/>
                  </a:ext>
                </a:extLst>
              </a:tr>
            </a:tbl>
          </a:graphicData>
        </a:graphic>
      </p:graphicFrame>
      <p:sp>
        <p:nvSpPr>
          <p:cNvPr id="56" name="Google Shape;114;p1">
            <a:extLst>
              <a:ext uri="{FF2B5EF4-FFF2-40B4-BE49-F238E27FC236}">
                <a16:creationId xmlns:a16="http://schemas.microsoft.com/office/drawing/2014/main" id="{1B972A46-B346-4202-9B41-3A61E5946428}"/>
              </a:ext>
            </a:extLst>
          </p:cNvPr>
          <p:cNvSpPr txBox="1">
            <a:spLocks/>
          </p:cNvSpPr>
          <p:nvPr/>
        </p:nvSpPr>
        <p:spPr>
          <a:xfrm>
            <a:off x="1184518" y="13760176"/>
            <a:ext cx="8702117" cy="791986"/>
          </a:xfrm>
          <a:prstGeom prst="rect">
            <a:avLst/>
          </a:prstGeom>
          <a:gradFill>
            <a:gsLst>
              <a:gs pos="0">
                <a:srgbClr val="595959"/>
              </a:gs>
              <a:gs pos="90000">
                <a:srgbClr val="595959"/>
              </a:gs>
              <a:gs pos="91000">
                <a:schemeClr val="accent1"/>
              </a:gs>
              <a:gs pos="100000">
                <a:schemeClr val="accent1"/>
              </a:gs>
            </a:gsLst>
            <a:lin ang="5400012" scaled="0"/>
          </a:gradFill>
          <a:ln>
            <a:noFill/>
          </a:ln>
        </p:spPr>
        <p:txBody>
          <a:bodyPr spcFirstLastPara="1" vert="horz" wrap="square" lIns="237589" tIns="29686" rIns="59389" bIns="29686" rtlCol="0" anchor="ctr" anchorCtr="0">
            <a:noAutofit/>
          </a:bodyPr>
          <a:lstStyle>
            <a:lvl1pPr marL="0" indent="0" algn="ctr" defTabSz="2851172" rtl="0" eaLnBrk="1" latinLnBrk="0" hangingPunct="1">
              <a:lnSpc>
                <a:spcPct val="100000"/>
              </a:lnSpc>
              <a:spcBef>
                <a:spcPts val="0"/>
              </a:spcBef>
              <a:buClr>
                <a:schemeClr val="bg1">
                  <a:lumMod val="65000"/>
                </a:schemeClr>
              </a:buClr>
              <a:buFont typeface="Arial" panose="020B0604020202020204" pitchFamily="34" charset="0"/>
              <a:buNone/>
              <a:defRPr sz="3508" kern="1200" cap="none" baseline="0">
                <a:solidFill>
                  <a:schemeClr val="bg1"/>
                </a:solidFill>
                <a:latin typeface="+mj-lt"/>
                <a:ea typeface="+mn-ea"/>
                <a:cs typeface="+mn-cs"/>
              </a:defRPr>
            </a:lvl1pPr>
            <a:lvl2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2pPr>
            <a:lvl3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3pPr>
            <a:lvl4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4pPr>
            <a:lvl5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5pPr>
            <a:lvl6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6pPr>
            <a:lvl7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7pPr>
            <a:lvl8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8pPr>
            <a:lvl9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9pPr>
          </a:lstStyle>
          <a:p>
            <a:pPr>
              <a:buSzPts val="5400"/>
            </a:pPr>
            <a:r>
              <a:rPr lang="en-US" sz="3200" dirty="0"/>
              <a:t>Project Impact</a:t>
            </a:r>
          </a:p>
        </p:txBody>
      </p:sp>
      <p:sp>
        <p:nvSpPr>
          <p:cNvPr id="57" name="Google Shape;110;p1">
            <a:extLst>
              <a:ext uri="{FF2B5EF4-FFF2-40B4-BE49-F238E27FC236}">
                <a16:creationId xmlns:a16="http://schemas.microsoft.com/office/drawing/2014/main" id="{EAAC2386-90E5-4194-B095-0EEEA2F5E2FB}"/>
              </a:ext>
            </a:extLst>
          </p:cNvPr>
          <p:cNvSpPr txBox="1">
            <a:spLocks/>
          </p:cNvSpPr>
          <p:nvPr/>
        </p:nvSpPr>
        <p:spPr>
          <a:xfrm>
            <a:off x="20384764" y="3682735"/>
            <a:ext cx="8612600" cy="752671"/>
          </a:xfrm>
          <a:prstGeom prst="rect">
            <a:avLst/>
          </a:prstGeom>
          <a:gradFill>
            <a:gsLst>
              <a:gs pos="0">
                <a:srgbClr val="595959"/>
              </a:gs>
              <a:gs pos="90000">
                <a:srgbClr val="595959"/>
              </a:gs>
              <a:gs pos="91000">
                <a:schemeClr val="accent1"/>
              </a:gs>
              <a:gs pos="100000">
                <a:schemeClr val="accent1"/>
              </a:gs>
            </a:gsLst>
            <a:lin ang="5400012" scaled="0"/>
          </a:gradFill>
          <a:ln>
            <a:noFill/>
          </a:ln>
        </p:spPr>
        <p:txBody>
          <a:bodyPr spcFirstLastPara="1" vert="horz" wrap="square" lIns="237589" tIns="29686" rIns="59389" bIns="29686" rtlCol="0" anchor="ctr" anchorCtr="0">
            <a:noAutofit/>
          </a:bodyPr>
          <a:lstStyle>
            <a:lvl1pPr marL="0" indent="0" algn="ctr" defTabSz="2851172" rtl="0" eaLnBrk="1" latinLnBrk="0" hangingPunct="1">
              <a:lnSpc>
                <a:spcPct val="100000"/>
              </a:lnSpc>
              <a:spcBef>
                <a:spcPts val="0"/>
              </a:spcBef>
              <a:buClr>
                <a:schemeClr val="bg1">
                  <a:lumMod val="65000"/>
                </a:schemeClr>
              </a:buClr>
              <a:buFont typeface="Arial" panose="020B0604020202020204" pitchFamily="34" charset="0"/>
              <a:buNone/>
              <a:defRPr sz="3508" kern="1200" cap="none" baseline="0">
                <a:solidFill>
                  <a:schemeClr val="bg1"/>
                </a:solidFill>
                <a:latin typeface="+mj-lt"/>
                <a:ea typeface="+mn-ea"/>
                <a:cs typeface="+mn-cs"/>
              </a:defRPr>
            </a:lvl1pPr>
            <a:lvl2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2pPr>
            <a:lvl3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3pPr>
            <a:lvl4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4pPr>
            <a:lvl5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5pPr>
            <a:lvl6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6pPr>
            <a:lvl7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7pPr>
            <a:lvl8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8pPr>
            <a:lvl9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9pPr>
          </a:lstStyle>
          <a:p>
            <a:pPr>
              <a:buSzPts val="5400"/>
            </a:pPr>
            <a:r>
              <a:rPr lang="en-US" dirty="0"/>
              <a:t>Testing</a:t>
            </a:r>
            <a:endParaRPr lang="en-US" b="1" dirty="0"/>
          </a:p>
        </p:txBody>
      </p:sp>
      <p:sp>
        <p:nvSpPr>
          <p:cNvPr id="58" name="Google Shape;111;p1">
            <a:extLst>
              <a:ext uri="{FF2B5EF4-FFF2-40B4-BE49-F238E27FC236}">
                <a16:creationId xmlns:a16="http://schemas.microsoft.com/office/drawing/2014/main" id="{6F1F425C-1049-4A19-BBA1-528372FC5A05}"/>
              </a:ext>
            </a:extLst>
          </p:cNvPr>
          <p:cNvSpPr txBox="1">
            <a:spLocks/>
          </p:cNvSpPr>
          <p:nvPr/>
        </p:nvSpPr>
        <p:spPr bwMode="ltGray">
          <a:xfrm>
            <a:off x="1184518" y="14639447"/>
            <a:ext cx="8647949" cy="1775148"/>
          </a:xfrm>
          <a:prstGeom prst="rect">
            <a:avLst/>
          </a:prstGeom>
          <a:solidFill>
            <a:srgbClr val="E7E7E7"/>
          </a:solidFill>
          <a:ln>
            <a:noFill/>
          </a:ln>
        </p:spPr>
        <p:txBody>
          <a:bodyPr spcFirstLastPara="1" vert="horz" wrap="square" lIns="237589" tIns="29686" rIns="237589" bIns="29686" rtlCol="0" anchor="ctr" anchorCtr="0">
            <a:noAutofit/>
          </a:bodyPr>
          <a:lstStyle>
            <a:lvl1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baseline="0">
                <a:solidFill>
                  <a:schemeClr val="tx1"/>
                </a:solidFill>
                <a:latin typeface="+mn-lt"/>
                <a:ea typeface="+mn-ea"/>
                <a:cs typeface="+mn-cs"/>
              </a:defRPr>
            </a:lvl1pPr>
            <a:lvl2pPr marL="571500" indent="-5715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4400" kern="1200">
                <a:solidFill>
                  <a:schemeClr val="tx1"/>
                </a:solidFill>
                <a:latin typeface="+mn-lt"/>
                <a:ea typeface="+mn-ea"/>
                <a:cs typeface="+mn-cs"/>
              </a:defRPr>
            </a:lvl2pPr>
            <a:lvl3pPr marL="571500" indent="-5715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4400" kern="1200">
                <a:solidFill>
                  <a:schemeClr val="tx1"/>
                </a:solidFill>
                <a:latin typeface="+mn-lt"/>
                <a:ea typeface="+mn-ea"/>
                <a:cs typeface="+mn-cs"/>
              </a:defRPr>
            </a:lvl3pPr>
            <a:lvl4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4pPr>
            <a:lvl5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5pPr>
            <a:lvl6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6pPr>
            <a:lvl7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7pPr>
            <a:lvl8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8pPr>
            <a:lvl9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9pPr>
          </a:lstStyle>
          <a:p>
            <a:pPr algn="just">
              <a:spcBef>
                <a:spcPts val="0"/>
              </a:spcBef>
              <a:buSzPts val="4400"/>
            </a:pPr>
            <a:r>
              <a:rPr lang="en-US" sz="2400" dirty="0">
                <a:solidFill>
                  <a:srgbClr val="0D0D0D"/>
                </a:solidFill>
                <a:latin typeface="Söhne"/>
              </a:rPr>
              <a:t>Implementing this secure communication CubeSat could revolutionize data transfer security, particularly in remote areas and sensitive operations, setting new benchmarks in satellite communication and inspiring further aerospace innovations.</a:t>
            </a:r>
            <a:endParaRPr lang="en-US" sz="2400" dirty="0"/>
          </a:p>
        </p:txBody>
      </p:sp>
      <p:pic>
        <p:nvPicPr>
          <p:cNvPr id="27" name="Picture 26">
            <a:extLst>
              <a:ext uri="{FF2B5EF4-FFF2-40B4-BE49-F238E27FC236}">
                <a16:creationId xmlns:a16="http://schemas.microsoft.com/office/drawing/2014/main" id="{CDAC0BF7-9B2E-4C84-9FE2-DC312C605DED}"/>
              </a:ext>
            </a:extLst>
          </p:cNvPr>
          <p:cNvPicPr/>
          <p:nvPr/>
        </p:nvPicPr>
        <p:blipFill rotWithShape="1">
          <a:blip r:embed="rId6" cstate="print">
            <a:extLst>
              <a:ext uri="{28A0092B-C50C-407E-A947-70E740481C1C}">
                <a14:useLocalDpi xmlns:a14="http://schemas.microsoft.com/office/drawing/2010/main" val="0"/>
              </a:ext>
            </a:extLst>
          </a:blip>
          <a:srcRect b="5787"/>
          <a:stretch/>
        </p:blipFill>
        <p:spPr bwMode="auto">
          <a:xfrm>
            <a:off x="10294263" y="4534404"/>
            <a:ext cx="9736432" cy="5216991"/>
          </a:xfrm>
          <a:prstGeom prst="rect">
            <a:avLst/>
          </a:prstGeom>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5F99DD2A-525F-4226-B804-6062580619DC}"/>
              </a:ext>
            </a:extLst>
          </p:cNvPr>
          <p:cNvPicPr/>
          <p:nvPr/>
        </p:nvPicPr>
        <p:blipFill rotWithShape="1">
          <a:blip r:embed="rId7" cstate="print">
            <a:extLst>
              <a:ext uri="{28A0092B-C50C-407E-A947-70E740481C1C}">
                <a14:useLocalDpi xmlns:a14="http://schemas.microsoft.com/office/drawing/2010/main" val="0"/>
              </a:ext>
            </a:extLst>
          </a:blip>
          <a:srcRect t="12143" b="6428"/>
          <a:stretch/>
        </p:blipFill>
        <p:spPr bwMode="auto">
          <a:xfrm>
            <a:off x="10294264" y="11011537"/>
            <a:ext cx="2953187" cy="3165928"/>
          </a:xfrm>
          <a:prstGeom prst="rect">
            <a:avLst/>
          </a:prstGeom>
          <a:ln>
            <a:noFill/>
          </a:ln>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858355AC-E30B-41D2-821E-6FD534EB43A8}"/>
              </a:ext>
            </a:extLst>
          </p:cNvPr>
          <p:cNvPicPr/>
          <p:nvPr/>
        </p:nvPicPr>
        <p:blipFill rotWithShape="1">
          <a:blip r:embed="rId8" cstate="print">
            <a:extLst>
              <a:ext uri="{28A0092B-C50C-407E-A947-70E740481C1C}">
                <a14:useLocalDpi xmlns:a14="http://schemas.microsoft.com/office/drawing/2010/main" val="0"/>
              </a:ext>
            </a:extLst>
          </a:blip>
          <a:srcRect l="19487" t="17018" r="16924" b="36635"/>
          <a:stretch/>
        </p:blipFill>
        <p:spPr bwMode="auto">
          <a:xfrm>
            <a:off x="13661012" y="10986263"/>
            <a:ext cx="2953187" cy="3190448"/>
          </a:xfrm>
          <a:prstGeom prst="rect">
            <a:avLst/>
          </a:prstGeom>
          <a:ln>
            <a:noFill/>
          </a:ln>
          <a:extLst>
            <a:ext uri="{53640926-AAD7-44D8-BBD7-CCE9431645EC}">
              <a14:shadowObscured xmlns:a14="http://schemas.microsoft.com/office/drawing/2010/main"/>
            </a:ext>
          </a:extLst>
        </p:spPr>
      </p:pic>
      <p:pic>
        <p:nvPicPr>
          <p:cNvPr id="33" name="Picture 32" descr="A machine with wires and wires on a table&#10;&#10;Description automatically generated">
            <a:extLst>
              <a:ext uri="{FF2B5EF4-FFF2-40B4-BE49-F238E27FC236}">
                <a16:creationId xmlns:a16="http://schemas.microsoft.com/office/drawing/2014/main" id="{82BBD309-C66B-4F4D-895F-B144924672FD}"/>
              </a:ext>
            </a:extLst>
          </p:cNvPr>
          <p:cNvPicPr/>
          <p:nvPr/>
        </p:nvPicPr>
        <p:blipFill rotWithShape="1">
          <a:blip r:embed="rId9" cstate="print">
            <a:extLst>
              <a:ext uri="{28A0092B-C50C-407E-A947-70E740481C1C}">
                <a14:useLocalDpi xmlns:a14="http://schemas.microsoft.com/office/drawing/2010/main" val="0"/>
              </a:ext>
            </a:extLst>
          </a:blip>
          <a:srcRect t="18750"/>
          <a:stretch/>
        </p:blipFill>
        <p:spPr bwMode="auto">
          <a:xfrm>
            <a:off x="17027763" y="11011537"/>
            <a:ext cx="2864661" cy="3165174"/>
          </a:xfrm>
          <a:prstGeom prst="rect">
            <a:avLst/>
          </a:prstGeom>
          <a:ln>
            <a:noFill/>
          </a:ln>
          <a:extLst>
            <a:ext uri="{53640926-AAD7-44D8-BBD7-CCE9431645EC}">
              <a14:shadowObscured xmlns:a14="http://schemas.microsoft.com/office/drawing/2010/main"/>
            </a:ext>
          </a:extLst>
        </p:spPr>
      </p:pic>
      <p:pic>
        <p:nvPicPr>
          <p:cNvPr id="34" name="Picture 33">
            <a:extLst>
              <a:ext uri="{FF2B5EF4-FFF2-40B4-BE49-F238E27FC236}">
                <a16:creationId xmlns:a16="http://schemas.microsoft.com/office/drawing/2014/main" id="{05658B0B-4A86-44EA-94B3-FC25D50624F3}"/>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10350646" y="18121022"/>
            <a:ext cx="4618355" cy="3017520"/>
          </a:xfrm>
          <a:prstGeom prst="rect">
            <a:avLst/>
          </a:prstGeom>
        </p:spPr>
      </p:pic>
      <p:pic>
        <p:nvPicPr>
          <p:cNvPr id="35" name="Picture 34">
            <a:extLst>
              <a:ext uri="{FF2B5EF4-FFF2-40B4-BE49-F238E27FC236}">
                <a16:creationId xmlns:a16="http://schemas.microsoft.com/office/drawing/2014/main" id="{5734FD96-47AA-4189-9331-A3DC1FC36C62}"/>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15415409" y="14428446"/>
            <a:ext cx="3383280" cy="2560453"/>
          </a:xfrm>
          <a:prstGeom prst="rect">
            <a:avLst/>
          </a:prstGeom>
        </p:spPr>
      </p:pic>
      <p:pic>
        <p:nvPicPr>
          <p:cNvPr id="38" name="Picture 37" descr="A scale with a green screen&#10;&#10;Description automatically generated">
            <a:extLst>
              <a:ext uri="{FF2B5EF4-FFF2-40B4-BE49-F238E27FC236}">
                <a16:creationId xmlns:a16="http://schemas.microsoft.com/office/drawing/2014/main" id="{FE897A65-2CD0-47AC-9AE2-51D991CC09A9}"/>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26657146" y="7906853"/>
            <a:ext cx="2329180" cy="3017521"/>
          </a:xfrm>
          <a:prstGeom prst="rect">
            <a:avLst/>
          </a:prstGeom>
        </p:spPr>
      </p:pic>
      <p:pic>
        <p:nvPicPr>
          <p:cNvPr id="39" name="Picture 38">
            <a:extLst>
              <a:ext uri="{FF2B5EF4-FFF2-40B4-BE49-F238E27FC236}">
                <a16:creationId xmlns:a16="http://schemas.microsoft.com/office/drawing/2014/main" id="{52776545-86A0-43AC-A28C-9E02D5D38341}"/>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23655575" y="4526054"/>
            <a:ext cx="2194560" cy="3021969"/>
          </a:xfrm>
          <a:prstGeom prst="rect">
            <a:avLst/>
          </a:prstGeom>
        </p:spPr>
      </p:pic>
      <p:pic>
        <p:nvPicPr>
          <p:cNvPr id="41" name="Picture 40">
            <a:extLst>
              <a:ext uri="{FF2B5EF4-FFF2-40B4-BE49-F238E27FC236}">
                <a16:creationId xmlns:a16="http://schemas.microsoft.com/office/drawing/2014/main" id="{44ECAAA3-71F9-4686-86F7-ADAAC97DD199}"/>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20384764" y="4526054"/>
            <a:ext cx="2615958" cy="3020246"/>
          </a:xfrm>
          <a:prstGeom prst="rect">
            <a:avLst/>
          </a:prstGeom>
        </p:spPr>
      </p:pic>
      <p:sp>
        <p:nvSpPr>
          <p:cNvPr id="47" name="Google Shape;111;p1">
            <a:extLst>
              <a:ext uri="{FF2B5EF4-FFF2-40B4-BE49-F238E27FC236}">
                <a16:creationId xmlns:a16="http://schemas.microsoft.com/office/drawing/2014/main" id="{332D1759-E1E5-4396-BA16-EB957E9B0F10}"/>
              </a:ext>
            </a:extLst>
          </p:cNvPr>
          <p:cNvSpPr txBox="1">
            <a:spLocks/>
          </p:cNvSpPr>
          <p:nvPr/>
        </p:nvSpPr>
        <p:spPr bwMode="ltGray">
          <a:xfrm>
            <a:off x="1184517" y="4599481"/>
            <a:ext cx="8647950" cy="1940970"/>
          </a:xfrm>
          <a:prstGeom prst="rect">
            <a:avLst/>
          </a:prstGeom>
          <a:solidFill>
            <a:srgbClr val="E7E7E7"/>
          </a:solidFill>
          <a:ln>
            <a:noFill/>
          </a:ln>
        </p:spPr>
        <p:txBody>
          <a:bodyPr spcFirstLastPara="1" vert="horz" wrap="square" lIns="237589" tIns="29686" rIns="237589" bIns="29686" rtlCol="0" anchor="ctr" anchorCtr="0">
            <a:noAutofit/>
          </a:bodyPr>
          <a:lstStyle>
            <a:lvl1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baseline="0">
                <a:solidFill>
                  <a:schemeClr val="tx1"/>
                </a:solidFill>
                <a:latin typeface="+mn-lt"/>
                <a:ea typeface="+mn-ea"/>
                <a:cs typeface="+mn-cs"/>
              </a:defRPr>
            </a:lvl1pPr>
            <a:lvl2pPr marL="571500" indent="-5715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4400" kern="1200">
                <a:solidFill>
                  <a:schemeClr val="tx1"/>
                </a:solidFill>
                <a:latin typeface="+mn-lt"/>
                <a:ea typeface="+mn-ea"/>
                <a:cs typeface="+mn-cs"/>
              </a:defRPr>
            </a:lvl2pPr>
            <a:lvl3pPr marL="571500" indent="-5715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4400" kern="1200">
                <a:solidFill>
                  <a:schemeClr val="tx1"/>
                </a:solidFill>
                <a:latin typeface="+mn-lt"/>
                <a:ea typeface="+mn-ea"/>
                <a:cs typeface="+mn-cs"/>
              </a:defRPr>
            </a:lvl3pPr>
            <a:lvl4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4pPr>
            <a:lvl5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5pPr>
            <a:lvl6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6pPr>
            <a:lvl7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7pPr>
            <a:lvl8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8pPr>
            <a:lvl9pPr marL="0" indent="0" algn="l" defTabSz="4389120" rtl="0" eaLnBrk="1" latinLnBrk="0" hangingPunct="1">
              <a:lnSpc>
                <a:spcPct val="100000"/>
              </a:lnSpc>
              <a:spcBef>
                <a:spcPts val="1200"/>
              </a:spcBef>
              <a:buClr>
                <a:schemeClr val="bg1">
                  <a:lumMod val="65000"/>
                </a:schemeClr>
              </a:buClr>
              <a:buFont typeface="Arial" panose="020B0604020202020204" pitchFamily="34" charset="0"/>
              <a:buNone/>
              <a:defRPr sz="4400" kern="1200">
                <a:solidFill>
                  <a:schemeClr val="tx1"/>
                </a:solidFill>
                <a:latin typeface="+mn-lt"/>
                <a:ea typeface="+mn-ea"/>
                <a:cs typeface="+mn-cs"/>
              </a:defRPr>
            </a:lvl9pPr>
          </a:lstStyle>
          <a:p>
            <a:pPr algn="just">
              <a:spcBef>
                <a:spcPts val="0"/>
              </a:spcBef>
              <a:buSzPts val="4400"/>
            </a:pPr>
            <a:r>
              <a:rPr lang="en-US" sz="2400" dirty="0">
                <a:solidFill>
                  <a:srgbClr val="0D0D0D"/>
                </a:solidFill>
                <a:latin typeface="Söhne"/>
              </a:rPr>
              <a:t>This project leverages CubeSat technology to enhance global communication security, addressing the vulnerability of terrestrial networks to disruptions and threats. It focuses on using state-of-the-art encryption within a small-scale satellite to ensure data integrity and confidentiality.</a:t>
            </a:r>
            <a:endParaRPr lang="en-US" sz="2400" dirty="0"/>
          </a:p>
        </p:txBody>
      </p:sp>
      <p:pic>
        <p:nvPicPr>
          <p:cNvPr id="48" name="Picture 47" descr="Proposed system class diagram. | Download Scientific Diagram">
            <a:extLst>
              <a:ext uri="{FF2B5EF4-FFF2-40B4-BE49-F238E27FC236}">
                <a16:creationId xmlns:a16="http://schemas.microsoft.com/office/drawing/2014/main" id="{73F11735-819C-E59E-F562-04577D495B6F}"/>
              </a:ext>
            </a:extLst>
          </p:cNvPr>
          <p:cNvPicPr/>
          <p:nvPr/>
        </p:nvPicPr>
        <p:blipFill>
          <a:blip r:embed="rId15">
            <a:extLst>
              <a:ext uri="{28A0092B-C50C-407E-A947-70E740481C1C}">
                <a14:useLocalDpi xmlns:a14="http://schemas.microsoft.com/office/drawing/2010/main" val="0"/>
              </a:ext>
            </a:extLst>
          </a:blip>
          <a:srcRect/>
          <a:stretch>
            <a:fillRect/>
          </a:stretch>
        </p:blipFill>
        <p:spPr bwMode="auto">
          <a:xfrm>
            <a:off x="11326094" y="14428446"/>
            <a:ext cx="3474720" cy="2560453"/>
          </a:xfrm>
          <a:prstGeom prst="rect">
            <a:avLst/>
          </a:prstGeom>
          <a:noFill/>
        </p:spPr>
      </p:pic>
      <p:pic>
        <p:nvPicPr>
          <p:cNvPr id="49" name="Picture 48">
            <a:extLst>
              <a:ext uri="{FF2B5EF4-FFF2-40B4-BE49-F238E27FC236}">
                <a16:creationId xmlns:a16="http://schemas.microsoft.com/office/drawing/2014/main" id="{8A60B07D-F481-4E87-B80B-802576E7EAAF}"/>
              </a:ext>
            </a:extLst>
          </p:cNvPr>
          <p:cNvPicPr/>
          <p:nvPr/>
        </p:nvPicPr>
        <p:blipFill>
          <a:blip r:embed="rId16">
            <a:extLst>
              <a:ext uri="{28A0092B-C50C-407E-A947-70E740481C1C}">
                <a14:useLocalDpi xmlns:a14="http://schemas.microsoft.com/office/drawing/2010/main" val="0"/>
              </a:ext>
            </a:extLst>
          </a:blip>
          <a:stretch>
            <a:fillRect/>
          </a:stretch>
        </p:blipFill>
        <p:spPr>
          <a:xfrm>
            <a:off x="15236604" y="18121022"/>
            <a:ext cx="4655820" cy="3017520"/>
          </a:xfrm>
          <a:prstGeom prst="rect">
            <a:avLst/>
          </a:prstGeom>
        </p:spPr>
      </p:pic>
      <p:pic>
        <p:nvPicPr>
          <p:cNvPr id="53" name="Picture 52">
            <a:extLst>
              <a:ext uri="{FF2B5EF4-FFF2-40B4-BE49-F238E27FC236}">
                <a16:creationId xmlns:a16="http://schemas.microsoft.com/office/drawing/2014/main" id="{DFF1019D-1375-46E2-B971-20D77276BC5E}"/>
              </a:ext>
            </a:extLst>
          </p:cNvPr>
          <p:cNvPicPr/>
          <p:nvPr/>
        </p:nvPicPr>
        <p:blipFill>
          <a:blip r:embed="rId17" cstate="print">
            <a:extLst>
              <a:ext uri="{28A0092B-C50C-407E-A947-70E740481C1C}">
                <a14:useLocalDpi xmlns:a14="http://schemas.microsoft.com/office/drawing/2010/main" val="0"/>
              </a:ext>
            </a:extLst>
          </a:blip>
          <a:stretch>
            <a:fillRect/>
          </a:stretch>
        </p:blipFill>
        <p:spPr>
          <a:xfrm>
            <a:off x="26504988" y="4514280"/>
            <a:ext cx="2492375" cy="3032019"/>
          </a:xfrm>
          <a:prstGeom prst="rect">
            <a:avLst/>
          </a:prstGeom>
        </p:spPr>
      </p:pic>
      <p:sp>
        <p:nvSpPr>
          <p:cNvPr id="54" name="Google Shape;110;p1">
            <a:extLst>
              <a:ext uri="{FF2B5EF4-FFF2-40B4-BE49-F238E27FC236}">
                <a16:creationId xmlns:a16="http://schemas.microsoft.com/office/drawing/2014/main" id="{6000286F-1A45-4D61-9C9A-2DEA61B8F5B0}"/>
              </a:ext>
            </a:extLst>
          </p:cNvPr>
          <p:cNvSpPr txBox="1">
            <a:spLocks/>
          </p:cNvSpPr>
          <p:nvPr/>
        </p:nvSpPr>
        <p:spPr>
          <a:xfrm>
            <a:off x="10273866" y="10128990"/>
            <a:ext cx="9736432" cy="725266"/>
          </a:xfrm>
          <a:prstGeom prst="rect">
            <a:avLst/>
          </a:prstGeom>
          <a:gradFill>
            <a:gsLst>
              <a:gs pos="0">
                <a:srgbClr val="595959"/>
              </a:gs>
              <a:gs pos="90000">
                <a:srgbClr val="595959"/>
              </a:gs>
              <a:gs pos="91000">
                <a:schemeClr val="accent1"/>
              </a:gs>
              <a:gs pos="100000">
                <a:schemeClr val="accent1"/>
              </a:gs>
            </a:gsLst>
            <a:lin ang="5400012" scaled="0"/>
          </a:gradFill>
          <a:ln>
            <a:noFill/>
          </a:ln>
        </p:spPr>
        <p:txBody>
          <a:bodyPr spcFirstLastPara="1" vert="horz" wrap="square" lIns="237589" tIns="29686" rIns="59389" bIns="29686" rtlCol="0" anchor="ctr" anchorCtr="0">
            <a:noAutofit/>
          </a:bodyPr>
          <a:lstStyle>
            <a:lvl1pPr marL="0" indent="0" algn="ctr" defTabSz="2851172" rtl="0" eaLnBrk="1" latinLnBrk="0" hangingPunct="1">
              <a:lnSpc>
                <a:spcPct val="100000"/>
              </a:lnSpc>
              <a:spcBef>
                <a:spcPts val="0"/>
              </a:spcBef>
              <a:buClr>
                <a:schemeClr val="bg1">
                  <a:lumMod val="65000"/>
                </a:schemeClr>
              </a:buClr>
              <a:buFont typeface="Arial" panose="020B0604020202020204" pitchFamily="34" charset="0"/>
              <a:buNone/>
              <a:defRPr sz="3508" kern="1200" cap="none" baseline="0">
                <a:solidFill>
                  <a:schemeClr val="bg1"/>
                </a:solidFill>
                <a:latin typeface="+mj-lt"/>
                <a:ea typeface="+mn-ea"/>
                <a:cs typeface="+mn-cs"/>
              </a:defRPr>
            </a:lvl1pPr>
            <a:lvl2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2pPr>
            <a:lvl3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3pPr>
            <a:lvl4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4pPr>
            <a:lvl5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5pPr>
            <a:lvl6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6pPr>
            <a:lvl7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7pPr>
            <a:lvl8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8pPr>
            <a:lvl9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9pPr>
          </a:lstStyle>
          <a:p>
            <a:pPr>
              <a:buSzPts val="5400"/>
            </a:pPr>
            <a:r>
              <a:rPr lang="en-US" dirty="0"/>
              <a:t>Prototype Final Design</a:t>
            </a:r>
            <a:endParaRPr lang="en-US" b="1" dirty="0"/>
          </a:p>
        </p:txBody>
      </p:sp>
      <p:sp>
        <p:nvSpPr>
          <p:cNvPr id="59" name="Google Shape;114;p1">
            <a:extLst>
              <a:ext uri="{FF2B5EF4-FFF2-40B4-BE49-F238E27FC236}">
                <a16:creationId xmlns:a16="http://schemas.microsoft.com/office/drawing/2014/main" id="{B248363D-967D-4FC2-A0C6-3BAF0BFC34EF}"/>
              </a:ext>
            </a:extLst>
          </p:cNvPr>
          <p:cNvSpPr txBox="1">
            <a:spLocks/>
          </p:cNvSpPr>
          <p:nvPr/>
        </p:nvSpPr>
        <p:spPr>
          <a:xfrm>
            <a:off x="1184518" y="16504989"/>
            <a:ext cx="8691079" cy="791986"/>
          </a:xfrm>
          <a:prstGeom prst="rect">
            <a:avLst/>
          </a:prstGeom>
          <a:gradFill>
            <a:gsLst>
              <a:gs pos="0">
                <a:srgbClr val="595959"/>
              </a:gs>
              <a:gs pos="90000">
                <a:srgbClr val="595959"/>
              </a:gs>
              <a:gs pos="91000">
                <a:schemeClr val="accent1"/>
              </a:gs>
              <a:gs pos="100000">
                <a:schemeClr val="accent1"/>
              </a:gs>
            </a:gsLst>
            <a:lin ang="5400012" scaled="0"/>
          </a:gradFill>
          <a:ln>
            <a:noFill/>
          </a:ln>
        </p:spPr>
        <p:txBody>
          <a:bodyPr spcFirstLastPara="1" vert="horz" wrap="square" lIns="237589" tIns="29686" rIns="59389" bIns="29686" rtlCol="0" anchor="ctr" anchorCtr="0">
            <a:noAutofit/>
          </a:bodyPr>
          <a:lstStyle>
            <a:lvl1pPr marL="0" indent="0" algn="ctr" defTabSz="2851172" rtl="0" eaLnBrk="1" latinLnBrk="0" hangingPunct="1">
              <a:lnSpc>
                <a:spcPct val="100000"/>
              </a:lnSpc>
              <a:spcBef>
                <a:spcPts val="0"/>
              </a:spcBef>
              <a:buClr>
                <a:schemeClr val="bg1">
                  <a:lumMod val="65000"/>
                </a:schemeClr>
              </a:buClr>
              <a:buFont typeface="Arial" panose="020B0604020202020204" pitchFamily="34" charset="0"/>
              <a:buNone/>
              <a:defRPr sz="3508" kern="1200" cap="none" baseline="0">
                <a:solidFill>
                  <a:schemeClr val="bg1"/>
                </a:solidFill>
                <a:latin typeface="+mj-lt"/>
                <a:ea typeface="+mn-ea"/>
                <a:cs typeface="+mn-cs"/>
              </a:defRPr>
            </a:lvl1pPr>
            <a:lvl2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2pPr>
            <a:lvl3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3pPr>
            <a:lvl4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4pPr>
            <a:lvl5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5pPr>
            <a:lvl6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6pPr>
            <a:lvl7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7pPr>
            <a:lvl8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8pPr>
            <a:lvl9pPr marL="0" indent="0" algn="l" defTabSz="2851172" rtl="0" eaLnBrk="1" latinLnBrk="0" hangingPunct="1">
              <a:lnSpc>
                <a:spcPct val="100000"/>
              </a:lnSpc>
              <a:spcBef>
                <a:spcPts val="0"/>
              </a:spcBef>
              <a:buClr>
                <a:schemeClr val="bg1">
                  <a:lumMod val="65000"/>
                </a:schemeClr>
              </a:buClr>
              <a:buFont typeface="Arial" panose="020B0604020202020204" pitchFamily="34" charset="0"/>
              <a:buNone/>
              <a:defRPr sz="3898" kern="1200" cap="all" baseline="0">
                <a:solidFill>
                  <a:schemeClr val="bg1"/>
                </a:solidFill>
                <a:latin typeface="+mj-lt"/>
                <a:ea typeface="+mn-ea"/>
                <a:cs typeface="+mn-cs"/>
              </a:defRPr>
            </a:lvl9pPr>
          </a:lstStyle>
          <a:p>
            <a:pPr>
              <a:buSzPts val="5400"/>
            </a:pPr>
            <a:r>
              <a:rPr lang="en-US" sz="3200" dirty="0"/>
              <a:t>Cost analysis</a:t>
            </a:r>
          </a:p>
        </p:txBody>
      </p:sp>
      <p:graphicFrame>
        <p:nvGraphicFramePr>
          <p:cNvPr id="6" name="Table 5">
            <a:extLst>
              <a:ext uri="{FF2B5EF4-FFF2-40B4-BE49-F238E27FC236}">
                <a16:creationId xmlns:a16="http://schemas.microsoft.com/office/drawing/2014/main" id="{DC3C338A-22C5-41AF-84D6-5699DC971CE4}"/>
              </a:ext>
            </a:extLst>
          </p:cNvPr>
          <p:cNvGraphicFramePr>
            <a:graphicFrameLocks noGrp="1"/>
          </p:cNvGraphicFramePr>
          <p:nvPr>
            <p:extLst>
              <p:ext uri="{D42A27DB-BD31-4B8C-83A1-F6EECF244321}">
                <p14:modId xmlns:p14="http://schemas.microsoft.com/office/powerpoint/2010/main" val="1721109025"/>
              </p:ext>
            </p:extLst>
          </p:nvPr>
        </p:nvGraphicFramePr>
        <p:xfrm>
          <a:off x="1184519" y="17387369"/>
          <a:ext cx="8691079" cy="3944595"/>
        </p:xfrm>
        <a:graphic>
          <a:graphicData uri="http://schemas.openxmlformats.org/drawingml/2006/table">
            <a:tbl>
              <a:tblPr firstRow="1" firstCol="1">
                <a:tableStyleId>{6E25E649-3F16-4E02-A733-19D2CDBF48F0}</a:tableStyleId>
              </a:tblPr>
              <a:tblGrid>
                <a:gridCol w="1613241">
                  <a:extLst>
                    <a:ext uri="{9D8B030D-6E8A-4147-A177-3AD203B41FA5}">
                      <a16:colId xmlns:a16="http://schemas.microsoft.com/office/drawing/2014/main" val="2302742053"/>
                    </a:ext>
                  </a:extLst>
                </a:gridCol>
                <a:gridCol w="3530957">
                  <a:extLst>
                    <a:ext uri="{9D8B030D-6E8A-4147-A177-3AD203B41FA5}">
                      <a16:colId xmlns:a16="http://schemas.microsoft.com/office/drawing/2014/main" val="3089998040"/>
                    </a:ext>
                  </a:extLst>
                </a:gridCol>
                <a:gridCol w="1789367">
                  <a:extLst>
                    <a:ext uri="{9D8B030D-6E8A-4147-A177-3AD203B41FA5}">
                      <a16:colId xmlns:a16="http://schemas.microsoft.com/office/drawing/2014/main" val="3455229263"/>
                    </a:ext>
                  </a:extLst>
                </a:gridCol>
                <a:gridCol w="1757514">
                  <a:extLst>
                    <a:ext uri="{9D8B030D-6E8A-4147-A177-3AD203B41FA5}">
                      <a16:colId xmlns:a16="http://schemas.microsoft.com/office/drawing/2014/main" val="454581550"/>
                    </a:ext>
                  </a:extLst>
                </a:gridCol>
              </a:tblGrid>
              <a:tr h="651715">
                <a:tc>
                  <a:txBody>
                    <a:bodyPr/>
                    <a:lstStyle/>
                    <a:p>
                      <a:pPr marL="0" marR="0" algn="ctr">
                        <a:lnSpc>
                          <a:spcPct val="107000"/>
                        </a:lnSpc>
                        <a:spcBef>
                          <a:spcPts val="0"/>
                        </a:spcBef>
                        <a:spcAft>
                          <a:spcPts val="0"/>
                        </a:spcAft>
                      </a:pPr>
                      <a:r>
                        <a:rPr lang="en-US" sz="1200" kern="100" dirty="0">
                          <a:effectLst/>
                        </a:rPr>
                        <a:t>Item</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rPr>
                        <a:t>Description</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rPr>
                        <a:t>Cost (SAR)</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rPr>
                        <a:t>Cumulative Total Cost (SAR)</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8565781"/>
                  </a:ext>
                </a:extLst>
              </a:tr>
              <a:tr h="205805">
                <a:tc>
                  <a:txBody>
                    <a:bodyPr/>
                    <a:lstStyle/>
                    <a:p>
                      <a:pPr marL="0" marR="0" algn="ctr">
                        <a:lnSpc>
                          <a:spcPct val="107000"/>
                        </a:lnSpc>
                        <a:spcBef>
                          <a:spcPts val="0"/>
                        </a:spcBef>
                        <a:spcAft>
                          <a:spcPts val="0"/>
                        </a:spcAft>
                      </a:pPr>
                      <a:r>
                        <a:rPr lang="en-US" sz="1200" kern="100" dirty="0">
                          <a:effectLst/>
                        </a:rPr>
                        <a:t>1</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rPr>
                        <a:t>Pack of 2 Antennas</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88.88</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88.88</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1048507"/>
                  </a:ext>
                </a:extLst>
              </a:tr>
              <a:tr h="205805">
                <a:tc>
                  <a:txBody>
                    <a:bodyPr/>
                    <a:lstStyle/>
                    <a:p>
                      <a:pPr marL="0" marR="0" algn="ctr">
                        <a:lnSpc>
                          <a:spcPct val="107000"/>
                        </a:lnSpc>
                        <a:spcBef>
                          <a:spcPts val="0"/>
                        </a:spcBef>
                        <a:spcAft>
                          <a:spcPts val="0"/>
                        </a:spcAft>
                      </a:pPr>
                      <a:r>
                        <a:rPr lang="en-US" sz="1200" kern="100" dirty="0">
                          <a:effectLst/>
                        </a:rPr>
                        <a:t>2</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rPr>
                        <a:t>2 Pcs </a:t>
                      </a:r>
                      <a:r>
                        <a:rPr lang="en-US" sz="1200" kern="100" dirty="0" err="1">
                          <a:effectLst/>
                        </a:rPr>
                        <a:t>LoRa</a:t>
                      </a:r>
                      <a:r>
                        <a:rPr lang="en-US" sz="1200" kern="100" dirty="0">
                          <a:effectLst/>
                        </a:rPr>
                        <a:t> Module</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100.68</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189.56</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0177869"/>
                  </a:ext>
                </a:extLst>
              </a:tr>
              <a:tr h="205805">
                <a:tc>
                  <a:txBody>
                    <a:bodyPr/>
                    <a:lstStyle/>
                    <a:p>
                      <a:pPr marL="0" marR="0" algn="ctr">
                        <a:lnSpc>
                          <a:spcPct val="107000"/>
                        </a:lnSpc>
                        <a:spcBef>
                          <a:spcPts val="0"/>
                        </a:spcBef>
                        <a:spcAft>
                          <a:spcPts val="0"/>
                        </a:spcAft>
                      </a:pPr>
                      <a:r>
                        <a:rPr lang="en-US" sz="1200" kern="100" dirty="0">
                          <a:effectLst/>
                        </a:rPr>
                        <a:t>3</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rPr>
                        <a:t>433Hz Power Amplifier</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47.55</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237.11</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3109347"/>
                  </a:ext>
                </a:extLst>
              </a:tr>
              <a:tr h="205805">
                <a:tc>
                  <a:txBody>
                    <a:bodyPr/>
                    <a:lstStyle/>
                    <a:p>
                      <a:pPr marL="0" marR="0" algn="ctr">
                        <a:lnSpc>
                          <a:spcPct val="107000"/>
                        </a:lnSpc>
                        <a:spcBef>
                          <a:spcPts val="0"/>
                        </a:spcBef>
                        <a:spcAft>
                          <a:spcPts val="0"/>
                        </a:spcAft>
                      </a:pPr>
                      <a:r>
                        <a:rPr lang="en-US" sz="1200" kern="100" dirty="0">
                          <a:effectLst/>
                        </a:rPr>
                        <a:t>4</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rPr>
                        <a:t>Frame Manufacturing</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172.5</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409.61</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8179648"/>
                  </a:ext>
                </a:extLst>
              </a:tr>
              <a:tr h="205805">
                <a:tc>
                  <a:txBody>
                    <a:bodyPr/>
                    <a:lstStyle/>
                    <a:p>
                      <a:pPr marL="0" marR="0" algn="ctr">
                        <a:lnSpc>
                          <a:spcPct val="107000"/>
                        </a:lnSpc>
                        <a:spcBef>
                          <a:spcPts val="0"/>
                        </a:spcBef>
                        <a:spcAft>
                          <a:spcPts val="0"/>
                        </a:spcAft>
                      </a:pPr>
                      <a:r>
                        <a:rPr lang="en-US" sz="1200" kern="100" dirty="0">
                          <a:effectLst/>
                        </a:rPr>
                        <a:t>5</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rPr>
                        <a:t>Frame Coating</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150</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559.61</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1139428"/>
                  </a:ext>
                </a:extLst>
              </a:tr>
              <a:tr h="205805">
                <a:tc>
                  <a:txBody>
                    <a:bodyPr/>
                    <a:lstStyle/>
                    <a:p>
                      <a:pPr marL="0" marR="0" algn="ctr">
                        <a:lnSpc>
                          <a:spcPct val="107000"/>
                        </a:lnSpc>
                        <a:spcBef>
                          <a:spcPts val="0"/>
                        </a:spcBef>
                        <a:spcAft>
                          <a:spcPts val="0"/>
                        </a:spcAft>
                      </a:pPr>
                      <a:r>
                        <a:rPr lang="en-US" sz="1200" kern="100" dirty="0">
                          <a:effectLst/>
                        </a:rPr>
                        <a:t>6</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rPr>
                        <a:t>5 Pcs 6V Solar Panel</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94.28</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653.89</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6631304"/>
                  </a:ext>
                </a:extLst>
              </a:tr>
              <a:tr h="205805">
                <a:tc>
                  <a:txBody>
                    <a:bodyPr/>
                    <a:lstStyle/>
                    <a:p>
                      <a:pPr marL="0" marR="0" algn="ctr">
                        <a:lnSpc>
                          <a:spcPct val="107000"/>
                        </a:lnSpc>
                        <a:spcBef>
                          <a:spcPts val="0"/>
                        </a:spcBef>
                        <a:spcAft>
                          <a:spcPts val="0"/>
                        </a:spcAft>
                      </a:pPr>
                      <a:r>
                        <a:rPr lang="en-US" sz="1200" kern="100" dirty="0">
                          <a:effectLst/>
                        </a:rPr>
                        <a:t>7</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rPr>
                        <a:t>XL6019 Voltage Regulator</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64.7955</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718.6855</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09983"/>
                  </a:ext>
                </a:extLst>
              </a:tr>
              <a:tr h="205805">
                <a:tc>
                  <a:txBody>
                    <a:bodyPr/>
                    <a:lstStyle/>
                    <a:p>
                      <a:pPr marL="0" marR="0" algn="ctr">
                        <a:lnSpc>
                          <a:spcPct val="107000"/>
                        </a:lnSpc>
                        <a:spcBef>
                          <a:spcPts val="0"/>
                        </a:spcBef>
                        <a:spcAft>
                          <a:spcPts val="0"/>
                        </a:spcAft>
                      </a:pPr>
                      <a:r>
                        <a:rPr lang="en-US" sz="1200" kern="100" dirty="0">
                          <a:effectLst/>
                        </a:rPr>
                        <a:t>8</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rPr>
                        <a:t>Solder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86.25</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804.9355</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1689042"/>
                  </a:ext>
                </a:extLst>
              </a:tr>
              <a:tr h="205805">
                <a:tc>
                  <a:txBody>
                    <a:bodyPr/>
                    <a:lstStyle/>
                    <a:p>
                      <a:pPr marL="0" marR="0" algn="ctr">
                        <a:lnSpc>
                          <a:spcPct val="107000"/>
                        </a:lnSpc>
                        <a:spcBef>
                          <a:spcPts val="0"/>
                        </a:spcBef>
                        <a:spcAft>
                          <a:spcPts val="0"/>
                        </a:spcAft>
                      </a:pPr>
                      <a:r>
                        <a:rPr lang="en-US" sz="1200" kern="100" dirty="0">
                          <a:effectLst/>
                        </a:rPr>
                        <a:t>9</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rPr>
                        <a:t>Solar 5V</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dirty="0">
                          <a:effectLst/>
                        </a:rPr>
                        <a:t>287.5</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1092.4355</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7318230"/>
                  </a:ext>
                </a:extLst>
              </a:tr>
              <a:tr h="205805">
                <a:tc>
                  <a:txBody>
                    <a:bodyPr/>
                    <a:lstStyle/>
                    <a:p>
                      <a:pPr marL="0" marR="0" algn="ctr">
                        <a:lnSpc>
                          <a:spcPct val="107000"/>
                        </a:lnSpc>
                        <a:spcBef>
                          <a:spcPts val="0"/>
                        </a:spcBef>
                        <a:spcAft>
                          <a:spcPts val="0"/>
                        </a:spcAft>
                      </a:pPr>
                      <a:r>
                        <a:rPr lang="en-US" sz="1200" kern="100" dirty="0">
                          <a:effectLst/>
                        </a:rPr>
                        <a:t>10</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a:effectLst/>
                        </a:rPr>
                        <a:t>Arduino Uno CH</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dirty="0">
                          <a:effectLst/>
                        </a:rPr>
                        <a:t>69</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1161.4355</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3270781"/>
                  </a:ext>
                </a:extLst>
              </a:tr>
              <a:tr h="205805">
                <a:tc>
                  <a:txBody>
                    <a:bodyPr/>
                    <a:lstStyle/>
                    <a:p>
                      <a:pPr marL="0" marR="0" algn="ctr">
                        <a:lnSpc>
                          <a:spcPct val="107000"/>
                        </a:lnSpc>
                        <a:spcBef>
                          <a:spcPts val="0"/>
                        </a:spcBef>
                        <a:spcAft>
                          <a:spcPts val="0"/>
                        </a:spcAft>
                      </a:pPr>
                      <a:r>
                        <a:rPr lang="en-US" sz="1200" kern="100" dirty="0">
                          <a:effectLst/>
                        </a:rPr>
                        <a:t>11</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a:effectLst/>
                        </a:rPr>
                        <a:t>Hall Effect Sensor</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dirty="0">
                          <a:effectLst/>
                        </a:rPr>
                        <a:t>28.75</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1190.1855</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0884328"/>
                  </a:ext>
                </a:extLst>
              </a:tr>
              <a:tr h="205805">
                <a:tc>
                  <a:txBody>
                    <a:bodyPr/>
                    <a:lstStyle/>
                    <a:p>
                      <a:pPr marL="0" marR="0" algn="ctr">
                        <a:lnSpc>
                          <a:spcPct val="107000"/>
                        </a:lnSpc>
                        <a:spcBef>
                          <a:spcPts val="0"/>
                        </a:spcBef>
                        <a:spcAft>
                          <a:spcPts val="0"/>
                        </a:spcAft>
                      </a:pPr>
                      <a:r>
                        <a:rPr lang="en-US" sz="1200" kern="100" dirty="0">
                          <a:effectLst/>
                        </a:rPr>
                        <a:t>12</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a:effectLst/>
                        </a:rPr>
                        <a:t>LDR Module</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dirty="0">
                          <a:effectLst/>
                        </a:rPr>
                        <a:t>23</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1213.1855</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5151169"/>
                  </a:ext>
                </a:extLst>
              </a:tr>
              <a:tr h="205805">
                <a:tc>
                  <a:txBody>
                    <a:bodyPr/>
                    <a:lstStyle/>
                    <a:p>
                      <a:pPr marL="0" marR="0" algn="ctr">
                        <a:lnSpc>
                          <a:spcPct val="107000"/>
                        </a:lnSpc>
                        <a:spcBef>
                          <a:spcPts val="0"/>
                        </a:spcBef>
                        <a:spcAft>
                          <a:spcPts val="0"/>
                        </a:spcAft>
                      </a:pPr>
                      <a:r>
                        <a:rPr lang="en-US" sz="1200" kern="100" dirty="0">
                          <a:effectLst/>
                        </a:rPr>
                        <a:t>13</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a:effectLst/>
                        </a:rPr>
                        <a:t>MPU6050</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dirty="0">
                          <a:effectLst/>
                        </a:rPr>
                        <a:t>40.25</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1253.4355</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99148"/>
                  </a:ext>
                </a:extLst>
              </a:tr>
              <a:tr h="205805">
                <a:tc>
                  <a:txBody>
                    <a:bodyPr/>
                    <a:lstStyle/>
                    <a:p>
                      <a:pPr marL="0" marR="0" algn="ctr">
                        <a:lnSpc>
                          <a:spcPct val="107000"/>
                        </a:lnSpc>
                        <a:spcBef>
                          <a:spcPts val="0"/>
                        </a:spcBef>
                        <a:spcAft>
                          <a:spcPts val="0"/>
                        </a:spcAft>
                      </a:pPr>
                      <a:r>
                        <a:rPr lang="en-US" sz="1200" kern="100" dirty="0">
                          <a:effectLst/>
                        </a:rPr>
                        <a:t>14</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a:effectLst/>
                        </a:rPr>
                        <a:t>1N4007 Silicon Diode</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dirty="0">
                          <a:effectLst/>
                        </a:rPr>
                        <a:t>2.3</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dirty="0">
                          <a:effectLst/>
                        </a:rPr>
                        <a:t>1255.7355</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2041993"/>
                  </a:ext>
                </a:extLst>
              </a:tr>
              <a:tr h="205805">
                <a:tc>
                  <a:txBody>
                    <a:bodyPr/>
                    <a:lstStyle/>
                    <a:p>
                      <a:pPr marL="0" marR="0" algn="ctr">
                        <a:lnSpc>
                          <a:spcPct val="107000"/>
                        </a:lnSpc>
                        <a:spcBef>
                          <a:spcPts val="0"/>
                        </a:spcBef>
                        <a:spcAft>
                          <a:spcPts val="0"/>
                        </a:spcAft>
                      </a:pPr>
                      <a:r>
                        <a:rPr lang="en-US" sz="1200" kern="100" dirty="0">
                          <a:effectLst/>
                        </a:rPr>
                        <a:t>15</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a:effectLst/>
                        </a:rPr>
                        <a:t>4-AA Battery Holder W/H SWI</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11.5</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dirty="0">
                          <a:effectLst/>
                        </a:rPr>
                        <a:t>1267.2355</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4873525"/>
                  </a:ext>
                </a:extLst>
              </a:tr>
              <a:tr h="205805">
                <a:tc>
                  <a:txBody>
                    <a:bodyPr/>
                    <a:lstStyle/>
                    <a:p>
                      <a:pPr marL="0" marR="0" algn="ctr">
                        <a:lnSpc>
                          <a:spcPct val="107000"/>
                        </a:lnSpc>
                        <a:spcBef>
                          <a:spcPts val="0"/>
                        </a:spcBef>
                        <a:spcAft>
                          <a:spcPts val="0"/>
                        </a:spcAft>
                      </a:pPr>
                      <a:r>
                        <a:rPr lang="en-US" sz="1200" kern="100" dirty="0">
                          <a:effectLst/>
                        </a:rPr>
                        <a:t>16</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a:effectLst/>
                        </a:rPr>
                        <a:t>Solder (Second Instance)</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a:effectLst/>
                        </a:rPr>
                        <a:t>86.25</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kern="100" dirty="0">
                          <a:effectLst/>
                        </a:rPr>
                        <a:t>1353.4855</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1983844"/>
                  </a:ext>
                </a:extLst>
              </a:tr>
            </a:tbl>
          </a:graphicData>
        </a:graphic>
      </p:graphicFrame>
      <p:pic>
        <p:nvPicPr>
          <p:cNvPr id="10" name="Picture 9">
            <a:extLst>
              <a:ext uri="{FF2B5EF4-FFF2-40B4-BE49-F238E27FC236}">
                <a16:creationId xmlns:a16="http://schemas.microsoft.com/office/drawing/2014/main" id="{B0849ED8-DE00-D94C-00E3-B52931C6186D}"/>
              </a:ext>
            </a:extLst>
          </p:cNvPr>
          <p:cNvPicPr>
            <a:picLocks noChangeAspect="1"/>
          </p:cNvPicPr>
          <p:nvPr/>
        </p:nvPicPr>
        <p:blipFill>
          <a:blip r:embed="rId18"/>
          <a:stretch>
            <a:fillRect/>
          </a:stretch>
        </p:blipFill>
        <p:spPr>
          <a:xfrm>
            <a:off x="20399961" y="7906851"/>
            <a:ext cx="5798662" cy="2510382"/>
          </a:xfrm>
          <a:prstGeom prst="rect">
            <a:avLst/>
          </a:prstGeom>
        </p:spPr>
      </p:pic>
    </p:spTree>
  </p:cSld>
  <p:clrMapOvr>
    <a:masterClrMapping/>
  </p:clrMapOvr>
</p:sld>
</file>

<file path=ppt/theme/theme1.xml><?xml version="1.0" encoding="utf-8"?>
<a:theme xmlns:a="http://schemas.openxmlformats.org/drawingml/2006/main" name="Science Poster">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2" id="{A3AC1795-03CA-4218-8E9C-394F2C72EB71}" vid="{9E91E023-53D0-48CE-AFD1-CE3DA49243D0}"/>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4cbcb226ab018d470aa76f56d206c961">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616d3f29d0a527243dc63f3d9a000ebb"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4E3F5429-F813-495E-B30A-6F32A0935414}"/>
</file>

<file path=customXml/itemProps2.xml><?xml version="1.0" encoding="utf-8"?>
<ds:datastoreItem xmlns:ds="http://schemas.openxmlformats.org/officeDocument/2006/customXml" ds:itemID="{DDD08A24-701B-4F2B-929F-F43057DA0F32}"/>
</file>

<file path=customXml/itemProps3.xml><?xml version="1.0" encoding="utf-8"?>
<ds:datastoreItem xmlns:ds="http://schemas.openxmlformats.org/officeDocument/2006/customXml" ds:itemID="{D6DE4A60-573C-4C79-BF2E-1A013D7FE20B}"/>
</file>

<file path=docProps/app.xml><?xml version="1.0" encoding="utf-8"?>
<Properties xmlns="http://schemas.openxmlformats.org/officeDocument/2006/extended-properties" xmlns:vt="http://schemas.openxmlformats.org/officeDocument/2006/docPropsVTypes">
  <Template/>
  <TotalTime>607</TotalTime>
  <Words>527</Words>
  <Application>Microsoft Office PowerPoint</Application>
  <PresentationFormat>مخصص</PresentationFormat>
  <Paragraphs>123</Paragraphs>
  <Slides>1</Slides>
  <Notes>1</Notes>
  <HiddenSlides>0</HiddenSlides>
  <MMClips>0</MMClips>
  <ScaleCrop>false</ScaleCrop>
  <HeadingPairs>
    <vt:vector size="4" baseType="variant">
      <vt:variant>
        <vt:lpstr>نسق</vt:lpstr>
      </vt:variant>
      <vt:variant>
        <vt:i4>1</vt:i4>
      </vt:variant>
      <vt:variant>
        <vt:lpstr>عناوين الشرائح</vt:lpstr>
      </vt:variant>
      <vt:variant>
        <vt:i4>1</vt:i4>
      </vt:variant>
    </vt:vector>
  </HeadingPairs>
  <TitlesOfParts>
    <vt:vector size="2" baseType="lpstr">
      <vt:lpstr>Science Poster</vt:lpstr>
      <vt:lpstr> Senior Design Project    “End to End Secure Communication CubeSat”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ME210 Design Project</dc:title>
  <dc:creator>ABDUALRAHMAN NASSIR ALQAHTANI</dc:creator>
  <cp:lastModifiedBy>RAYAN ABDULLAH ALSHRANI</cp:lastModifiedBy>
  <cp:revision>53</cp:revision>
  <dcterms:modified xsi:type="dcterms:W3CDTF">2024-05-09T18:26:46Z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