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175200" cy="2103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A2F"/>
    <a:srgbClr val="151537"/>
    <a:srgbClr val="2E4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p:scale>
          <a:sx n="33" d="100"/>
          <a:sy n="33" d="100"/>
        </p:scale>
        <p:origin x="453" y="-5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3441913"/>
            <a:ext cx="25648920" cy="7321973"/>
          </a:xfrm>
        </p:spPr>
        <p:txBody>
          <a:bodyPr anchor="b"/>
          <a:lstStyle>
            <a:lvl1pPr algn="ctr">
              <a:defRPr sz="18400"/>
            </a:lvl1pPr>
          </a:lstStyle>
          <a:p>
            <a:r>
              <a:rPr lang="en-US"/>
              <a:t>Click to edit Master title style</a:t>
            </a:r>
            <a:endParaRPr lang="en-US" dirty="0"/>
          </a:p>
        </p:txBody>
      </p:sp>
      <p:sp>
        <p:nvSpPr>
          <p:cNvPr id="3" name="Subtitle 2"/>
          <p:cNvSpPr>
            <a:spLocks noGrp="1"/>
          </p:cNvSpPr>
          <p:nvPr>
            <p:ph type="subTitle" idx="1"/>
          </p:nvPr>
        </p:nvSpPr>
        <p:spPr>
          <a:xfrm>
            <a:off x="3771900" y="11046250"/>
            <a:ext cx="22631400" cy="5077670"/>
          </a:xfrm>
        </p:spPr>
        <p:txBody>
          <a:bodyPr/>
          <a:lstStyle>
            <a:lvl1pPr marL="0" indent="0" algn="ctr">
              <a:buNone/>
              <a:defRPr sz="7360"/>
            </a:lvl1pPr>
            <a:lvl2pPr marL="1402095" indent="0" algn="ctr">
              <a:buNone/>
              <a:defRPr sz="6133"/>
            </a:lvl2pPr>
            <a:lvl3pPr marL="2804190" indent="0" algn="ctr">
              <a:buNone/>
              <a:defRPr sz="5520"/>
            </a:lvl3pPr>
            <a:lvl4pPr marL="4206286" indent="0" algn="ctr">
              <a:buNone/>
              <a:defRPr sz="4907"/>
            </a:lvl4pPr>
            <a:lvl5pPr marL="5608381" indent="0" algn="ctr">
              <a:buNone/>
              <a:defRPr sz="4907"/>
            </a:lvl5pPr>
            <a:lvl6pPr marL="7010476" indent="0" algn="ctr">
              <a:buNone/>
              <a:defRPr sz="4907"/>
            </a:lvl6pPr>
            <a:lvl7pPr marL="8412571" indent="0" algn="ctr">
              <a:buNone/>
              <a:defRPr sz="4907"/>
            </a:lvl7pPr>
            <a:lvl8pPr marL="9814667" indent="0" algn="ctr">
              <a:buNone/>
              <a:defRPr sz="4907"/>
            </a:lvl8pPr>
            <a:lvl9pPr marL="11216762" indent="0" algn="ctr">
              <a:buNone/>
              <a:defRPr sz="49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44CF61-5276-4A76-8D97-8EC3D710F8A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7CDDD-53D0-44A5-A882-BC195A3EB544}" type="slidenum">
              <a:rPr lang="en-US" smtClean="0"/>
              <a:t>‹#›</a:t>
            </a:fld>
            <a:endParaRPr lang="en-US"/>
          </a:p>
        </p:txBody>
      </p:sp>
    </p:spTree>
    <p:extLst>
      <p:ext uri="{BB962C8B-B14F-4D97-AF65-F5344CB8AC3E}">
        <p14:creationId xmlns:p14="http://schemas.microsoft.com/office/powerpoint/2010/main" val="52225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4CF61-5276-4A76-8D97-8EC3D710F8A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7CDDD-53D0-44A5-A882-BC195A3EB544}" type="slidenum">
              <a:rPr lang="en-US" smtClean="0"/>
              <a:t>‹#›</a:t>
            </a:fld>
            <a:endParaRPr lang="en-US"/>
          </a:p>
        </p:txBody>
      </p:sp>
    </p:spTree>
    <p:extLst>
      <p:ext uri="{BB962C8B-B14F-4D97-AF65-F5344CB8AC3E}">
        <p14:creationId xmlns:p14="http://schemas.microsoft.com/office/powerpoint/2010/main" val="384686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94129" y="1119717"/>
            <a:ext cx="6506528" cy="178229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74546" y="1119717"/>
            <a:ext cx="19142393" cy="17822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4CF61-5276-4A76-8D97-8EC3D710F8A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7CDDD-53D0-44A5-A882-BC195A3EB544}" type="slidenum">
              <a:rPr lang="en-US" smtClean="0"/>
              <a:t>‹#›</a:t>
            </a:fld>
            <a:endParaRPr lang="en-US"/>
          </a:p>
        </p:txBody>
      </p:sp>
    </p:spTree>
    <p:extLst>
      <p:ext uri="{BB962C8B-B14F-4D97-AF65-F5344CB8AC3E}">
        <p14:creationId xmlns:p14="http://schemas.microsoft.com/office/powerpoint/2010/main" val="350480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4CF61-5276-4A76-8D97-8EC3D710F8A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7CDDD-53D0-44A5-A882-BC195A3EB544}" type="slidenum">
              <a:rPr lang="en-US" smtClean="0"/>
              <a:t>‹#›</a:t>
            </a:fld>
            <a:endParaRPr lang="en-US"/>
          </a:p>
        </p:txBody>
      </p:sp>
    </p:spTree>
    <p:extLst>
      <p:ext uri="{BB962C8B-B14F-4D97-AF65-F5344CB8AC3E}">
        <p14:creationId xmlns:p14="http://schemas.microsoft.com/office/powerpoint/2010/main" val="393832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8830" y="5243201"/>
            <a:ext cx="26026110" cy="8748393"/>
          </a:xfrm>
        </p:spPr>
        <p:txBody>
          <a:bodyPr anchor="b"/>
          <a:lstStyle>
            <a:lvl1pPr>
              <a:defRPr sz="18400"/>
            </a:lvl1pPr>
          </a:lstStyle>
          <a:p>
            <a:r>
              <a:rPr lang="en-US"/>
              <a:t>Click to edit Master title style</a:t>
            </a:r>
            <a:endParaRPr lang="en-US" dirty="0"/>
          </a:p>
        </p:txBody>
      </p:sp>
      <p:sp>
        <p:nvSpPr>
          <p:cNvPr id="3" name="Text Placeholder 2"/>
          <p:cNvSpPr>
            <a:spLocks noGrp="1"/>
          </p:cNvSpPr>
          <p:nvPr>
            <p:ph type="body" idx="1"/>
          </p:nvPr>
        </p:nvSpPr>
        <p:spPr>
          <a:xfrm>
            <a:off x="2058830" y="14074358"/>
            <a:ext cx="26026110" cy="4600573"/>
          </a:xfrm>
        </p:spPr>
        <p:txBody>
          <a:bodyPr/>
          <a:lstStyle>
            <a:lvl1pPr marL="0" indent="0">
              <a:buNone/>
              <a:defRPr sz="7360">
                <a:solidFill>
                  <a:schemeClr val="tx1"/>
                </a:solidFill>
              </a:defRPr>
            </a:lvl1pPr>
            <a:lvl2pPr marL="1402095" indent="0">
              <a:buNone/>
              <a:defRPr sz="6133">
                <a:solidFill>
                  <a:schemeClr val="tx1">
                    <a:tint val="75000"/>
                  </a:schemeClr>
                </a:solidFill>
              </a:defRPr>
            </a:lvl2pPr>
            <a:lvl3pPr marL="2804190" indent="0">
              <a:buNone/>
              <a:defRPr sz="5520">
                <a:solidFill>
                  <a:schemeClr val="tx1">
                    <a:tint val="75000"/>
                  </a:schemeClr>
                </a:solidFill>
              </a:defRPr>
            </a:lvl3pPr>
            <a:lvl4pPr marL="4206286" indent="0">
              <a:buNone/>
              <a:defRPr sz="4907">
                <a:solidFill>
                  <a:schemeClr val="tx1">
                    <a:tint val="75000"/>
                  </a:schemeClr>
                </a:solidFill>
              </a:defRPr>
            </a:lvl4pPr>
            <a:lvl5pPr marL="5608381" indent="0">
              <a:buNone/>
              <a:defRPr sz="4907">
                <a:solidFill>
                  <a:schemeClr val="tx1">
                    <a:tint val="75000"/>
                  </a:schemeClr>
                </a:solidFill>
              </a:defRPr>
            </a:lvl5pPr>
            <a:lvl6pPr marL="7010476" indent="0">
              <a:buNone/>
              <a:defRPr sz="4907">
                <a:solidFill>
                  <a:schemeClr val="tx1">
                    <a:tint val="75000"/>
                  </a:schemeClr>
                </a:solidFill>
              </a:defRPr>
            </a:lvl6pPr>
            <a:lvl7pPr marL="8412571" indent="0">
              <a:buNone/>
              <a:defRPr sz="4907">
                <a:solidFill>
                  <a:schemeClr val="tx1">
                    <a:tint val="75000"/>
                  </a:schemeClr>
                </a:solidFill>
              </a:defRPr>
            </a:lvl7pPr>
            <a:lvl8pPr marL="9814667" indent="0">
              <a:buNone/>
              <a:defRPr sz="4907">
                <a:solidFill>
                  <a:schemeClr val="tx1">
                    <a:tint val="75000"/>
                  </a:schemeClr>
                </a:solidFill>
              </a:defRPr>
            </a:lvl8pPr>
            <a:lvl9pPr marL="11216762" indent="0">
              <a:buNone/>
              <a:defRPr sz="49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44CF61-5276-4A76-8D97-8EC3D710F8A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7CDDD-53D0-44A5-A882-BC195A3EB544}" type="slidenum">
              <a:rPr lang="en-US" smtClean="0"/>
              <a:t>‹#›</a:t>
            </a:fld>
            <a:endParaRPr lang="en-US"/>
          </a:p>
        </p:txBody>
      </p:sp>
    </p:spTree>
    <p:extLst>
      <p:ext uri="{BB962C8B-B14F-4D97-AF65-F5344CB8AC3E}">
        <p14:creationId xmlns:p14="http://schemas.microsoft.com/office/powerpoint/2010/main" val="362656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74545" y="5598583"/>
            <a:ext cx="12824460" cy="13344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276195" y="5598583"/>
            <a:ext cx="12824460" cy="13344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44CF61-5276-4A76-8D97-8EC3D710F8A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7CDDD-53D0-44A5-A882-BC195A3EB544}" type="slidenum">
              <a:rPr lang="en-US" smtClean="0"/>
              <a:t>‹#›</a:t>
            </a:fld>
            <a:endParaRPr lang="en-US"/>
          </a:p>
        </p:txBody>
      </p:sp>
    </p:spTree>
    <p:extLst>
      <p:ext uri="{BB962C8B-B14F-4D97-AF65-F5344CB8AC3E}">
        <p14:creationId xmlns:p14="http://schemas.microsoft.com/office/powerpoint/2010/main" val="404719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78475" y="1119721"/>
            <a:ext cx="26026110" cy="40650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78479" y="5155567"/>
            <a:ext cx="12765522" cy="2526663"/>
          </a:xfrm>
        </p:spPr>
        <p:txBody>
          <a:bodyPr anchor="b"/>
          <a:lstStyle>
            <a:lvl1pPr marL="0" indent="0">
              <a:buNone/>
              <a:defRPr sz="7360" b="1"/>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4" name="Content Placeholder 3"/>
          <p:cNvSpPr>
            <a:spLocks noGrp="1"/>
          </p:cNvSpPr>
          <p:nvPr>
            <p:ph sz="half" idx="2"/>
          </p:nvPr>
        </p:nvSpPr>
        <p:spPr>
          <a:xfrm>
            <a:off x="2078479" y="7682230"/>
            <a:ext cx="12765522" cy="1129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276197" y="5155567"/>
            <a:ext cx="12828390" cy="2526663"/>
          </a:xfrm>
        </p:spPr>
        <p:txBody>
          <a:bodyPr anchor="b"/>
          <a:lstStyle>
            <a:lvl1pPr marL="0" indent="0">
              <a:buNone/>
              <a:defRPr sz="7360" b="1"/>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6" name="Content Placeholder 5"/>
          <p:cNvSpPr>
            <a:spLocks noGrp="1"/>
          </p:cNvSpPr>
          <p:nvPr>
            <p:ph sz="quarter" idx="4"/>
          </p:nvPr>
        </p:nvSpPr>
        <p:spPr>
          <a:xfrm>
            <a:off x="15276197" y="7682230"/>
            <a:ext cx="12828390" cy="1129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44CF61-5276-4A76-8D97-8EC3D710F8AA}"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7CDDD-53D0-44A5-A882-BC195A3EB544}" type="slidenum">
              <a:rPr lang="en-US" smtClean="0"/>
              <a:t>‹#›</a:t>
            </a:fld>
            <a:endParaRPr lang="en-US"/>
          </a:p>
        </p:txBody>
      </p:sp>
    </p:spTree>
    <p:extLst>
      <p:ext uri="{BB962C8B-B14F-4D97-AF65-F5344CB8AC3E}">
        <p14:creationId xmlns:p14="http://schemas.microsoft.com/office/powerpoint/2010/main" val="428101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44CF61-5276-4A76-8D97-8EC3D710F8AA}"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7CDDD-53D0-44A5-A882-BC195A3EB544}" type="slidenum">
              <a:rPr lang="en-US" smtClean="0"/>
              <a:t>‹#›</a:t>
            </a:fld>
            <a:endParaRPr lang="en-US"/>
          </a:p>
        </p:txBody>
      </p:sp>
    </p:spTree>
    <p:extLst>
      <p:ext uri="{BB962C8B-B14F-4D97-AF65-F5344CB8AC3E}">
        <p14:creationId xmlns:p14="http://schemas.microsoft.com/office/powerpoint/2010/main" val="35135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4CF61-5276-4A76-8D97-8EC3D710F8AA}"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7CDDD-53D0-44A5-A882-BC195A3EB544}" type="slidenum">
              <a:rPr lang="en-US" smtClean="0"/>
              <a:t>‹#›</a:t>
            </a:fld>
            <a:endParaRPr lang="en-US"/>
          </a:p>
        </p:txBody>
      </p:sp>
    </p:spTree>
    <p:extLst>
      <p:ext uri="{BB962C8B-B14F-4D97-AF65-F5344CB8AC3E}">
        <p14:creationId xmlns:p14="http://schemas.microsoft.com/office/powerpoint/2010/main" val="146456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1402080"/>
            <a:ext cx="9732287" cy="4907280"/>
          </a:xfrm>
        </p:spPr>
        <p:txBody>
          <a:bodyPr anchor="b"/>
          <a:lstStyle>
            <a:lvl1pPr>
              <a:defRPr sz="9813"/>
            </a:lvl1pPr>
          </a:lstStyle>
          <a:p>
            <a:r>
              <a:rPr lang="en-US"/>
              <a:t>Click to edit Master title style</a:t>
            </a:r>
            <a:endParaRPr lang="en-US" dirty="0"/>
          </a:p>
        </p:txBody>
      </p:sp>
      <p:sp>
        <p:nvSpPr>
          <p:cNvPr id="3" name="Content Placeholder 2"/>
          <p:cNvSpPr>
            <a:spLocks noGrp="1"/>
          </p:cNvSpPr>
          <p:nvPr>
            <p:ph idx="1"/>
          </p:nvPr>
        </p:nvSpPr>
        <p:spPr>
          <a:xfrm>
            <a:off x="12828390" y="3028108"/>
            <a:ext cx="15276195" cy="14945783"/>
          </a:xfrm>
        </p:spPr>
        <p:txBody>
          <a:bodyPr/>
          <a:lstStyle>
            <a:lvl1pPr>
              <a:defRPr sz="9813"/>
            </a:lvl1pPr>
            <a:lvl2pPr>
              <a:defRPr sz="8587"/>
            </a:lvl2pPr>
            <a:lvl3pPr>
              <a:defRPr sz="7360"/>
            </a:lvl3pPr>
            <a:lvl4pPr>
              <a:defRPr sz="6133"/>
            </a:lvl4pPr>
            <a:lvl5pPr>
              <a:defRPr sz="6133"/>
            </a:lvl5pPr>
            <a:lvl6pPr>
              <a:defRPr sz="6133"/>
            </a:lvl6pPr>
            <a:lvl7pPr>
              <a:defRPr sz="6133"/>
            </a:lvl7pPr>
            <a:lvl8pPr>
              <a:defRPr sz="6133"/>
            </a:lvl8pPr>
            <a:lvl9pPr>
              <a:defRPr sz="6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78476" y="6309360"/>
            <a:ext cx="9732287" cy="11688870"/>
          </a:xfrm>
        </p:spPr>
        <p:txBody>
          <a:bodyPr/>
          <a:lstStyle>
            <a:lvl1pPr marL="0" indent="0">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C644CF61-5276-4A76-8D97-8EC3D710F8A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7CDDD-53D0-44A5-A882-BC195A3EB544}" type="slidenum">
              <a:rPr lang="en-US" smtClean="0"/>
              <a:t>‹#›</a:t>
            </a:fld>
            <a:endParaRPr lang="en-US"/>
          </a:p>
        </p:txBody>
      </p:sp>
    </p:spTree>
    <p:extLst>
      <p:ext uri="{BB962C8B-B14F-4D97-AF65-F5344CB8AC3E}">
        <p14:creationId xmlns:p14="http://schemas.microsoft.com/office/powerpoint/2010/main" val="127966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1402080"/>
            <a:ext cx="9732287" cy="4907280"/>
          </a:xfrm>
        </p:spPr>
        <p:txBody>
          <a:bodyPr anchor="b"/>
          <a:lstStyle>
            <a:lvl1pPr>
              <a:defRPr sz="9813"/>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28390" y="3028108"/>
            <a:ext cx="15276195" cy="14945783"/>
          </a:xfrm>
        </p:spPr>
        <p:txBody>
          <a:bodyPr anchor="t"/>
          <a:lstStyle>
            <a:lvl1pPr marL="0" indent="0">
              <a:buNone/>
              <a:defRPr sz="9813"/>
            </a:lvl1pPr>
            <a:lvl2pPr marL="1402095" indent="0">
              <a:buNone/>
              <a:defRPr sz="8587"/>
            </a:lvl2pPr>
            <a:lvl3pPr marL="2804190" indent="0">
              <a:buNone/>
              <a:defRPr sz="7360"/>
            </a:lvl3pPr>
            <a:lvl4pPr marL="4206286" indent="0">
              <a:buNone/>
              <a:defRPr sz="6133"/>
            </a:lvl4pPr>
            <a:lvl5pPr marL="5608381" indent="0">
              <a:buNone/>
              <a:defRPr sz="6133"/>
            </a:lvl5pPr>
            <a:lvl6pPr marL="7010476" indent="0">
              <a:buNone/>
              <a:defRPr sz="6133"/>
            </a:lvl6pPr>
            <a:lvl7pPr marL="8412571" indent="0">
              <a:buNone/>
              <a:defRPr sz="6133"/>
            </a:lvl7pPr>
            <a:lvl8pPr marL="9814667" indent="0">
              <a:buNone/>
              <a:defRPr sz="6133"/>
            </a:lvl8pPr>
            <a:lvl9pPr marL="11216762" indent="0">
              <a:buNone/>
              <a:defRPr sz="6133"/>
            </a:lvl9pPr>
          </a:lstStyle>
          <a:p>
            <a:r>
              <a:rPr lang="en-US"/>
              <a:t>Click icon to add picture</a:t>
            </a:r>
            <a:endParaRPr lang="en-US" dirty="0"/>
          </a:p>
        </p:txBody>
      </p:sp>
      <p:sp>
        <p:nvSpPr>
          <p:cNvPr id="4" name="Text Placeholder 3"/>
          <p:cNvSpPr>
            <a:spLocks noGrp="1"/>
          </p:cNvSpPr>
          <p:nvPr>
            <p:ph type="body" sz="half" idx="2"/>
          </p:nvPr>
        </p:nvSpPr>
        <p:spPr>
          <a:xfrm>
            <a:off x="2078476" y="6309360"/>
            <a:ext cx="9732287" cy="11688870"/>
          </a:xfrm>
        </p:spPr>
        <p:txBody>
          <a:bodyPr/>
          <a:lstStyle>
            <a:lvl1pPr marL="0" indent="0">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C644CF61-5276-4A76-8D97-8EC3D710F8A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7CDDD-53D0-44A5-A882-BC195A3EB544}" type="slidenum">
              <a:rPr lang="en-US" smtClean="0"/>
              <a:t>‹#›</a:t>
            </a:fld>
            <a:endParaRPr lang="en-US"/>
          </a:p>
        </p:txBody>
      </p:sp>
    </p:spTree>
    <p:extLst>
      <p:ext uri="{BB962C8B-B14F-4D97-AF65-F5344CB8AC3E}">
        <p14:creationId xmlns:p14="http://schemas.microsoft.com/office/powerpoint/2010/main" val="62990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4545" y="1119721"/>
            <a:ext cx="26026110" cy="40650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4545" y="5598583"/>
            <a:ext cx="26026110" cy="133441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4545" y="19492811"/>
            <a:ext cx="6789420" cy="1119717"/>
          </a:xfrm>
          <a:prstGeom prst="rect">
            <a:avLst/>
          </a:prstGeom>
        </p:spPr>
        <p:txBody>
          <a:bodyPr vert="horz" lIns="91440" tIns="45720" rIns="91440" bIns="45720" rtlCol="0" anchor="ctr"/>
          <a:lstStyle>
            <a:lvl1pPr algn="l">
              <a:defRPr sz="3680">
                <a:solidFill>
                  <a:schemeClr val="tx1">
                    <a:tint val="75000"/>
                  </a:schemeClr>
                </a:solidFill>
              </a:defRPr>
            </a:lvl1pPr>
          </a:lstStyle>
          <a:p>
            <a:fld id="{C644CF61-5276-4A76-8D97-8EC3D710F8AA}" type="datetimeFigureOut">
              <a:rPr lang="en-US" smtClean="0"/>
              <a:t>12/7/2023</a:t>
            </a:fld>
            <a:endParaRPr lang="en-US"/>
          </a:p>
        </p:txBody>
      </p:sp>
      <p:sp>
        <p:nvSpPr>
          <p:cNvPr id="5" name="Footer Placeholder 4"/>
          <p:cNvSpPr>
            <a:spLocks noGrp="1"/>
          </p:cNvSpPr>
          <p:nvPr>
            <p:ph type="ftr" sz="quarter" idx="3"/>
          </p:nvPr>
        </p:nvSpPr>
        <p:spPr>
          <a:xfrm>
            <a:off x="9995535" y="19492811"/>
            <a:ext cx="10184130" cy="1119717"/>
          </a:xfrm>
          <a:prstGeom prst="rect">
            <a:avLst/>
          </a:prstGeom>
        </p:spPr>
        <p:txBody>
          <a:bodyPr vert="horz" lIns="91440" tIns="45720" rIns="91440" bIns="45720" rtlCol="0" anchor="ctr"/>
          <a:lstStyle>
            <a:lvl1pPr algn="ctr">
              <a:defRPr sz="3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11235" y="19492811"/>
            <a:ext cx="6789420" cy="1119717"/>
          </a:xfrm>
          <a:prstGeom prst="rect">
            <a:avLst/>
          </a:prstGeom>
        </p:spPr>
        <p:txBody>
          <a:bodyPr vert="horz" lIns="91440" tIns="45720" rIns="91440" bIns="45720" rtlCol="0" anchor="ctr"/>
          <a:lstStyle>
            <a:lvl1pPr algn="r">
              <a:defRPr sz="3680">
                <a:solidFill>
                  <a:schemeClr val="tx1">
                    <a:tint val="75000"/>
                  </a:schemeClr>
                </a:solidFill>
              </a:defRPr>
            </a:lvl1pPr>
          </a:lstStyle>
          <a:p>
            <a:fld id="{A7D7CDDD-53D0-44A5-A882-BC195A3EB544}" type="slidenum">
              <a:rPr lang="en-US" smtClean="0"/>
              <a:t>‹#›</a:t>
            </a:fld>
            <a:endParaRPr lang="en-US"/>
          </a:p>
        </p:txBody>
      </p:sp>
    </p:spTree>
    <p:extLst>
      <p:ext uri="{BB962C8B-B14F-4D97-AF65-F5344CB8AC3E}">
        <p14:creationId xmlns:p14="http://schemas.microsoft.com/office/powerpoint/2010/main" val="1869253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04190" rtl="0" eaLnBrk="1" latinLnBrk="0" hangingPunct="1">
        <a:lnSpc>
          <a:spcPct val="90000"/>
        </a:lnSpc>
        <a:spcBef>
          <a:spcPct val="0"/>
        </a:spcBef>
        <a:buNone/>
        <a:defRPr sz="13493" kern="1200">
          <a:solidFill>
            <a:schemeClr val="tx1"/>
          </a:solidFill>
          <a:latin typeface="+mj-lt"/>
          <a:ea typeface="+mj-ea"/>
          <a:cs typeface="+mj-cs"/>
        </a:defRPr>
      </a:lvl1pPr>
    </p:titleStyle>
    <p:bodyStyle>
      <a:lvl1pPr marL="701048" indent="-701048" algn="l" defTabSz="2804190" rtl="0" eaLnBrk="1" latinLnBrk="0" hangingPunct="1">
        <a:lnSpc>
          <a:spcPct val="90000"/>
        </a:lnSpc>
        <a:spcBef>
          <a:spcPts val="3067"/>
        </a:spcBef>
        <a:buFont typeface="Arial" panose="020B0604020202020204" pitchFamily="34" charset="0"/>
        <a:buChar char="•"/>
        <a:defRPr sz="8587" kern="1200">
          <a:solidFill>
            <a:schemeClr val="tx1"/>
          </a:solidFill>
          <a:latin typeface="+mn-lt"/>
          <a:ea typeface="+mn-ea"/>
          <a:cs typeface="+mn-cs"/>
        </a:defRPr>
      </a:lvl1pPr>
      <a:lvl2pPr marL="2103143" indent="-701048" algn="l" defTabSz="2804190" rtl="0" eaLnBrk="1" latinLnBrk="0" hangingPunct="1">
        <a:lnSpc>
          <a:spcPct val="90000"/>
        </a:lnSpc>
        <a:spcBef>
          <a:spcPts val="1533"/>
        </a:spcBef>
        <a:buFont typeface="Arial" panose="020B0604020202020204" pitchFamily="34" charset="0"/>
        <a:buChar char="•"/>
        <a:defRPr sz="7360" kern="1200">
          <a:solidFill>
            <a:schemeClr val="tx1"/>
          </a:solidFill>
          <a:latin typeface="+mn-lt"/>
          <a:ea typeface="+mn-ea"/>
          <a:cs typeface="+mn-cs"/>
        </a:defRPr>
      </a:lvl2pPr>
      <a:lvl3pPr marL="3505238" indent="-701048" algn="l" defTabSz="2804190" rtl="0" eaLnBrk="1" latinLnBrk="0" hangingPunct="1">
        <a:lnSpc>
          <a:spcPct val="90000"/>
        </a:lnSpc>
        <a:spcBef>
          <a:spcPts val="1533"/>
        </a:spcBef>
        <a:buFont typeface="Arial" panose="020B0604020202020204" pitchFamily="34" charset="0"/>
        <a:buChar char="•"/>
        <a:defRPr sz="6133" kern="1200">
          <a:solidFill>
            <a:schemeClr val="tx1"/>
          </a:solidFill>
          <a:latin typeface="+mn-lt"/>
          <a:ea typeface="+mn-ea"/>
          <a:cs typeface="+mn-cs"/>
        </a:defRPr>
      </a:lvl3pPr>
      <a:lvl4pPr marL="4907333"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4pPr>
      <a:lvl5pPr marL="6309429"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5pPr>
      <a:lvl6pPr marL="7711524"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6pPr>
      <a:lvl7pPr marL="9113619"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7pPr>
      <a:lvl8pPr marL="10515714"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8pPr>
      <a:lvl9pPr marL="11917810" indent="-701048" algn="l" defTabSz="2804190" rtl="0" eaLnBrk="1" latinLnBrk="0" hangingPunct="1">
        <a:lnSpc>
          <a:spcPct val="90000"/>
        </a:lnSpc>
        <a:spcBef>
          <a:spcPts val="1533"/>
        </a:spcBef>
        <a:buFont typeface="Arial" panose="020B0604020202020204" pitchFamily="34" charset="0"/>
        <a:buChar char="•"/>
        <a:defRPr sz="5520" kern="1200">
          <a:solidFill>
            <a:schemeClr val="tx1"/>
          </a:solidFill>
          <a:latin typeface="+mn-lt"/>
          <a:ea typeface="+mn-ea"/>
          <a:cs typeface="+mn-cs"/>
        </a:defRPr>
      </a:lvl9pPr>
    </p:bodyStyle>
    <p:otherStyle>
      <a:defPPr>
        <a:defRPr lang="en-US"/>
      </a:defPPr>
      <a:lvl1pPr marL="0" algn="l" defTabSz="2804190" rtl="0" eaLnBrk="1" latinLnBrk="0" hangingPunct="1">
        <a:defRPr sz="5520" kern="1200">
          <a:solidFill>
            <a:schemeClr val="tx1"/>
          </a:solidFill>
          <a:latin typeface="+mn-lt"/>
          <a:ea typeface="+mn-ea"/>
          <a:cs typeface="+mn-cs"/>
        </a:defRPr>
      </a:lvl1pPr>
      <a:lvl2pPr marL="1402095" algn="l" defTabSz="2804190" rtl="0" eaLnBrk="1" latinLnBrk="0" hangingPunct="1">
        <a:defRPr sz="5520" kern="1200">
          <a:solidFill>
            <a:schemeClr val="tx1"/>
          </a:solidFill>
          <a:latin typeface="+mn-lt"/>
          <a:ea typeface="+mn-ea"/>
          <a:cs typeface="+mn-cs"/>
        </a:defRPr>
      </a:lvl2pPr>
      <a:lvl3pPr marL="2804190" algn="l" defTabSz="2804190" rtl="0" eaLnBrk="1" latinLnBrk="0" hangingPunct="1">
        <a:defRPr sz="5520" kern="1200">
          <a:solidFill>
            <a:schemeClr val="tx1"/>
          </a:solidFill>
          <a:latin typeface="+mn-lt"/>
          <a:ea typeface="+mn-ea"/>
          <a:cs typeface="+mn-cs"/>
        </a:defRPr>
      </a:lvl3pPr>
      <a:lvl4pPr marL="4206286" algn="l" defTabSz="2804190" rtl="0" eaLnBrk="1" latinLnBrk="0" hangingPunct="1">
        <a:defRPr sz="5520" kern="1200">
          <a:solidFill>
            <a:schemeClr val="tx1"/>
          </a:solidFill>
          <a:latin typeface="+mn-lt"/>
          <a:ea typeface="+mn-ea"/>
          <a:cs typeface="+mn-cs"/>
        </a:defRPr>
      </a:lvl4pPr>
      <a:lvl5pPr marL="5608381" algn="l" defTabSz="2804190" rtl="0" eaLnBrk="1" latinLnBrk="0" hangingPunct="1">
        <a:defRPr sz="5520" kern="1200">
          <a:solidFill>
            <a:schemeClr val="tx1"/>
          </a:solidFill>
          <a:latin typeface="+mn-lt"/>
          <a:ea typeface="+mn-ea"/>
          <a:cs typeface="+mn-cs"/>
        </a:defRPr>
      </a:lvl5pPr>
      <a:lvl6pPr marL="7010476" algn="l" defTabSz="2804190" rtl="0" eaLnBrk="1" latinLnBrk="0" hangingPunct="1">
        <a:defRPr sz="5520" kern="1200">
          <a:solidFill>
            <a:schemeClr val="tx1"/>
          </a:solidFill>
          <a:latin typeface="+mn-lt"/>
          <a:ea typeface="+mn-ea"/>
          <a:cs typeface="+mn-cs"/>
        </a:defRPr>
      </a:lvl6pPr>
      <a:lvl7pPr marL="8412571" algn="l" defTabSz="2804190" rtl="0" eaLnBrk="1" latinLnBrk="0" hangingPunct="1">
        <a:defRPr sz="5520" kern="1200">
          <a:solidFill>
            <a:schemeClr val="tx1"/>
          </a:solidFill>
          <a:latin typeface="+mn-lt"/>
          <a:ea typeface="+mn-ea"/>
          <a:cs typeface="+mn-cs"/>
        </a:defRPr>
      </a:lvl7pPr>
      <a:lvl8pPr marL="9814667" algn="l" defTabSz="2804190" rtl="0" eaLnBrk="1" latinLnBrk="0" hangingPunct="1">
        <a:defRPr sz="5520" kern="1200">
          <a:solidFill>
            <a:schemeClr val="tx1"/>
          </a:solidFill>
          <a:latin typeface="+mn-lt"/>
          <a:ea typeface="+mn-ea"/>
          <a:cs typeface="+mn-cs"/>
        </a:defRPr>
      </a:lvl8pPr>
      <a:lvl9pPr marL="11216762" algn="l" defTabSz="2804190" rtl="0" eaLnBrk="1" latinLnBrk="0" hangingPunct="1">
        <a:defRPr sz="5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799A-3E70-77A6-3CC5-AB132F3C3B01}"/>
              </a:ext>
            </a:extLst>
          </p:cNvPr>
          <p:cNvSpPr>
            <a:spLocks noGrp="1"/>
          </p:cNvSpPr>
          <p:nvPr>
            <p:ph type="ctrTitle"/>
          </p:nvPr>
        </p:nvSpPr>
        <p:spPr>
          <a:xfrm>
            <a:off x="0" y="-145142"/>
            <a:ext cx="30175200" cy="4304168"/>
          </a:xfrm>
          <a:solidFill>
            <a:srgbClr val="2C4A2F"/>
          </a:solidFill>
        </p:spPr>
        <p:txBody>
          <a:bodyPr>
            <a:normAutofit/>
          </a:bodyPr>
          <a:lstStyle/>
          <a:p>
            <a:r>
              <a:rPr lang="en-US" sz="5400" b="1" dirty="0">
                <a:solidFill>
                  <a:schemeClr val="bg1"/>
                </a:solidFill>
              </a:rPr>
              <a:t>Team 25</a:t>
            </a:r>
          </a:p>
        </p:txBody>
      </p:sp>
      <p:sp>
        <p:nvSpPr>
          <p:cNvPr id="3" name="Subtitle 2">
            <a:extLst>
              <a:ext uri="{FF2B5EF4-FFF2-40B4-BE49-F238E27FC236}">
                <a16:creationId xmlns:a16="http://schemas.microsoft.com/office/drawing/2014/main" id="{086B1DE8-1FB0-17DB-37DE-5A4559E5529E}"/>
              </a:ext>
            </a:extLst>
          </p:cNvPr>
          <p:cNvSpPr>
            <a:spLocks noGrp="1"/>
          </p:cNvSpPr>
          <p:nvPr>
            <p:ph type="subTitle" idx="1"/>
          </p:nvPr>
        </p:nvSpPr>
        <p:spPr>
          <a:xfrm>
            <a:off x="27054628" y="302972"/>
            <a:ext cx="3120572" cy="3585027"/>
          </a:xfrm>
        </p:spPr>
        <p:txBody>
          <a:bodyPr>
            <a:normAutofit fontScale="92500" lnSpcReduction="10000"/>
          </a:bodyPr>
          <a:lstStyle/>
          <a:p>
            <a:pPr algn="l"/>
            <a:r>
              <a:rPr lang="en-US" sz="2200" dirty="0">
                <a:solidFill>
                  <a:schemeClr val="bg1"/>
                </a:solidFill>
                <a:latin typeface="Abadi" panose="020B0604020104020204" pitchFamily="34" charset="0"/>
              </a:rPr>
              <a:t>Faisal </a:t>
            </a:r>
            <a:r>
              <a:rPr lang="en-US" sz="2200" dirty="0" err="1">
                <a:solidFill>
                  <a:schemeClr val="bg1"/>
                </a:solidFill>
                <a:latin typeface="Abadi" panose="020B0604020104020204" pitchFamily="34" charset="0"/>
              </a:rPr>
              <a:t>Alssuwiyyan</a:t>
            </a:r>
            <a:r>
              <a:rPr lang="en-US" sz="2200" dirty="0">
                <a:solidFill>
                  <a:schemeClr val="bg1"/>
                </a:solidFill>
                <a:latin typeface="Abadi" panose="020B0604020104020204" pitchFamily="34" charset="0"/>
              </a:rPr>
              <a:t> (EE) </a:t>
            </a:r>
          </a:p>
          <a:p>
            <a:pPr algn="l"/>
            <a:r>
              <a:rPr lang="en-US" sz="2200" dirty="0">
                <a:solidFill>
                  <a:schemeClr val="bg1"/>
                </a:solidFill>
                <a:latin typeface="Abadi" panose="020B0604020104020204" pitchFamily="34" charset="0"/>
              </a:rPr>
              <a:t>Faisal </a:t>
            </a:r>
            <a:r>
              <a:rPr lang="en-US" sz="2200" dirty="0" err="1">
                <a:solidFill>
                  <a:schemeClr val="bg1"/>
                </a:solidFill>
                <a:latin typeface="Abadi" panose="020B0604020104020204" pitchFamily="34" charset="0"/>
              </a:rPr>
              <a:t>Alahmri</a:t>
            </a:r>
            <a:r>
              <a:rPr lang="en-US" sz="2200" dirty="0">
                <a:solidFill>
                  <a:schemeClr val="bg1"/>
                </a:solidFill>
                <a:latin typeface="Abadi" panose="020B0604020104020204" pitchFamily="34" charset="0"/>
              </a:rPr>
              <a:t> (EE) </a:t>
            </a:r>
          </a:p>
          <a:p>
            <a:pPr algn="l"/>
            <a:r>
              <a:rPr lang="en-US" sz="2200" dirty="0" err="1">
                <a:solidFill>
                  <a:schemeClr val="bg1"/>
                </a:solidFill>
                <a:latin typeface="Abadi" panose="020B0604020104020204" pitchFamily="34" charset="0"/>
              </a:rPr>
              <a:t>Abdulelah</a:t>
            </a:r>
            <a:r>
              <a:rPr lang="en-US" sz="2200" dirty="0">
                <a:solidFill>
                  <a:schemeClr val="bg1"/>
                </a:solidFill>
                <a:latin typeface="Abadi" panose="020B0604020104020204" pitchFamily="34" charset="0"/>
              </a:rPr>
              <a:t> </a:t>
            </a:r>
            <a:r>
              <a:rPr lang="en-US" sz="2200" dirty="0" err="1">
                <a:solidFill>
                  <a:schemeClr val="bg1"/>
                </a:solidFill>
                <a:latin typeface="Abadi" panose="020B0604020104020204" pitchFamily="34" charset="0"/>
              </a:rPr>
              <a:t>Alqahtani</a:t>
            </a:r>
            <a:r>
              <a:rPr lang="en-US" sz="2200" dirty="0">
                <a:solidFill>
                  <a:schemeClr val="bg1"/>
                </a:solidFill>
                <a:latin typeface="Abadi" panose="020B0604020104020204" pitchFamily="34" charset="0"/>
              </a:rPr>
              <a:t> (CHE) </a:t>
            </a:r>
          </a:p>
          <a:p>
            <a:pPr algn="l"/>
            <a:r>
              <a:rPr lang="en-US" sz="2200" dirty="0">
                <a:solidFill>
                  <a:schemeClr val="bg1"/>
                </a:solidFill>
                <a:latin typeface="Abadi" panose="020B0604020104020204" pitchFamily="34" charset="0"/>
              </a:rPr>
              <a:t>Hamza Al-Ismail (CHE) </a:t>
            </a:r>
          </a:p>
          <a:p>
            <a:pPr algn="l"/>
            <a:r>
              <a:rPr lang="en-US" sz="2200" dirty="0">
                <a:solidFill>
                  <a:schemeClr val="bg1"/>
                </a:solidFill>
                <a:latin typeface="Abadi" panose="020B0604020104020204" pitchFamily="34" charset="0"/>
              </a:rPr>
              <a:t>Fahd Al </a:t>
            </a:r>
            <a:r>
              <a:rPr lang="en-US" sz="2200" dirty="0" err="1">
                <a:solidFill>
                  <a:schemeClr val="bg1"/>
                </a:solidFill>
                <a:latin typeface="Abadi" panose="020B0604020104020204" pitchFamily="34" charset="0"/>
              </a:rPr>
              <a:t>Mohaimeed</a:t>
            </a:r>
            <a:r>
              <a:rPr lang="en-US" sz="2200" dirty="0">
                <a:solidFill>
                  <a:schemeClr val="bg1"/>
                </a:solidFill>
                <a:latin typeface="Abadi" panose="020B0604020104020204" pitchFamily="34" charset="0"/>
              </a:rPr>
              <a:t> (ISE) </a:t>
            </a:r>
          </a:p>
          <a:p>
            <a:pPr algn="l"/>
            <a:r>
              <a:rPr lang="en-US" sz="2200" dirty="0">
                <a:solidFill>
                  <a:schemeClr val="bg1"/>
                </a:solidFill>
                <a:latin typeface="Abadi" panose="020B0604020104020204" pitchFamily="34" charset="0"/>
              </a:rPr>
              <a:t>Ahmed Al </a:t>
            </a:r>
            <a:r>
              <a:rPr lang="en-US" sz="2200" dirty="0" err="1">
                <a:solidFill>
                  <a:schemeClr val="bg1"/>
                </a:solidFill>
                <a:latin typeface="Abadi" panose="020B0604020104020204" pitchFamily="34" charset="0"/>
              </a:rPr>
              <a:t>Shuwaikhat</a:t>
            </a:r>
            <a:r>
              <a:rPr lang="en-US" sz="2200" dirty="0">
                <a:solidFill>
                  <a:schemeClr val="bg1"/>
                </a:solidFill>
                <a:latin typeface="Abadi" panose="020B0604020104020204" pitchFamily="34" charset="0"/>
              </a:rPr>
              <a:t> (ISE) </a:t>
            </a:r>
          </a:p>
          <a:p>
            <a:pPr algn="l"/>
            <a:endParaRPr lang="en-US" sz="3600" dirty="0">
              <a:solidFill>
                <a:schemeClr val="bg1"/>
              </a:solidFill>
              <a:latin typeface="Abadi" panose="020B0604020104020204" pitchFamily="34" charset="0"/>
            </a:endParaRPr>
          </a:p>
        </p:txBody>
      </p:sp>
      <p:sp>
        <p:nvSpPr>
          <p:cNvPr id="4" name="TextBox 3">
            <a:extLst>
              <a:ext uri="{FF2B5EF4-FFF2-40B4-BE49-F238E27FC236}">
                <a16:creationId xmlns:a16="http://schemas.microsoft.com/office/drawing/2014/main" id="{D7F6F0D4-B50C-D198-643B-133A2469AF53}"/>
              </a:ext>
            </a:extLst>
          </p:cNvPr>
          <p:cNvSpPr txBox="1"/>
          <p:nvPr/>
        </p:nvSpPr>
        <p:spPr>
          <a:xfrm>
            <a:off x="10523067" y="1229740"/>
            <a:ext cx="9224312" cy="1200329"/>
          </a:xfrm>
          <a:prstGeom prst="rect">
            <a:avLst/>
          </a:prstGeom>
          <a:noFill/>
        </p:spPr>
        <p:txBody>
          <a:bodyPr wrap="square" rtlCol="0">
            <a:spAutoFit/>
          </a:bodyPr>
          <a:lstStyle/>
          <a:p>
            <a:pPr algn="ctr"/>
            <a:r>
              <a:rPr lang="en-US" sz="7200" dirty="0">
                <a:solidFill>
                  <a:schemeClr val="bg1"/>
                </a:solidFill>
                <a:latin typeface="Abadi" panose="020B0604020104020204" pitchFamily="34" charset="0"/>
              </a:rPr>
              <a:t>Water Tank Cooler </a:t>
            </a:r>
          </a:p>
        </p:txBody>
      </p:sp>
      <p:sp>
        <p:nvSpPr>
          <p:cNvPr id="5" name="TextBox 4">
            <a:extLst>
              <a:ext uri="{FF2B5EF4-FFF2-40B4-BE49-F238E27FC236}">
                <a16:creationId xmlns:a16="http://schemas.microsoft.com/office/drawing/2014/main" id="{E6ED2CFD-C39E-9270-34E5-C6F5BEA81948}"/>
              </a:ext>
            </a:extLst>
          </p:cNvPr>
          <p:cNvSpPr txBox="1"/>
          <p:nvPr/>
        </p:nvSpPr>
        <p:spPr>
          <a:xfrm>
            <a:off x="21619937" y="4959488"/>
            <a:ext cx="8157029" cy="1200329"/>
          </a:xfrm>
          <a:prstGeom prst="rect">
            <a:avLst/>
          </a:prstGeom>
          <a:solidFill>
            <a:srgbClr val="2C4A2F"/>
          </a:solidFill>
        </p:spPr>
        <p:txBody>
          <a:bodyPr wrap="square" rtlCol="0">
            <a:spAutoFit/>
          </a:bodyPr>
          <a:lstStyle/>
          <a:p>
            <a:pPr algn="ctr"/>
            <a:r>
              <a:rPr lang="en-US" sz="7200" dirty="0">
                <a:solidFill>
                  <a:schemeClr val="bg1"/>
                </a:solidFill>
              </a:rPr>
              <a:t>Testing </a:t>
            </a:r>
          </a:p>
        </p:txBody>
      </p:sp>
      <p:pic>
        <p:nvPicPr>
          <p:cNvPr id="7" name="Picture 6">
            <a:extLst>
              <a:ext uri="{FF2B5EF4-FFF2-40B4-BE49-F238E27FC236}">
                <a16:creationId xmlns:a16="http://schemas.microsoft.com/office/drawing/2014/main" id="{A4D5688D-A8BF-7F8E-1AF3-A172CF331BE9}"/>
              </a:ext>
            </a:extLst>
          </p:cNvPr>
          <p:cNvPicPr>
            <a:picLocks noChangeAspect="1"/>
          </p:cNvPicPr>
          <p:nvPr/>
        </p:nvPicPr>
        <p:blipFill>
          <a:blip r:embed="rId2"/>
          <a:stretch>
            <a:fillRect/>
          </a:stretch>
        </p:blipFill>
        <p:spPr>
          <a:xfrm>
            <a:off x="-41547" y="-146957"/>
            <a:ext cx="6235217" cy="1976862"/>
          </a:xfrm>
          <a:prstGeom prst="rect">
            <a:avLst/>
          </a:prstGeom>
        </p:spPr>
      </p:pic>
      <p:sp>
        <p:nvSpPr>
          <p:cNvPr id="8" name="Subtitle 2">
            <a:extLst>
              <a:ext uri="{FF2B5EF4-FFF2-40B4-BE49-F238E27FC236}">
                <a16:creationId xmlns:a16="http://schemas.microsoft.com/office/drawing/2014/main" id="{083960E6-CBB8-B3E8-5D31-0C7224155295}"/>
              </a:ext>
            </a:extLst>
          </p:cNvPr>
          <p:cNvSpPr txBox="1">
            <a:spLocks/>
          </p:cNvSpPr>
          <p:nvPr/>
        </p:nvSpPr>
        <p:spPr>
          <a:xfrm>
            <a:off x="4572000" y="1255486"/>
            <a:ext cx="7942944" cy="4071257"/>
          </a:xfrm>
          <a:prstGeom prst="rect">
            <a:avLst/>
          </a:prstGeom>
        </p:spPr>
        <p:txBody>
          <a:bodyPr vert="horz" lIns="91440" tIns="45720" rIns="91440" bIns="45720" rtlCol="0">
            <a:normAutofit/>
          </a:bodyPr>
          <a:lstStyle>
            <a:lvl1pPr marL="0" indent="0" algn="ctr" defTabSz="2103120" rtl="0" eaLnBrk="1" latinLnBrk="0" hangingPunct="1">
              <a:lnSpc>
                <a:spcPct val="90000"/>
              </a:lnSpc>
              <a:spcBef>
                <a:spcPts val="2300"/>
              </a:spcBef>
              <a:buFont typeface="Arial" panose="020B0604020202020204" pitchFamily="34" charset="0"/>
              <a:buNone/>
              <a:defRPr sz="5520" kern="1200">
                <a:solidFill>
                  <a:schemeClr val="tx1"/>
                </a:solidFill>
                <a:latin typeface="+mn-lt"/>
                <a:ea typeface="+mn-ea"/>
                <a:cs typeface="+mn-cs"/>
              </a:defRPr>
            </a:lvl1pPr>
            <a:lvl2pPr marL="1051560" indent="0" algn="ctr" defTabSz="2103120" rtl="0" eaLnBrk="1" latinLnBrk="0" hangingPunct="1">
              <a:lnSpc>
                <a:spcPct val="90000"/>
              </a:lnSpc>
              <a:spcBef>
                <a:spcPts val="1150"/>
              </a:spcBef>
              <a:buFont typeface="Arial" panose="020B0604020202020204" pitchFamily="34" charset="0"/>
              <a:buNone/>
              <a:defRPr sz="4600" kern="1200">
                <a:solidFill>
                  <a:schemeClr val="tx1"/>
                </a:solidFill>
                <a:latin typeface="+mn-lt"/>
                <a:ea typeface="+mn-ea"/>
                <a:cs typeface="+mn-cs"/>
              </a:defRPr>
            </a:lvl2pPr>
            <a:lvl3pPr marL="2103120" indent="0" algn="ctr" defTabSz="2103120" rtl="0" eaLnBrk="1" latinLnBrk="0" hangingPunct="1">
              <a:lnSpc>
                <a:spcPct val="90000"/>
              </a:lnSpc>
              <a:spcBef>
                <a:spcPts val="1150"/>
              </a:spcBef>
              <a:buFont typeface="Arial" panose="020B0604020202020204" pitchFamily="34" charset="0"/>
              <a:buNone/>
              <a:defRPr sz="4140" kern="1200">
                <a:solidFill>
                  <a:schemeClr val="tx1"/>
                </a:solidFill>
                <a:latin typeface="+mn-lt"/>
                <a:ea typeface="+mn-ea"/>
                <a:cs typeface="+mn-cs"/>
              </a:defRPr>
            </a:lvl3pPr>
            <a:lvl4pPr marL="3154680" indent="0" algn="ctr" defTabSz="2103120" rtl="0" eaLnBrk="1" latinLnBrk="0" hangingPunct="1">
              <a:lnSpc>
                <a:spcPct val="90000"/>
              </a:lnSpc>
              <a:spcBef>
                <a:spcPts val="1150"/>
              </a:spcBef>
              <a:buFont typeface="Arial" panose="020B0604020202020204" pitchFamily="34" charset="0"/>
              <a:buNone/>
              <a:defRPr sz="3680" kern="1200">
                <a:solidFill>
                  <a:schemeClr val="tx1"/>
                </a:solidFill>
                <a:latin typeface="+mn-lt"/>
                <a:ea typeface="+mn-ea"/>
                <a:cs typeface="+mn-cs"/>
              </a:defRPr>
            </a:lvl4pPr>
            <a:lvl5pPr marL="4206240" indent="0" algn="ctr" defTabSz="2103120" rtl="0" eaLnBrk="1" latinLnBrk="0" hangingPunct="1">
              <a:lnSpc>
                <a:spcPct val="90000"/>
              </a:lnSpc>
              <a:spcBef>
                <a:spcPts val="1150"/>
              </a:spcBef>
              <a:buFont typeface="Arial" panose="020B0604020202020204" pitchFamily="34" charset="0"/>
              <a:buNone/>
              <a:defRPr sz="3680" kern="1200">
                <a:solidFill>
                  <a:schemeClr val="tx1"/>
                </a:solidFill>
                <a:latin typeface="+mn-lt"/>
                <a:ea typeface="+mn-ea"/>
                <a:cs typeface="+mn-cs"/>
              </a:defRPr>
            </a:lvl5pPr>
            <a:lvl6pPr marL="5257800" indent="0" algn="ctr" defTabSz="2103120" rtl="0" eaLnBrk="1" latinLnBrk="0" hangingPunct="1">
              <a:lnSpc>
                <a:spcPct val="90000"/>
              </a:lnSpc>
              <a:spcBef>
                <a:spcPts val="1150"/>
              </a:spcBef>
              <a:buFont typeface="Arial" panose="020B0604020202020204" pitchFamily="34" charset="0"/>
              <a:buNone/>
              <a:defRPr sz="3680" kern="1200">
                <a:solidFill>
                  <a:schemeClr val="tx1"/>
                </a:solidFill>
                <a:latin typeface="+mn-lt"/>
                <a:ea typeface="+mn-ea"/>
                <a:cs typeface="+mn-cs"/>
              </a:defRPr>
            </a:lvl6pPr>
            <a:lvl7pPr marL="6309360" indent="0" algn="ctr" defTabSz="2103120" rtl="0" eaLnBrk="1" latinLnBrk="0" hangingPunct="1">
              <a:lnSpc>
                <a:spcPct val="90000"/>
              </a:lnSpc>
              <a:spcBef>
                <a:spcPts val="1150"/>
              </a:spcBef>
              <a:buFont typeface="Arial" panose="020B0604020202020204" pitchFamily="34" charset="0"/>
              <a:buNone/>
              <a:defRPr sz="3680" kern="1200">
                <a:solidFill>
                  <a:schemeClr val="tx1"/>
                </a:solidFill>
                <a:latin typeface="+mn-lt"/>
                <a:ea typeface="+mn-ea"/>
                <a:cs typeface="+mn-cs"/>
              </a:defRPr>
            </a:lvl7pPr>
            <a:lvl8pPr marL="7360920" indent="0" algn="ctr" defTabSz="2103120" rtl="0" eaLnBrk="1" latinLnBrk="0" hangingPunct="1">
              <a:lnSpc>
                <a:spcPct val="90000"/>
              </a:lnSpc>
              <a:spcBef>
                <a:spcPts val="1150"/>
              </a:spcBef>
              <a:buFont typeface="Arial" panose="020B0604020202020204" pitchFamily="34" charset="0"/>
              <a:buNone/>
              <a:defRPr sz="3680" kern="1200">
                <a:solidFill>
                  <a:schemeClr val="tx1"/>
                </a:solidFill>
                <a:latin typeface="+mn-lt"/>
                <a:ea typeface="+mn-ea"/>
                <a:cs typeface="+mn-cs"/>
              </a:defRPr>
            </a:lvl8pPr>
            <a:lvl9pPr marL="8412480" indent="0" algn="ctr" defTabSz="2103120" rtl="0" eaLnBrk="1" latinLnBrk="0" hangingPunct="1">
              <a:lnSpc>
                <a:spcPct val="90000"/>
              </a:lnSpc>
              <a:spcBef>
                <a:spcPts val="1150"/>
              </a:spcBef>
              <a:buFont typeface="Arial" panose="020B0604020202020204" pitchFamily="34" charset="0"/>
              <a:buNone/>
              <a:defRPr sz="3680" kern="1200">
                <a:solidFill>
                  <a:schemeClr val="tx1"/>
                </a:solidFill>
                <a:latin typeface="+mn-lt"/>
                <a:ea typeface="+mn-ea"/>
                <a:cs typeface="+mn-cs"/>
              </a:defRPr>
            </a:lvl9pPr>
          </a:lstStyle>
          <a:p>
            <a:pPr algn="l"/>
            <a:endParaRPr lang="en-US" sz="3600" dirty="0">
              <a:latin typeface="Abadi" panose="020B0604020104020204" pitchFamily="34" charset="0"/>
            </a:endParaRPr>
          </a:p>
        </p:txBody>
      </p:sp>
      <p:sp>
        <p:nvSpPr>
          <p:cNvPr id="9" name="TextBox 8">
            <a:extLst>
              <a:ext uri="{FF2B5EF4-FFF2-40B4-BE49-F238E27FC236}">
                <a16:creationId xmlns:a16="http://schemas.microsoft.com/office/drawing/2014/main" id="{136A555E-44C3-6FCF-1C93-20E1B4CCB782}"/>
              </a:ext>
            </a:extLst>
          </p:cNvPr>
          <p:cNvSpPr txBox="1"/>
          <p:nvPr/>
        </p:nvSpPr>
        <p:spPr>
          <a:xfrm>
            <a:off x="381907" y="6422571"/>
            <a:ext cx="7920262" cy="6658233"/>
          </a:xfrm>
          <a:prstGeom prst="rect">
            <a:avLst/>
          </a:prstGeom>
          <a:noFill/>
        </p:spPr>
        <p:txBody>
          <a:bodyPr wrap="square" rtlCol="0">
            <a:spAutoFit/>
          </a:bodyPr>
          <a:lstStyle/>
          <a:p>
            <a:pPr algn="just">
              <a:spcAft>
                <a:spcPts val="800"/>
              </a:spcAft>
            </a:pPr>
            <a:r>
              <a:rPr lang="en-US" sz="2800" dirty="0">
                <a:latin typeface="Calibri" panose="020F0502020204030204" pitchFamily="34" charset="0"/>
                <a:ea typeface="Calibri" panose="020F0502020204030204" pitchFamily="34" charset="0"/>
                <a:cs typeface="Arial" panose="020B0604020202020204" pitchFamily="34" charset="0"/>
              </a:rPr>
              <a:t>Our project focuses on developing a Sustainable Water Tank Cooler that aims to regulate water temperature in exposed tanks with minimal human intervention. Our goal is to create a solution that can be installed and operated with ease, while having minimal environmental impact and long-term economic benefits for clients.</a:t>
            </a:r>
          </a:p>
          <a:p>
            <a:pPr algn="just">
              <a:spcAft>
                <a:spcPts val="800"/>
              </a:spcAft>
            </a:pPr>
            <a:r>
              <a:rPr lang="en-US" sz="2800" dirty="0">
                <a:latin typeface="Calibri" panose="020F0502020204030204" pitchFamily="34" charset="0"/>
                <a:ea typeface="Calibri" panose="020F0502020204030204" pitchFamily="34" charset="0"/>
                <a:cs typeface="Arial" panose="020B0604020202020204" pitchFamily="34" charset="0"/>
              </a:rPr>
              <a:t>The system utilizes solar power to supply a heatsink with a fan, effectively reducing the temperature of the water tank. The solar panel is automated and equipped with two features: cooling and cleaning. This project enables homeowners to maintain cool water tanks, preventing overheating using a heatsink. The heatsink is powered by a solar panel that incorporates self-cleaning and cooling functionalities.</a:t>
            </a:r>
          </a:p>
        </p:txBody>
      </p:sp>
      <p:sp>
        <p:nvSpPr>
          <p:cNvPr id="10" name="TextBox 9">
            <a:extLst>
              <a:ext uri="{FF2B5EF4-FFF2-40B4-BE49-F238E27FC236}">
                <a16:creationId xmlns:a16="http://schemas.microsoft.com/office/drawing/2014/main" id="{28B16610-7052-0C60-8774-F3FC3D8CABA4}"/>
              </a:ext>
            </a:extLst>
          </p:cNvPr>
          <p:cNvSpPr txBox="1"/>
          <p:nvPr/>
        </p:nvSpPr>
        <p:spPr>
          <a:xfrm>
            <a:off x="297088" y="13251156"/>
            <a:ext cx="8089899" cy="4734501"/>
          </a:xfrm>
          <a:prstGeom prst="rect">
            <a:avLst/>
          </a:prstGeom>
          <a:noFill/>
        </p:spPr>
        <p:txBody>
          <a:bodyPr wrap="square" rtlCol="0">
            <a:spAutoFit/>
          </a:bodyPr>
          <a:lstStyle/>
          <a:p>
            <a:pPr algn="just">
              <a:spcAft>
                <a:spcPts val="800"/>
              </a:spcAft>
            </a:pPr>
            <a:r>
              <a:rPr lang="en-US" sz="2800" b="1" dirty="0">
                <a:latin typeface="Calibri" panose="020F0502020204030204" pitchFamily="34" charset="0"/>
                <a:ea typeface="Calibri" panose="020F0502020204030204" pitchFamily="34" charset="0"/>
                <a:cs typeface="Arial" panose="020B0604020202020204" pitchFamily="34" charset="0"/>
              </a:rPr>
              <a:t>Constraints</a:t>
            </a:r>
          </a:p>
          <a:p>
            <a:pPr marL="457200" indent="-457200" algn="just">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Arial" panose="020B0604020202020204" pitchFamily="34" charset="0"/>
              </a:rPr>
              <a:t>Tackles one source of heat (heated tanks).</a:t>
            </a:r>
          </a:p>
          <a:p>
            <a:pPr marL="457200" indent="-457200" algn="just">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Arial" panose="020B0604020202020204" pitchFamily="34" charset="0"/>
              </a:rPr>
              <a:t>Hot weather regions .</a:t>
            </a:r>
          </a:p>
          <a:p>
            <a:pPr marL="457200" indent="-457200" algn="just">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Arial" panose="020B0604020202020204" pitchFamily="34" charset="0"/>
              </a:rPr>
              <a:t>Dependent on weather (solar powered).</a:t>
            </a:r>
          </a:p>
          <a:p>
            <a:pPr algn="just">
              <a:spcAft>
                <a:spcPts val="800"/>
              </a:spcAft>
            </a:pPr>
            <a:r>
              <a:rPr lang="en-US" sz="2800" b="1" dirty="0">
                <a:latin typeface="Calibri" panose="020F0502020204030204" pitchFamily="34" charset="0"/>
                <a:ea typeface="Calibri" panose="020F0502020204030204" pitchFamily="34" charset="0"/>
                <a:cs typeface="Arial" panose="020B0604020202020204" pitchFamily="34" charset="0"/>
              </a:rPr>
              <a:t>Specifications</a:t>
            </a:r>
          </a:p>
          <a:p>
            <a:pPr marL="457200" indent="-457200" algn="just">
              <a:spcAft>
                <a:spcPts val="800"/>
              </a:spcAft>
              <a:buFont typeface="Arial" panose="020B0604020202020204" pitchFamily="34" charset="0"/>
              <a:buChar char="•"/>
            </a:pPr>
            <a:r>
              <a:rPr lang="en-US" sz="2800" dirty="0"/>
              <a:t>Power efficient: The system will be supplied by a solar panel integrated with cleaning and cooling system.</a:t>
            </a:r>
          </a:p>
          <a:p>
            <a:pPr marL="457200" indent="-457200" algn="just">
              <a:lnSpc>
                <a:spcPct val="150000"/>
              </a:lnSpc>
              <a:spcAft>
                <a:spcPts val="800"/>
              </a:spcAft>
              <a:buFont typeface="Arial" panose="020B0604020202020204" pitchFamily="34" charset="0"/>
              <a:buChar char="•"/>
            </a:pPr>
            <a:endParaRPr lang="en-US" sz="2800" b="1" dirty="0"/>
          </a:p>
        </p:txBody>
      </p:sp>
      <p:sp>
        <p:nvSpPr>
          <p:cNvPr id="11" name="TextBox 10">
            <a:extLst>
              <a:ext uri="{FF2B5EF4-FFF2-40B4-BE49-F238E27FC236}">
                <a16:creationId xmlns:a16="http://schemas.microsoft.com/office/drawing/2014/main" id="{48677DE5-CD98-8925-7A8E-36E5657EBF68}"/>
              </a:ext>
            </a:extLst>
          </p:cNvPr>
          <p:cNvSpPr txBox="1"/>
          <p:nvPr/>
        </p:nvSpPr>
        <p:spPr>
          <a:xfrm>
            <a:off x="9181194" y="4959488"/>
            <a:ext cx="11908064" cy="1200329"/>
          </a:xfrm>
          <a:prstGeom prst="rect">
            <a:avLst/>
          </a:prstGeom>
          <a:solidFill>
            <a:srgbClr val="2C4A2F"/>
          </a:solidFill>
        </p:spPr>
        <p:txBody>
          <a:bodyPr wrap="square" rtlCol="0">
            <a:spAutoFit/>
          </a:bodyPr>
          <a:lstStyle/>
          <a:p>
            <a:pPr algn="ctr"/>
            <a:r>
              <a:rPr lang="en-US" sz="7200" dirty="0">
                <a:solidFill>
                  <a:schemeClr val="bg1"/>
                </a:solidFill>
              </a:rPr>
              <a:t>Concept Design</a:t>
            </a:r>
          </a:p>
        </p:txBody>
      </p:sp>
      <p:sp>
        <p:nvSpPr>
          <p:cNvPr id="12" name="TextBox 11">
            <a:extLst>
              <a:ext uri="{FF2B5EF4-FFF2-40B4-BE49-F238E27FC236}">
                <a16:creationId xmlns:a16="http://schemas.microsoft.com/office/drawing/2014/main" id="{2D289561-DB3C-AE8A-28BA-AD1EB06410E0}"/>
              </a:ext>
            </a:extLst>
          </p:cNvPr>
          <p:cNvSpPr txBox="1"/>
          <p:nvPr/>
        </p:nvSpPr>
        <p:spPr>
          <a:xfrm>
            <a:off x="145139" y="17143829"/>
            <a:ext cx="8157029" cy="3462358"/>
          </a:xfrm>
          <a:prstGeom prst="rect">
            <a:avLst/>
          </a:prstGeom>
          <a:noFill/>
        </p:spPr>
        <p:txBody>
          <a:bodyPr wrap="square" rtlCol="0">
            <a:spAutoFit/>
          </a:bodyPr>
          <a:lstStyle/>
          <a:p>
            <a:pPr marL="457200" indent="-457200" algn="just">
              <a:lnSpc>
                <a:spcPct val="150000"/>
              </a:lnSpc>
              <a:spcAft>
                <a:spcPts val="800"/>
              </a:spcAft>
              <a:buFont typeface="Arial" panose="020B0604020202020204" pitchFamily="34" charset="0"/>
              <a:buChar char="•"/>
            </a:pPr>
            <a:r>
              <a:rPr lang="en-US" sz="2800" dirty="0"/>
              <a:t>Economy: The idea is to benefit the client of a long-term product.</a:t>
            </a:r>
          </a:p>
          <a:p>
            <a:pPr marL="457200" indent="-457200" algn="just">
              <a:lnSpc>
                <a:spcPct val="150000"/>
              </a:lnSpc>
              <a:spcAft>
                <a:spcPts val="800"/>
              </a:spcAft>
              <a:buFont typeface="Arial" panose="020B0604020202020204" pitchFamily="34" charset="0"/>
              <a:buChar char="•"/>
            </a:pPr>
            <a:r>
              <a:rPr lang="en-US" sz="2800" dirty="0"/>
              <a:t>Cooling Effectiveness: cools fast and the specified temperature drop.</a:t>
            </a:r>
          </a:p>
          <a:p>
            <a:pPr marL="457200" indent="-457200" algn="just">
              <a:lnSpc>
                <a:spcPct val="150000"/>
              </a:lnSpc>
              <a:spcAft>
                <a:spcPts val="800"/>
              </a:spcAft>
              <a:buFont typeface="Arial" panose="020B0604020202020204" pitchFamily="34" charset="0"/>
              <a:buChar char="•"/>
            </a:pPr>
            <a:r>
              <a:rPr lang="en-US" sz="2800" dirty="0"/>
              <a:t>Product Life Cycle. Long life cycle. </a:t>
            </a:r>
            <a:endParaRPr lang="en-US" sz="2800" b="1" dirty="0"/>
          </a:p>
        </p:txBody>
      </p:sp>
      <p:pic>
        <p:nvPicPr>
          <p:cNvPr id="13" name="Picture 12">
            <a:extLst>
              <a:ext uri="{FF2B5EF4-FFF2-40B4-BE49-F238E27FC236}">
                <a16:creationId xmlns:a16="http://schemas.microsoft.com/office/drawing/2014/main" id="{55F7A478-29D1-D429-99A3-6CCFD4CFC5B1}"/>
              </a:ext>
            </a:extLst>
          </p:cNvPr>
          <p:cNvPicPr>
            <a:picLocks noChangeAspect="1"/>
          </p:cNvPicPr>
          <p:nvPr/>
        </p:nvPicPr>
        <p:blipFill rotWithShape="1">
          <a:blip r:embed="rId3">
            <a:extLst>
              <a:ext uri="{28A0092B-C50C-407E-A947-70E740481C1C}">
                <a14:useLocalDpi xmlns:a14="http://schemas.microsoft.com/office/drawing/2010/main" val="0"/>
              </a:ext>
            </a:extLst>
          </a:blip>
          <a:srcRect l="19852" t="9331" r="4757" b="-2677"/>
          <a:stretch/>
        </p:blipFill>
        <p:spPr bwMode="auto">
          <a:xfrm>
            <a:off x="9181194" y="6568750"/>
            <a:ext cx="11908064" cy="5811936"/>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DE5F3E57-AE0E-D25F-0768-D74D609CD317}"/>
              </a:ext>
            </a:extLst>
          </p:cNvPr>
          <p:cNvSpPr txBox="1"/>
          <p:nvPr/>
        </p:nvSpPr>
        <p:spPr>
          <a:xfrm>
            <a:off x="9133568" y="18264289"/>
            <a:ext cx="11908063" cy="2766911"/>
          </a:xfrm>
          <a:prstGeom prst="rect">
            <a:avLst/>
          </a:prstGeom>
          <a:noFill/>
        </p:spPr>
        <p:txBody>
          <a:bodyPr wrap="square" rtlCol="0">
            <a:spAutoFit/>
          </a:bodyPr>
          <a:lstStyle/>
          <a:p>
            <a:pPr algn="just">
              <a:lnSpc>
                <a:spcPct val="150000"/>
              </a:lnSpc>
              <a:spcAft>
                <a:spcPts val="800"/>
              </a:spcAft>
            </a:pPr>
            <a:r>
              <a:rPr lang="en-US" sz="4000" dirty="0"/>
              <a:t>The idea here is to use directly a buck DC-DC step down converter to supply the fan connected to chamber that vaporize the water inside the tank (evaporative cooling).</a:t>
            </a:r>
          </a:p>
        </p:txBody>
      </p:sp>
      <p:sp>
        <p:nvSpPr>
          <p:cNvPr id="16" name="TextBox 15">
            <a:extLst>
              <a:ext uri="{FF2B5EF4-FFF2-40B4-BE49-F238E27FC236}">
                <a16:creationId xmlns:a16="http://schemas.microsoft.com/office/drawing/2014/main" id="{D9602DDD-DF79-52A3-6665-C6F0601B3BA7}"/>
              </a:ext>
            </a:extLst>
          </p:cNvPr>
          <p:cNvSpPr txBox="1"/>
          <p:nvPr/>
        </p:nvSpPr>
        <p:spPr>
          <a:xfrm>
            <a:off x="145139" y="4959489"/>
            <a:ext cx="8157029" cy="1200329"/>
          </a:xfrm>
          <a:prstGeom prst="rect">
            <a:avLst/>
          </a:prstGeom>
          <a:solidFill>
            <a:srgbClr val="2C4A2F"/>
          </a:solidFill>
        </p:spPr>
        <p:txBody>
          <a:bodyPr wrap="square" rtlCol="0">
            <a:spAutoFit/>
          </a:bodyPr>
          <a:lstStyle/>
          <a:p>
            <a:pPr algn="ctr"/>
            <a:r>
              <a:rPr lang="en-US" sz="7200" dirty="0">
                <a:solidFill>
                  <a:schemeClr val="bg1"/>
                </a:solidFill>
              </a:rPr>
              <a:t>Introduction</a:t>
            </a:r>
          </a:p>
        </p:txBody>
      </p:sp>
      <p:cxnSp>
        <p:nvCxnSpPr>
          <p:cNvPr id="18" name="Straight Connector 17">
            <a:extLst>
              <a:ext uri="{FF2B5EF4-FFF2-40B4-BE49-F238E27FC236}">
                <a16:creationId xmlns:a16="http://schemas.microsoft.com/office/drawing/2014/main" id="{53160C5E-786C-DEC1-8B8D-73B643DFB548}"/>
              </a:ext>
            </a:extLst>
          </p:cNvPr>
          <p:cNvCxnSpPr/>
          <p:nvPr/>
        </p:nvCxnSpPr>
        <p:spPr>
          <a:xfrm>
            <a:off x="8694057" y="5167086"/>
            <a:ext cx="0" cy="15864114"/>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2C52F0A7-C9EC-32AC-03B0-E2B81CAFA1A9}"/>
              </a:ext>
            </a:extLst>
          </p:cNvPr>
          <p:cNvSpPr txBox="1"/>
          <p:nvPr/>
        </p:nvSpPr>
        <p:spPr>
          <a:xfrm>
            <a:off x="21649599" y="8807600"/>
            <a:ext cx="8157029" cy="1200329"/>
          </a:xfrm>
          <a:prstGeom prst="rect">
            <a:avLst/>
          </a:prstGeom>
          <a:solidFill>
            <a:srgbClr val="2C4A2F"/>
          </a:solidFill>
        </p:spPr>
        <p:txBody>
          <a:bodyPr wrap="square" rtlCol="0">
            <a:spAutoFit/>
          </a:bodyPr>
          <a:lstStyle/>
          <a:p>
            <a:pPr algn="ctr"/>
            <a:r>
              <a:rPr lang="en-US" sz="7200" dirty="0">
                <a:solidFill>
                  <a:schemeClr val="bg1"/>
                </a:solidFill>
              </a:rPr>
              <a:t>Conclusion  </a:t>
            </a:r>
          </a:p>
        </p:txBody>
      </p:sp>
      <p:cxnSp>
        <p:nvCxnSpPr>
          <p:cNvPr id="20" name="Straight Connector 19">
            <a:extLst>
              <a:ext uri="{FF2B5EF4-FFF2-40B4-BE49-F238E27FC236}">
                <a16:creationId xmlns:a16="http://schemas.microsoft.com/office/drawing/2014/main" id="{6C6A9ACE-FF97-8274-32B3-8C5330671745}"/>
              </a:ext>
            </a:extLst>
          </p:cNvPr>
          <p:cNvCxnSpPr/>
          <p:nvPr/>
        </p:nvCxnSpPr>
        <p:spPr>
          <a:xfrm>
            <a:off x="21386800" y="5148747"/>
            <a:ext cx="0" cy="15864114"/>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76B1CC35-2B27-8975-24A8-EAC3AC29DC71}"/>
              </a:ext>
            </a:extLst>
          </p:cNvPr>
          <p:cNvSpPr txBox="1"/>
          <p:nvPr/>
        </p:nvSpPr>
        <p:spPr>
          <a:xfrm>
            <a:off x="21684343" y="6568751"/>
            <a:ext cx="8016121" cy="2067104"/>
          </a:xfrm>
          <a:prstGeom prst="rect">
            <a:avLst/>
          </a:prstGeom>
          <a:noFill/>
        </p:spPr>
        <p:txBody>
          <a:bodyPr wrap="square" rtlCol="0">
            <a:spAutoFit/>
          </a:bodyPr>
          <a:lstStyle/>
          <a:p>
            <a:pPr algn="just">
              <a:lnSpc>
                <a:spcPct val="150000"/>
              </a:lnSpc>
              <a:spcAft>
                <a:spcPts val="800"/>
              </a:spcAft>
            </a:pPr>
            <a:r>
              <a:rPr lang="en-US" sz="2800" dirty="0"/>
              <a:t>When the tank in the water is 45 C, it dropped to 28C (the outside temperature was 33C.</a:t>
            </a:r>
          </a:p>
          <a:p>
            <a:pPr algn="just">
              <a:lnSpc>
                <a:spcPct val="150000"/>
              </a:lnSpc>
              <a:spcAft>
                <a:spcPts val="800"/>
              </a:spcAft>
            </a:pPr>
            <a:r>
              <a:rPr lang="en-US" sz="2800" dirty="0"/>
              <a:t>*Dependent on the environment temperature</a:t>
            </a:r>
            <a:endParaRPr lang="en-US" sz="2800" b="1" dirty="0"/>
          </a:p>
        </p:txBody>
      </p:sp>
      <p:sp>
        <p:nvSpPr>
          <p:cNvPr id="22" name="TextBox 21">
            <a:extLst>
              <a:ext uri="{FF2B5EF4-FFF2-40B4-BE49-F238E27FC236}">
                <a16:creationId xmlns:a16="http://schemas.microsoft.com/office/drawing/2014/main" id="{EDC5EF19-B816-935F-8030-A7FEDBD0A3E7}"/>
              </a:ext>
            </a:extLst>
          </p:cNvPr>
          <p:cNvSpPr txBox="1"/>
          <p:nvPr/>
        </p:nvSpPr>
        <p:spPr>
          <a:xfrm>
            <a:off x="21619937" y="10179674"/>
            <a:ext cx="8016121" cy="6488828"/>
          </a:xfrm>
          <a:prstGeom prst="rect">
            <a:avLst/>
          </a:prstGeom>
          <a:noFill/>
        </p:spPr>
        <p:txBody>
          <a:bodyPr wrap="square" rtlCol="0">
            <a:spAutoFit/>
          </a:bodyPr>
          <a:lstStyle/>
          <a:p>
            <a:pPr algn="just">
              <a:lnSpc>
                <a:spcPct val="150000"/>
              </a:lnSpc>
              <a:spcAft>
                <a:spcPts val="800"/>
              </a:spcAft>
            </a:pPr>
            <a:r>
              <a:rPr lang="en-US" sz="2800" dirty="0"/>
              <a:t>The main function of our product is to cool the water in the water tank, by using a renewable energy source, to save cost and benefit from the established infrastructure that the customer has, most water tanks are in the roof to save water pump cost and benefit from the gravity pull downward. The functions are mainly three, energy source which is the solar panel, secondly the fan the pull cold air inside and drive hot air outside, lastly the air conditioning chamber/filter. </a:t>
            </a:r>
            <a:endParaRPr lang="en-US" sz="2800" b="1" dirty="0"/>
          </a:p>
        </p:txBody>
      </p:sp>
      <p:pic>
        <p:nvPicPr>
          <p:cNvPr id="23" name="Picture 22">
            <a:extLst>
              <a:ext uri="{FF2B5EF4-FFF2-40B4-BE49-F238E27FC236}">
                <a16:creationId xmlns:a16="http://schemas.microsoft.com/office/drawing/2014/main" id="{418A366A-2273-FAB6-61AB-F260CAE33F8F}"/>
              </a:ext>
            </a:extLst>
          </p:cNvPr>
          <p:cNvPicPr>
            <a:picLocks noChangeAspect="1"/>
          </p:cNvPicPr>
          <p:nvPr/>
        </p:nvPicPr>
        <p:blipFill>
          <a:blip r:embed="rId4"/>
          <a:stretch>
            <a:fillRect/>
          </a:stretch>
        </p:blipFill>
        <p:spPr>
          <a:xfrm>
            <a:off x="8732156" y="13020387"/>
            <a:ext cx="8015788" cy="5292237"/>
          </a:xfrm>
          <a:prstGeom prst="rect">
            <a:avLst/>
          </a:prstGeom>
        </p:spPr>
      </p:pic>
      <p:pic>
        <p:nvPicPr>
          <p:cNvPr id="24" name="Picture 23">
            <a:extLst>
              <a:ext uri="{FF2B5EF4-FFF2-40B4-BE49-F238E27FC236}">
                <a16:creationId xmlns:a16="http://schemas.microsoft.com/office/drawing/2014/main" id="{67360E90-CFAE-BC7D-5D06-66C1821A424E}"/>
              </a:ext>
            </a:extLst>
          </p:cNvPr>
          <p:cNvPicPr>
            <a:picLocks noChangeAspect="1"/>
          </p:cNvPicPr>
          <p:nvPr/>
        </p:nvPicPr>
        <p:blipFill>
          <a:blip r:embed="rId5"/>
          <a:stretch>
            <a:fillRect/>
          </a:stretch>
        </p:blipFill>
        <p:spPr>
          <a:xfrm>
            <a:off x="17054558" y="13020387"/>
            <a:ext cx="3728085" cy="5196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6837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F24CF28A-760A-49BD-B5AB-ED0304A76F02}"/>
</file>

<file path=customXml/itemProps2.xml><?xml version="1.0" encoding="utf-8"?>
<ds:datastoreItem xmlns:ds="http://schemas.openxmlformats.org/officeDocument/2006/customXml" ds:itemID="{D1E62C84-5A73-4A03-B6A0-42CBD7095C9E}"/>
</file>

<file path=customXml/itemProps3.xml><?xml version="1.0" encoding="utf-8"?>
<ds:datastoreItem xmlns:ds="http://schemas.openxmlformats.org/officeDocument/2006/customXml" ds:itemID="{8111D76F-9C89-4BCB-AF7D-62936AB767A3}"/>
</file>

<file path=docProps/app.xml><?xml version="1.0" encoding="utf-8"?>
<Properties xmlns="http://schemas.openxmlformats.org/officeDocument/2006/extended-properties" xmlns:vt="http://schemas.openxmlformats.org/officeDocument/2006/docPropsVTypes">
  <Template>Office 2013 - 2022 Theme</Template>
  <TotalTime>58</TotalTime>
  <Words>387</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Abadi</vt:lpstr>
      <vt:lpstr>Arial</vt:lpstr>
      <vt:lpstr>Calibri</vt:lpstr>
      <vt:lpstr>Calibri Light</vt:lpstr>
      <vt:lpstr>Office Theme</vt:lpstr>
      <vt:lpstr>Team 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25</dc:title>
  <dc:creator>Faisal Saleh</dc:creator>
  <cp:lastModifiedBy>Faisal Saleh</cp:lastModifiedBy>
  <cp:revision>1</cp:revision>
  <dcterms:created xsi:type="dcterms:W3CDTF">2023-12-07T19:20:55Z</dcterms:created>
  <dcterms:modified xsi:type="dcterms:W3CDTF">2023-12-07T20:19:41Z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