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sldIdLst>
    <p:sldId id="256" r:id="rId5"/>
  </p:sldIdLst>
  <p:sldSz cx="29260800" cy="21031200"/>
  <p:notesSz cx="6858000" cy="9144000"/>
  <p:defaultTextStyle>
    <a:defPPr>
      <a:defRPr lang="en-US"/>
    </a:defPPr>
    <a:lvl1pPr marL="0" algn="l" defTabSz="1347053" rtl="0" eaLnBrk="1" latinLnBrk="0" hangingPunct="1">
      <a:defRPr sz="5328" kern="1200">
        <a:solidFill>
          <a:schemeClr val="tx1"/>
        </a:solidFill>
        <a:latin typeface="+mn-lt"/>
        <a:ea typeface="+mn-ea"/>
        <a:cs typeface="+mn-cs"/>
      </a:defRPr>
    </a:lvl1pPr>
    <a:lvl2pPr marL="1347053" algn="l" defTabSz="1347053" rtl="0" eaLnBrk="1" latinLnBrk="0" hangingPunct="1">
      <a:defRPr sz="5328" kern="1200">
        <a:solidFill>
          <a:schemeClr val="tx1"/>
        </a:solidFill>
        <a:latin typeface="+mn-lt"/>
        <a:ea typeface="+mn-ea"/>
        <a:cs typeface="+mn-cs"/>
      </a:defRPr>
    </a:lvl2pPr>
    <a:lvl3pPr marL="2694106" algn="l" defTabSz="1347053" rtl="0" eaLnBrk="1" latinLnBrk="0" hangingPunct="1">
      <a:defRPr sz="5328" kern="1200">
        <a:solidFill>
          <a:schemeClr val="tx1"/>
        </a:solidFill>
        <a:latin typeface="+mn-lt"/>
        <a:ea typeface="+mn-ea"/>
        <a:cs typeface="+mn-cs"/>
      </a:defRPr>
    </a:lvl3pPr>
    <a:lvl4pPr marL="4041159" algn="l" defTabSz="1347053" rtl="0" eaLnBrk="1" latinLnBrk="0" hangingPunct="1">
      <a:defRPr sz="5328" kern="1200">
        <a:solidFill>
          <a:schemeClr val="tx1"/>
        </a:solidFill>
        <a:latin typeface="+mn-lt"/>
        <a:ea typeface="+mn-ea"/>
        <a:cs typeface="+mn-cs"/>
      </a:defRPr>
    </a:lvl4pPr>
    <a:lvl5pPr marL="5388212" algn="l" defTabSz="1347053" rtl="0" eaLnBrk="1" latinLnBrk="0" hangingPunct="1">
      <a:defRPr sz="5328" kern="1200">
        <a:solidFill>
          <a:schemeClr val="tx1"/>
        </a:solidFill>
        <a:latin typeface="+mn-lt"/>
        <a:ea typeface="+mn-ea"/>
        <a:cs typeface="+mn-cs"/>
      </a:defRPr>
    </a:lvl5pPr>
    <a:lvl6pPr marL="6735265" algn="l" defTabSz="1347053" rtl="0" eaLnBrk="1" latinLnBrk="0" hangingPunct="1">
      <a:defRPr sz="5328" kern="1200">
        <a:solidFill>
          <a:schemeClr val="tx1"/>
        </a:solidFill>
        <a:latin typeface="+mn-lt"/>
        <a:ea typeface="+mn-ea"/>
        <a:cs typeface="+mn-cs"/>
      </a:defRPr>
    </a:lvl6pPr>
    <a:lvl7pPr marL="8082318" algn="l" defTabSz="1347053" rtl="0" eaLnBrk="1" latinLnBrk="0" hangingPunct="1">
      <a:defRPr sz="5328" kern="1200">
        <a:solidFill>
          <a:schemeClr val="tx1"/>
        </a:solidFill>
        <a:latin typeface="+mn-lt"/>
        <a:ea typeface="+mn-ea"/>
        <a:cs typeface="+mn-cs"/>
      </a:defRPr>
    </a:lvl7pPr>
    <a:lvl8pPr marL="9429371" algn="l" defTabSz="1347053" rtl="0" eaLnBrk="1" latinLnBrk="0" hangingPunct="1">
      <a:defRPr sz="5328" kern="1200">
        <a:solidFill>
          <a:schemeClr val="tx1"/>
        </a:solidFill>
        <a:latin typeface="+mn-lt"/>
        <a:ea typeface="+mn-ea"/>
        <a:cs typeface="+mn-cs"/>
      </a:defRPr>
    </a:lvl8pPr>
    <a:lvl9pPr marL="10776424" algn="l" defTabSz="1347053" rtl="0" eaLnBrk="1" latinLnBrk="0" hangingPunct="1">
      <a:defRPr sz="53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4" userDrawn="1">
          <p15:clr>
            <a:srgbClr val="A4A3A4"/>
          </p15:clr>
        </p15:guide>
        <p15:guide id="2" pos="6145" userDrawn="1">
          <p15:clr>
            <a:srgbClr val="A4A3A4"/>
          </p15:clr>
        </p15:guide>
        <p15:guide id="3" pos="163" userDrawn="1">
          <p15:clr>
            <a:srgbClr val="A4A3A4"/>
          </p15:clr>
        </p15:guide>
        <p15:guide id="4" pos="12046" userDrawn="1">
          <p15:clr>
            <a:srgbClr val="A4A3A4"/>
          </p15:clr>
        </p15:guide>
        <p15:guide id="5" pos="12309" userDrawn="1">
          <p15:clr>
            <a:srgbClr val="A4A3A4"/>
          </p15:clr>
        </p15:guide>
        <p15:guide id="6" pos="18129" userDrawn="1">
          <p15:clr>
            <a:srgbClr val="A4A3A4"/>
          </p15:clr>
        </p15:guide>
        <p15:guide id="7" pos="6468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2F9B9"/>
    <a:srgbClr val="3333CC"/>
    <a:srgbClr val="FFFF00"/>
    <a:srgbClr val="66FF33"/>
    <a:srgbClr val="003371"/>
    <a:srgbClr val="003471"/>
    <a:srgbClr val="F1FF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48767C-7835-4938-BC72-4929B1D48246}" v="1" dt="2023-12-07T11:23:11.515"/>
    <p1510:client id="{4C45CD56-8326-4CDE-ADA5-00A6FA738F76}" v="26" dt="2023-12-06T17:02:49.652"/>
    <p1510:client id="{9D563F4C-94D7-4B6D-9FDF-B9001E70D0F1}" v="36" dt="2023-12-06T19:04:01.753"/>
    <p1510:client id="{A7BAAB2F-0295-47BD-BDF0-D8C4067D0B42}" v="64" dt="2023-12-07T07:38:39.286"/>
    <p1510:client id="{F79C9D87-A30B-4CBE-BC72-4B0306AC671F}" v="5" dt="2023-12-06T19:04:51.20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0" autoAdjust="0"/>
    <p:restoredTop sz="95033" autoAdjust="0"/>
  </p:normalViewPr>
  <p:slideViewPr>
    <p:cSldViewPr snapToGrid="0">
      <p:cViewPr>
        <p:scale>
          <a:sx n="66" d="100"/>
          <a:sy n="66" d="100"/>
        </p:scale>
        <p:origin x="58" y="-1517"/>
      </p:cViewPr>
      <p:guideLst>
        <p:guide orient="horz" pos="244"/>
        <p:guide pos="6145"/>
        <p:guide pos="163"/>
        <p:guide pos="12046"/>
        <p:guide pos="12309"/>
        <p:guide pos="18129"/>
        <p:guide pos="646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94560" y="6533305"/>
            <a:ext cx="24871680" cy="450807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389120" y="11917680"/>
            <a:ext cx="20482560" cy="537464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1267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253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380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5069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56336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6760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78871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0138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828603" y="4717419"/>
            <a:ext cx="31602679" cy="1004872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020562" y="4717419"/>
            <a:ext cx="94320361" cy="1004872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11401" y="13514495"/>
            <a:ext cx="24871680" cy="4177030"/>
          </a:xfrm>
        </p:spPr>
        <p:txBody>
          <a:bodyPr anchor="t"/>
          <a:lstStyle>
            <a:lvl1pPr algn="l">
              <a:defRPr sz="9872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311401" y="8913922"/>
            <a:ext cx="24871680" cy="4600574"/>
          </a:xfrm>
        </p:spPr>
        <p:txBody>
          <a:bodyPr anchor="b"/>
          <a:lstStyle>
            <a:lvl1pPr marL="0" indent="0">
              <a:buNone/>
              <a:defRPr sz="4936">
                <a:solidFill>
                  <a:schemeClr val="tx1">
                    <a:tint val="75000"/>
                  </a:schemeClr>
                </a:solidFill>
              </a:defRPr>
            </a:lvl1pPr>
            <a:lvl2pPr marL="1126737" indent="0">
              <a:buNone/>
              <a:defRPr sz="4457">
                <a:solidFill>
                  <a:schemeClr val="tx1">
                    <a:tint val="75000"/>
                  </a:schemeClr>
                </a:solidFill>
              </a:defRPr>
            </a:lvl2pPr>
            <a:lvl3pPr marL="2253474" indent="0">
              <a:buNone/>
              <a:defRPr sz="3929">
                <a:solidFill>
                  <a:schemeClr val="tx1">
                    <a:tint val="75000"/>
                  </a:schemeClr>
                </a:solidFill>
              </a:defRPr>
            </a:lvl3pPr>
            <a:lvl4pPr marL="3380212" indent="0">
              <a:buNone/>
              <a:defRPr sz="3450">
                <a:solidFill>
                  <a:schemeClr val="tx1">
                    <a:tint val="75000"/>
                  </a:schemeClr>
                </a:solidFill>
              </a:defRPr>
            </a:lvl4pPr>
            <a:lvl5pPr marL="4506949" indent="0">
              <a:buNone/>
              <a:defRPr sz="3450">
                <a:solidFill>
                  <a:schemeClr val="tx1">
                    <a:tint val="75000"/>
                  </a:schemeClr>
                </a:solidFill>
              </a:defRPr>
            </a:lvl5pPr>
            <a:lvl6pPr marL="5633687" indent="0">
              <a:buNone/>
              <a:defRPr sz="3450">
                <a:solidFill>
                  <a:schemeClr val="tx1">
                    <a:tint val="75000"/>
                  </a:schemeClr>
                </a:solidFill>
              </a:defRPr>
            </a:lvl6pPr>
            <a:lvl7pPr marL="6760424" indent="0">
              <a:buNone/>
              <a:defRPr sz="3450">
                <a:solidFill>
                  <a:schemeClr val="tx1">
                    <a:tint val="75000"/>
                  </a:schemeClr>
                </a:solidFill>
              </a:defRPr>
            </a:lvl7pPr>
            <a:lvl8pPr marL="7887161" indent="0">
              <a:buNone/>
              <a:defRPr sz="3450">
                <a:solidFill>
                  <a:schemeClr val="tx1">
                    <a:tint val="75000"/>
                  </a:schemeClr>
                </a:solidFill>
              </a:defRPr>
            </a:lvl8pPr>
            <a:lvl9pPr marL="9013898" indent="0">
              <a:buNone/>
              <a:defRPr sz="34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020561" y="27481745"/>
            <a:ext cx="62961520" cy="77722940"/>
          </a:xfrm>
        </p:spPr>
        <p:txBody>
          <a:bodyPr/>
          <a:lstStyle>
            <a:lvl1pPr>
              <a:defRPr sz="6900"/>
            </a:lvl1pPr>
            <a:lvl2pPr>
              <a:defRPr sz="5894"/>
            </a:lvl2pPr>
            <a:lvl3pPr>
              <a:defRPr sz="4936"/>
            </a:lvl3pPr>
            <a:lvl4pPr>
              <a:defRPr sz="4457"/>
            </a:lvl4pPr>
            <a:lvl5pPr>
              <a:defRPr sz="4457"/>
            </a:lvl5pPr>
            <a:lvl6pPr>
              <a:defRPr sz="4457"/>
            </a:lvl6pPr>
            <a:lvl7pPr>
              <a:defRPr sz="4457"/>
            </a:lvl7pPr>
            <a:lvl8pPr>
              <a:defRPr sz="4457"/>
            </a:lvl8pPr>
            <a:lvl9pPr>
              <a:defRPr sz="44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0469761" y="27481745"/>
            <a:ext cx="62961520" cy="77722940"/>
          </a:xfrm>
        </p:spPr>
        <p:txBody>
          <a:bodyPr/>
          <a:lstStyle>
            <a:lvl1pPr>
              <a:defRPr sz="6900"/>
            </a:lvl1pPr>
            <a:lvl2pPr>
              <a:defRPr sz="5894"/>
            </a:lvl2pPr>
            <a:lvl3pPr>
              <a:defRPr sz="4936"/>
            </a:lvl3pPr>
            <a:lvl4pPr>
              <a:defRPr sz="4457"/>
            </a:lvl4pPr>
            <a:lvl5pPr>
              <a:defRPr sz="4457"/>
            </a:lvl5pPr>
            <a:lvl6pPr>
              <a:defRPr sz="4457"/>
            </a:lvl6pPr>
            <a:lvl7pPr>
              <a:defRPr sz="4457"/>
            </a:lvl7pPr>
            <a:lvl8pPr>
              <a:defRPr sz="4457"/>
            </a:lvl8pPr>
            <a:lvl9pPr>
              <a:defRPr sz="445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0" y="842223"/>
            <a:ext cx="26334720" cy="35052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4707680"/>
            <a:ext cx="12928601" cy="1961937"/>
          </a:xfrm>
        </p:spPr>
        <p:txBody>
          <a:bodyPr anchor="b"/>
          <a:lstStyle>
            <a:lvl1pPr marL="0" indent="0">
              <a:buNone/>
              <a:defRPr sz="5894" b="1"/>
            </a:lvl1pPr>
            <a:lvl2pPr marL="1126737" indent="0">
              <a:buNone/>
              <a:defRPr sz="4936" b="1"/>
            </a:lvl2pPr>
            <a:lvl3pPr marL="2253474" indent="0">
              <a:buNone/>
              <a:defRPr sz="4457" b="1"/>
            </a:lvl3pPr>
            <a:lvl4pPr marL="3380212" indent="0">
              <a:buNone/>
              <a:defRPr sz="3929" b="1"/>
            </a:lvl4pPr>
            <a:lvl5pPr marL="4506949" indent="0">
              <a:buNone/>
              <a:defRPr sz="3929" b="1"/>
            </a:lvl5pPr>
            <a:lvl6pPr marL="5633687" indent="0">
              <a:buNone/>
              <a:defRPr sz="3929" b="1"/>
            </a:lvl6pPr>
            <a:lvl7pPr marL="6760424" indent="0">
              <a:buNone/>
              <a:defRPr sz="3929" b="1"/>
            </a:lvl7pPr>
            <a:lvl8pPr marL="7887161" indent="0">
              <a:buNone/>
              <a:defRPr sz="3929" b="1"/>
            </a:lvl8pPr>
            <a:lvl9pPr marL="9013898" indent="0">
              <a:buNone/>
              <a:defRPr sz="39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3040" y="6669617"/>
            <a:ext cx="12928601" cy="12117283"/>
          </a:xfrm>
        </p:spPr>
        <p:txBody>
          <a:bodyPr/>
          <a:lstStyle>
            <a:lvl1pPr>
              <a:defRPr sz="5894"/>
            </a:lvl1pPr>
            <a:lvl2pPr>
              <a:defRPr sz="4936"/>
            </a:lvl2pPr>
            <a:lvl3pPr>
              <a:defRPr sz="4457"/>
            </a:lvl3pPr>
            <a:lvl4pPr>
              <a:defRPr sz="3929"/>
            </a:lvl4pPr>
            <a:lvl5pPr>
              <a:defRPr sz="3929"/>
            </a:lvl5pPr>
            <a:lvl6pPr>
              <a:defRPr sz="3929"/>
            </a:lvl6pPr>
            <a:lvl7pPr>
              <a:defRPr sz="3929"/>
            </a:lvl7pPr>
            <a:lvl8pPr>
              <a:defRPr sz="3929"/>
            </a:lvl8pPr>
            <a:lvl9pPr>
              <a:defRPr sz="39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4864081" y="4707680"/>
            <a:ext cx="12933680" cy="1961937"/>
          </a:xfrm>
        </p:spPr>
        <p:txBody>
          <a:bodyPr anchor="b"/>
          <a:lstStyle>
            <a:lvl1pPr marL="0" indent="0">
              <a:buNone/>
              <a:defRPr sz="5894" b="1"/>
            </a:lvl1pPr>
            <a:lvl2pPr marL="1126737" indent="0">
              <a:buNone/>
              <a:defRPr sz="4936" b="1"/>
            </a:lvl2pPr>
            <a:lvl3pPr marL="2253474" indent="0">
              <a:buNone/>
              <a:defRPr sz="4457" b="1"/>
            </a:lvl3pPr>
            <a:lvl4pPr marL="3380212" indent="0">
              <a:buNone/>
              <a:defRPr sz="3929" b="1"/>
            </a:lvl4pPr>
            <a:lvl5pPr marL="4506949" indent="0">
              <a:buNone/>
              <a:defRPr sz="3929" b="1"/>
            </a:lvl5pPr>
            <a:lvl6pPr marL="5633687" indent="0">
              <a:buNone/>
              <a:defRPr sz="3929" b="1"/>
            </a:lvl6pPr>
            <a:lvl7pPr marL="6760424" indent="0">
              <a:buNone/>
              <a:defRPr sz="3929" b="1"/>
            </a:lvl7pPr>
            <a:lvl8pPr marL="7887161" indent="0">
              <a:buNone/>
              <a:defRPr sz="3929" b="1"/>
            </a:lvl8pPr>
            <a:lvl9pPr marL="9013898" indent="0">
              <a:buNone/>
              <a:defRPr sz="392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4864081" y="6669617"/>
            <a:ext cx="12933680" cy="12117283"/>
          </a:xfrm>
        </p:spPr>
        <p:txBody>
          <a:bodyPr/>
          <a:lstStyle>
            <a:lvl1pPr>
              <a:defRPr sz="5894"/>
            </a:lvl1pPr>
            <a:lvl2pPr>
              <a:defRPr sz="4936"/>
            </a:lvl2pPr>
            <a:lvl3pPr>
              <a:defRPr sz="4457"/>
            </a:lvl3pPr>
            <a:lvl4pPr>
              <a:defRPr sz="3929"/>
            </a:lvl4pPr>
            <a:lvl5pPr>
              <a:defRPr sz="3929"/>
            </a:lvl5pPr>
            <a:lvl6pPr>
              <a:defRPr sz="3929"/>
            </a:lvl6pPr>
            <a:lvl7pPr>
              <a:defRPr sz="3929"/>
            </a:lvl7pPr>
            <a:lvl8pPr>
              <a:defRPr sz="3929"/>
            </a:lvl8pPr>
            <a:lvl9pPr>
              <a:defRPr sz="39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2" y="837353"/>
            <a:ext cx="9626601" cy="3563620"/>
          </a:xfrm>
        </p:spPr>
        <p:txBody>
          <a:bodyPr anchor="b"/>
          <a:lstStyle>
            <a:lvl1pPr algn="l">
              <a:defRPr sz="493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40160" y="837356"/>
            <a:ext cx="16357600" cy="17949546"/>
          </a:xfrm>
        </p:spPr>
        <p:txBody>
          <a:bodyPr/>
          <a:lstStyle>
            <a:lvl1pPr>
              <a:defRPr sz="7907"/>
            </a:lvl1pPr>
            <a:lvl2pPr>
              <a:defRPr sz="6900"/>
            </a:lvl2pPr>
            <a:lvl3pPr>
              <a:defRPr sz="5894"/>
            </a:lvl3pPr>
            <a:lvl4pPr>
              <a:defRPr sz="4936"/>
            </a:lvl4pPr>
            <a:lvl5pPr>
              <a:defRPr sz="4936"/>
            </a:lvl5pPr>
            <a:lvl6pPr>
              <a:defRPr sz="4936"/>
            </a:lvl6pPr>
            <a:lvl7pPr>
              <a:defRPr sz="4936"/>
            </a:lvl7pPr>
            <a:lvl8pPr>
              <a:defRPr sz="4936"/>
            </a:lvl8pPr>
            <a:lvl9pPr>
              <a:defRPr sz="4936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63042" y="4400976"/>
            <a:ext cx="9626601" cy="14385926"/>
          </a:xfrm>
        </p:spPr>
        <p:txBody>
          <a:bodyPr/>
          <a:lstStyle>
            <a:lvl1pPr marL="0" indent="0">
              <a:buNone/>
              <a:defRPr sz="3450"/>
            </a:lvl1pPr>
            <a:lvl2pPr marL="1126737" indent="0">
              <a:buNone/>
              <a:defRPr sz="2971"/>
            </a:lvl2pPr>
            <a:lvl3pPr marL="2253474" indent="0">
              <a:buNone/>
              <a:defRPr sz="2444"/>
            </a:lvl3pPr>
            <a:lvl4pPr marL="3380212" indent="0">
              <a:buNone/>
              <a:defRPr sz="2204"/>
            </a:lvl4pPr>
            <a:lvl5pPr marL="4506949" indent="0">
              <a:buNone/>
              <a:defRPr sz="2204"/>
            </a:lvl5pPr>
            <a:lvl6pPr marL="5633687" indent="0">
              <a:buNone/>
              <a:defRPr sz="2204"/>
            </a:lvl6pPr>
            <a:lvl7pPr marL="6760424" indent="0">
              <a:buNone/>
              <a:defRPr sz="2204"/>
            </a:lvl7pPr>
            <a:lvl8pPr marL="7887161" indent="0">
              <a:buNone/>
              <a:defRPr sz="2204"/>
            </a:lvl8pPr>
            <a:lvl9pPr marL="9013898" indent="0">
              <a:buNone/>
              <a:defRPr sz="220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35321" y="14721841"/>
            <a:ext cx="17556480" cy="1737996"/>
          </a:xfrm>
        </p:spPr>
        <p:txBody>
          <a:bodyPr anchor="b"/>
          <a:lstStyle>
            <a:lvl1pPr algn="l">
              <a:defRPr sz="4936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735321" y="1879177"/>
            <a:ext cx="17556480" cy="12618720"/>
          </a:xfrm>
        </p:spPr>
        <p:txBody>
          <a:bodyPr/>
          <a:lstStyle>
            <a:lvl1pPr marL="0" indent="0">
              <a:buNone/>
              <a:defRPr sz="7907"/>
            </a:lvl1pPr>
            <a:lvl2pPr marL="1126737" indent="0">
              <a:buNone/>
              <a:defRPr sz="6900"/>
            </a:lvl2pPr>
            <a:lvl3pPr marL="2253474" indent="0">
              <a:buNone/>
              <a:defRPr sz="5894"/>
            </a:lvl3pPr>
            <a:lvl4pPr marL="3380212" indent="0">
              <a:buNone/>
              <a:defRPr sz="4936"/>
            </a:lvl4pPr>
            <a:lvl5pPr marL="4506949" indent="0">
              <a:buNone/>
              <a:defRPr sz="4936"/>
            </a:lvl5pPr>
            <a:lvl6pPr marL="5633687" indent="0">
              <a:buNone/>
              <a:defRPr sz="4936"/>
            </a:lvl6pPr>
            <a:lvl7pPr marL="6760424" indent="0">
              <a:buNone/>
              <a:defRPr sz="4936"/>
            </a:lvl7pPr>
            <a:lvl8pPr marL="7887161" indent="0">
              <a:buNone/>
              <a:defRPr sz="4936"/>
            </a:lvl8pPr>
            <a:lvl9pPr marL="9013898" indent="0">
              <a:buNone/>
              <a:defRPr sz="4936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35321" y="16459837"/>
            <a:ext cx="17556480" cy="2468244"/>
          </a:xfrm>
        </p:spPr>
        <p:txBody>
          <a:bodyPr/>
          <a:lstStyle>
            <a:lvl1pPr marL="0" indent="0">
              <a:buNone/>
              <a:defRPr sz="3450"/>
            </a:lvl1pPr>
            <a:lvl2pPr marL="1126737" indent="0">
              <a:buNone/>
              <a:defRPr sz="2971"/>
            </a:lvl2pPr>
            <a:lvl3pPr marL="2253474" indent="0">
              <a:buNone/>
              <a:defRPr sz="2444"/>
            </a:lvl3pPr>
            <a:lvl4pPr marL="3380212" indent="0">
              <a:buNone/>
              <a:defRPr sz="2204"/>
            </a:lvl4pPr>
            <a:lvl5pPr marL="4506949" indent="0">
              <a:buNone/>
              <a:defRPr sz="2204"/>
            </a:lvl5pPr>
            <a:lvl6pPr marL="5633687" indent="0">
              <a:buNone/>
              <a:defRPr sz="2204"/>
            </a:lvl6pPr>
            <a:lvl7pPr marL="6760424" indent="0">
              <a:buNone/>
              <a:defRPr sz="2204"/>
            </a:lvl7pPr>
            <a:lvl8pPr marL="7887161" indent="0">
              <a:buNone/>
              <a:defRPr sz="2204"/>
            </a:lvl8pPr>
            <a:lvl9pPr marL="9013898" indent="0">
              <a:buNone/>
              <a:defRPr sz="2204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63040" y="842223"/>
            <a:ext cx="26334720" cy="3505200"/>
          </a:xfrm>
          <a:prstGeom prst="rect">
            <a:avLst/>
          </a:prstGeom>
        </p:spPr>
        <p:txBody>
          <a:bodyPr vert="horz" lIns="470258" tIns="235129" rIns="470258" bIns="235129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4907282"/>
            <a:ext cx="26334720" cy="13879620"/>
          </a:xfrm>
          <a:prstGeom prst="rect">
            <a:avLst/>
          </a:prstGeom>
        </p:spPr>
        <p:txBody>
          <a:bodyPr vert="horz" lIns="470258" tIns="235129" rIns="470258" bIns="235129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63040" y="19492808"/>
            <a:ext cx="6827520" cy="1119717"/>
          </a:xfrm>
          <a:prstGeom prst="rect">
            <a:avLst/>
          </a:prstGeom>
        </p:spPr>
        <p:txBody>
          <a:bodyPr vert="horz" lIns="470258" tIns="235129" rIns="470258" bIns="235129" rtlCol="0" anchor="ctr"/>
          <a:lstStyle>
            <a:lvl1pPr algn="l">
              <a:defRPr sz="29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3CF178-3452-A343-BCC4-9748B6A4CDC0}" type="datetimeFigureOut">
              <a:rPr lang="en-US" smtClean="0"/>
              <a:pPr/>
              <a:t>12/14/2023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997440" y="19492808"/>
            <a:ext cx="9265920" cy="1119717"/>
          </a:xfrm>
          <a:prstGeom prst="rect">
            <a:avLst/>
          </a:prstGeom>
        </p:spPr>
        <p:txBody>
          <a:bodyPr vert="horz" lIns="470258" tIns="235129" rIns="470258" bIns="235129" rtlCol="0" anchor="ctr"/>
          <a:lstStyle>
            <a:lvl1pPr algn="ctr">
              <a:defRPr sz="29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0970240" y="19492808"/>
            <a:ext cx="6827520" cy="1119717"/>
          </a:xfrm>
          <a:prstGeom prst="rect">
            <a:avLst/>
          </a:prstGeom>
        </p:spPr>
        <p:txBody>
          <a:bodyPr vert="horz" lIns="470258" tIns="235129" rIns="470258" bIns="235129" rtlCol="0" anchor="ctr"/>
          <a:lstStyle>
            <a:lvl1pPr algn="r">
              <a:defRPr sz="297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BFC0E-CCAF-0D49-A42D-2EA6C3C240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26737" rtl="0" eaLnBrk="1" latinLnBrk="0" hangingPunct="1">
        <a:spcBef>
          <a:spcPct val="0"/>
        </a:spcBef>
        <a:buNone/>
        <a:defRPr sz="1083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45053" indent="-845053" algn="l" defTabSz="1126737" rtl="0" eaLnBrk="1" latinLnBrk="0" hangingPunct="1">
        <a:spcBef>
          <a:spcPct val="20000"/>
        </a:spcBef>
        <a:buFont typeface="Arial"/>
        <a:buChar char="•"/>
        <a:defRPr sz="7907" kern="1200">
          <a:solidFill>
            <a:schemeClr val="tx1"/>
          </a:solidFill>
          <a:latin typeface="+mn-lt"/>
          <a:ea typeface="+mn-ea"/>
          <a:cs typeface="+mn-cs"/>
        </a:defRPr>
      </a:lvl1pPr>
      <a:lvl2pPr marL="1830948" indent="-704211" algn="l" defTabSz="1126737" rtl="0" eaLnBrk="1" latinLnBrk="0" hangingPunct="1">
        <a:spcBef>
          <a:spcPct val="20000"/>
        </a:spcBef>
        <a:buFont typeface="Arial"/>
        <a:buChar char="–"/>
        <a:defRPr sz="6900" kern="1200">
          <a:solidFill>
            <a:schemeClr val="tx1"/>
          </a:solidFill>
          <a:latin typeface="+mn-lt"/>
          <a:ea typeface="+mn-ea"/>
          <a:cs typeface="+mn-cs"/>
        </a:defRPr>
      </a:lvl2pPr>
      <a:lvl3pPr marL="2816843" indent="-563369" algn="l" defTabSz="1126737" rtl="0" eaLnBrk="1" latinLnBrk="0" hangingPunct="1">
        <a:spcBef>
          <a:spcPct val="20000"/>
        </a:spcBef>
        <a:buFont typeface="Arial"/>
        <a:buChar char="•"/>
        <a:defRPr sz="5894" kern="1200">
          <a:solidFill>
            <a:schemeClr val="tx1"/>
          </a:solidFill>
          <a:latin typeface="+mn-lt"/>
          <a:ea typeface="+mn-ea"/>
          <a:cs typeface="+mn-cs"/>
        </a:defRPr>
      </a:lvl3pPr>
      <a:lvl4pPr marL="3943581" indent="-563369" algn="l" defTabSz="1126737" rtl="0" eaLnBrk="1" latinLnBrk="0" hangingPunct="1">
        <a:spcBef>
          <a:spcPct val="20000"/>
        </a:spcBef>
        <a:buFont typeface="Arial"/>
        <a:buChar char="–"/>
        <a:defRPr sz="4936" kern="1200">
          <a:solidFill>
            <a:schemeClr val="tx1"/>
          </a:solidFill>
          <a:latin typeface="+mn-lt"/>
          <a:ea typeface="+mn-ea"/>
          <a:cs typeface="+mn-cs"/>
        </a:defRPr>
      </a:lvl4pPr>
      <a:lvl5pPr marL="5070318" indent="-563369" algn="l" defTabSz="1126737" rtl="0" eaLnBrk="1" latinLnBrk="0" hangingPunct="1">
        <a:spcBef>
          <a:spcPct val="20000"/>
        </a:spcBef>
        <a:buFont typeface="Arial"/>
        <a:buChar char="»"/>
        <a:defRPr sz="4936" kern="1200">
          <a:solidFill>
            <a:schemeClr val="tx1"/>
          </a:solidFill>
          <a:latin typeface="+mn-lt"/>
          <a:ea typeface="+mn-ea"/>
          <a:cs typeface="+mn-cs"/>
        </a:defRPr>
      </a:lvl5pPr>
      <a:lvl6pPr marL="6197055" indent="-563369" algn="l" defTabSz="1126737" rtl="0" eaLnBrk="1" latinLnBrk="0" hangingPunct="1">
        <a:spcBef>
          <a:spcPct val="20000"/>
        </a:spcBef>
        <a:buFont typeface="Arial"/>
        <a:buChar char="•"/>
        <a:defRPr sz="4936" kern="1200">
          <a:solidFill>
            <a:schemeClr val="tx1"/>
          </a:solidFill>
          <a:latin typeface="+mn-lt"/>
          <a:ea typeface="+mn-ea"/>
          <a:cs typeface="+mn-cs"/>
        </a:defRPr>
      </a:lvl6pPr>
      <a:lvl7pPr marL="7323792" indent="-563369" algn="l" defTabSz="1126737" rtl="0" eaLnBrk="1" latinLnBrk="0" hangingPunct="1">
        <a:spcBef>
          <a:spcPct val="20000"/>
        </a:spcBef>
        <a:buFont typeface="Arial"/>
        <a:buChar char="•"/>
        <a:defRPr sz="4936" kern="1200">
          <a:solidFill>
            <a:schemeClr val="tx1"/>
          </a:solidFill>
          <a:latin typeface="+mn-lt"/>
          <a:ea typeface="+mn-ea"/>
          <a:cs typeface="+mn-cs"/>
        </a:defRPr>
      </a:lvl7pPr>
      <a:lvl8pPr marL="8450530" indent="-563369" algn="l" defTabSz="1126737" rtl="0" eaLnBrk="1" latinLnBrk="0" hangingPunct="1">
        <a:spcBef>
          <a:spcPct val="20000"/>
        </a:spcBef>
        <a:buFont typeface="Arial"/>
        <a:buChar char="•"/>
        <a:defRPr sz="4936" kern="1200">
          <a:solidFill>
            <a:schemeClr val="tx1"/>
          </a:solidFill>
          <a:latin typeface="+mn-lt"/>
          <a:ea typeface="+mn-ea"/>
          <a:cs typeface="+mn-cs"/>
        </a:defRPr>
      </a:lvl8pPr>
      <a:lvl9pPr marL="9577267" indent="-563369" algn="l" defTabSz="1126737" rtl="0" eaLnBrk="1" latinLnBrk="0" hangingPunct="1">
        <a:spcBef>
          <a:spcPct val="20000"/>
        </a:spcBef>
        <a:buFont typeface="Arial"/>
        <a:buChar char="•"/>
        <a:defRPr sz="493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26737" rtl="0" eaLnBrk="1" latinLnBrk="0" hangingPunct="1">
        <a:defRPr sz="4457" kern="1200">
          <a:solidFill>
            <a:schemeClr val="tx1"/>
          </a:solidFill>
          <a:latin typeface="+mn-lt"/>
          <a:ea typeface="+mn-ea"/>
          <a:cs typeface="+mn-cs"/>
        </a:defRPr>
      </a:lvl1pPr>
      <a:lvl2pPr marL="1126737" algn="l" defTabSz="1126737" rtl="0" eaLnBrk="1" latinLnBrk="0" hangingPunct="1">
        <a:defRPr sz="4457" kern="1200">
          <a:solidFill>
            <a:schemeClr val="tx1"/>
          </a:solidFill>
          <a:latin typeface="+mn-lt"/>
          <a:ea typeface="+mn-ea"/>
          <a:cs typeface="+mn-cs"/>
        </a:defRPr>
      </a:lvl2pPr>
      <a:lvl3pPr marL="2253474" algn="l" defTabSz="1126737" rtl="0" eaLnBrk="1" latinLnBrk="0" hangingPunct="1">
        <a:defRPr sz="4457" kern="1200">
          <a:solidFill>
            <a:schemeClr val="tx1"/>
          </a:solidFill>
          <a:latin typeface="+mn-lt"/>
          <a:ea typeface="+mn-ea"/>
          <a:cs typeface="+mn-cs"/>
        </a:defRPr>
      </a:lvl3pPr>
      <a:lvl4pPr marL="3380212" algn="l" defTabSz="1126737" rtl="0" eaLnBrk="1" latinLnBrk="0" hangingPunct="1">
        <a:defRPr sz="4457" kern="1200">
          <a:solidFill>
            <a:schemeClr val="tx1"/>
          </a:solidFill>
          <a:latin typeface="+mn-lt"/>
          <a:ea typeface="+mn-ea"/>
          <a:cs typeface="+mn-cs"/>
        </a:defRPr>
      </a:lvl4pPr>
      <a:lvl5pPr marL="4506949" algn="l" defTabSz="1126737" rtl="0" eaLnBrk="1" latinLnBrk="0" hangingPunct="1">
        <a:defRPr sz="4457" kern="1200">
          <a:solidFill>
            <a:schemeClr val="tx1"/>
          </a:solidFill>
          <a:latin typeface="+mn-lt"/>
          <a:ea typeface="+mn-ea"/>
          <a:cs typeface="+mn-cs"/>
        </a:defRPr>
      </a:lvl5pPr>
      <a:lvl6pPr marL="5633687" algn="l" defTabSz="1126737" rtl="0" eaLnBrk="1" latinLnBrk="0" hangingPunct="1">
        <a:defRPr sz="4457" kern="1200">
          <a:solidFill>
            <a:schemeClr val="tx1"/>
          </a:solidFill>
          <a:latin typeface="+mn-lt"/>
          <a:ea typeface="+mn-ea"/>
          <a:cs typeface="+mn-cs"/>
        </a:defRPr>
      </a:lvl6pPr>
      <a:lvl7pPr marL="6760424" algn="l" defTabSz="1126737" rtl="0" eaLnBrk="1" latinLnBrk="0" hangingPunct="1">
        <a:defRPr sz="4457" kern="1200">
          <a:solidFill>
            <a:schemeClr val="tx1"/>
          </a:solidFill>
          <a:latin typeface="+mn-lt"/>
          <a:ea typeface="+mn-ea"/>
          <a:cs typeface="+mn-cs"/>
        </a:defRPr>
      </a:lvl7pPr>
      <a:lvl8pPr marL="7887161" algn="l" defTabSz="1126737" rtl="0" eaLnBrk="1" latinLnBrk="0" hangingPunct="1">
        <a:defRPr sz="4457" kern="1200">
          <a:solidFill>
            <a:schemeClr val="tx1"/>
          </a:solidFill>
          <a:latin typeface="+mn-lt"/>
          <a:ea typeface="+mn-ea"/>
          <a:cs typeface="+mn-cs"/>
        </a:defRPr>
      </a:lvl8pPr>
      <a:lvl9pPr marL="9013898" algn="l" defTabSz="1126737" rtl="0" eaLnBrk="1" latinLnBrk="0" hangingPunct="1">
        <a:defRPr sz="445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extBox 37"/>
          <p:cNvSpPr txBox="1"/>
          <p:nvPr/>
        </p:nvSpPr>
        <p:spPr>
          <a:xfrm>
            <a:off x="199129" y="3197062"/>
            <a:ext cx="9418320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62361" y="3907923"/>
            <a:ext cx="9355088" cy="2263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+mj-cs"/>
              </a:rPr>
              <a:t>As electricity demand increases, it has become crucial to prioritize research and development of new technologies to find sustainable, efficient and eco-friendly energy solutions for future generations. </a:t>
            </a:r>
          </a:p>
          <a:p>
            <a:pPr marL="457200" indent="-457200" algn="just">
              <a:buFont typeface="+mj-lt"/>
              <a:buAutoNum type="arabicPeriod"/>
            </a:pP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  <a:cs typeface="+mj-cs"/>
              </a:rPr>
              <a:t>Project statement is t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o develop a more sustainable and efficient method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for</a:t>
            </a:r>
            <a:r>
              <a:rPr lang="en-US" sz="2400" b="0" i="0" u="none" strike="noStrike" dirty="0">
                <a:solidFill>
                  <a:srgbClr val="000000"/>
                </a:solidFill>
                <a:effectLst/>
                <a:latin typeface="Times New Roman" panose="02020603050405020304" pitchFamily="18" charset="0"/>
              </a:rPr>
              <a:t> producing hydrogen from ammonia using solar power.</a:t>
            </a:r>
            <a:endParaRPr lang="en-US" sz="2400" dirty="0">
              <a:solidFill>
                <a:srgbClr val="000000"/>
              </a:solidFill>
              <a:latin typeface="Times New Roman" panose="02020603050405020304" pitchFamily="18" charset="0"/>
              <a:cs typeface="+mj-cs"/>
            </a:endParaRPr>
          </a:p>
          <a:p>
            <a:pPr algn="just"/>
            <a:endParaRPr lang="ar-SA" sz="2108" dirty="0">
              <a:solidFill>
                <a:srgbClr val="000000"/>
              </a:solidFill>
              <a:latin typeface="Times New Roman" panose="02020603050405020304" pitchFamily="18" charset="0"/>
              <a:cs typeface="+mj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E7D37FD-ACCD-4C82-BB0B-17C915DB6A99}"/>
              </a:ext>
            </a:extLst>
          </p:cNvPr>
          <p:cNvSpPr/>
          <p:nvPr/>
        </p:nvSpPr>
        <p:spPr>
          <a:xfrm>
            <a:off x="0" y="1"/>
            <a:ext cx="29260800" cy="2374368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50800" dist="38100" dir="2700000" algn="tl" rotWithShape="0">
              <a:srgbClr val="009999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4217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8D2386E-5962-4DB9-8967-092B6124539E}"/>
              </a:ext>
            </a:extLst>
          </p:cNvPr>
          <p:cNvSpPr txBox="1"/>
          <p:nvPr/>
        </p:nvSpPr>
        <p:spPr>
          <a:xfrm>
            <a:off x="6545045" y="548684"/>
            <a:ext cx="16032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EcoSplit</a:t>
            </a:r>
            <a:r>
              <a:rPr lang="en-US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Harnessing Electrolyzer by Solar Power for</a:t>
            </a:r>
          </a:p>
          <a:p>
            <a:pPr algn="ctr"/>
            <a:r>
              <a:rPr lang="en-US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Hydrogen Generation from Ammonia (TEAM 17)</a:t>
            </a:r>
            <a:endParaRPr lang="en-US" sz="5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4CFC3FBA-1F9D-4160-8286-1762C1C16765}"/>
              </a:ext>
            </a:extLst>
          </p:cNvPr>
          <p:cNvSpPr txBox="1"/>
          <p:nvPr/>
        </p:nvSpPr>
        <p:spPr>
          <a:xfrm>
            <a:off x="9852127" y="3150466"/>
            <a:ext cx="9529879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Large-Scale Analysis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C92F9222-A503-43F8-96E7-AF00858032D4}"/>
              </a:ext>
            </a:extLst>
          </p:cNvPr>
          <p:cNvSpPr txBox="1"/>
          <p:nvPr/>
        </p:nvSpPr>
        <p:spPr>
          <a:xfrm>
            <a:off x="249928" y="9510808"/>
            <a:ext cx="9418320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Chemical Reaction &amp; BFD 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49A8E9EB-5D80-41FA-9136-F35874FEDC55}"/>
              </a:ext>
            </a:extLst>
          </p:cNvPr>
          <p:cNvSpPr txBox="1"/>
          <p:nvPr/>
        </p:nvSpPr>
        <p:spPr>
          <a:xfrm>
            <a:off x="19653384" y="3197062"/>
            <a:ext cx="9418320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Prototype</a:t>
            </a:r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903050A3-D54B-4DD7-ABEC-9AFF617E1420}"/>
              </a:ext>
            </a:extLst>
          </p:cNvPr>
          <p:cNvSpPr txBox="1"/>
          <p:nvPr/>
        </p:nvSpPr>
        <p:spPr>
          <a:xfrm>
            <a:off x="19653384" y="15168143"/>
            <a:ext cx="9418320" cy="707886"/>
          </a:xfrm>
          <a:prstGeom prst="rect">
            <a:avLst/>
          </a:prstGeom>
          <a:solidFill>
            <a:srgbClr val="00B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Conclusion 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88E77E22-B693-7B79-A784-BAAB455A9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6557"/>
            <a:ext cx="2402882" cy="2402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6319B4EF-4DA3-8E3E-8EB7-56FDC22C7367}"/>
              </a:ext>
            </a:extLst>
          </p:cNvPr>
          <p:cNvSpPr/>
          <p:nvPr/>
        </p:nvSpPr>
        <p:spPr>
          <a:xfrm>
            <a:off x="0" y="20359404"/>
            <a:ext cx="29260800" cy="640080"/>
          </a:xfrm>
          <a:prstGeom prst="rect">
            <a:avLst/>
          </a:prstGeom>
          <a:solidFill>
            <a:srgbClr val="00B05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53"/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B1C23A66-FA6A-9A61-7A02-4EAB55EE9C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857918" y="-10160"/>
            <a:ext cx="2402882" cy="24028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3FC13771-EFB4-3CA0-EF88-4B3E85A1B00F}"/>
              </a:ext>
            </a:extLst>
          </p:cNvPr>
          <p:cNvSpPr/>
          <p:nvPr/>
        </p:nvSpPr>
        <p:spPr>
          <a:xfrm>
            <a:off x="9926257" y="3916929"/>
            <a:ext cx="9418320" cy="16158425"/>
          </a:xfrm>
          <a:prstGeom prst="rect">
            <a:avLst/>
          </a:prstGeom>
          <a:noFill/>
          <a:ln w="123825">
            <a:solidFill>
              <a:srgbClr val="00B05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553"/>
          </a:p>
        </p:txBody>
      </p:sp>
      <p:pic>
        <p:nvPicPr>
          <p:cNvPr id="8" name="Picture 7" descr="A diagram of a chemical reaction&#10;&#10;Description automatically generated with medium confidence">
            <a:extLst>
              <a:ext uri="{FF2B5EF4-FFF2-40B4-BE49-F238E27FC236}">
                <a16:creationId xmlns:a16="http://schemas.microsoft.com/office/drawing/2014/main" id="{4B634061-5A91-DC4D-63B5-9827CBBAC5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8915" y="10341584"/>
            <a:ext cx="4819931" cy="3382811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19D0DBDF-7DEE-4899-84DD-7A6D31489BBE}"/>
              </a:ext>
            </a:extLst>
          </p:cNvPr>
          <p:cNvSpPr txBox="1"/>
          <p:nvPr/>
        </p:nvSpPr>
        <p:spPr>
          <a:xfrm>
            <a:off x="11319680" y="20400339"/>
            <a:ext cx="6979026" cy="623248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pPr algn="ctr"/>
            <a:r>
              <a:rPr lang="en-US" sz="345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Supervised by: Dr. Wasif Farooq</a:t>
            </a:r>
          </a:p>
        </p:txBody>
      </p:sp>
      <p:pic>
        <p:nvPicPr>
          <p:cNvPr id="10" name="Picture 9" descr="A diagram of a solar cell&#10;&#10;Description automatically generated">
            <a:extLst>
              <a:ext uri="{FF2B5EF4-FFF2-40B4-BE49-F238E27FC236}">
                <a16:creationId xmlns:a16="http://schemas.microsoft.com/office/drawing/2014/main" id="{8B12D248-F109-D928-A433-09279BAFFCC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43828" y="10341584"/>
            <a:ext cx="4236837" cy="396064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DB6030F-5A00-3BEE-2F83-453073518343}"/>
              </a:ext>
            </a:extLst>
          </p:cNvPr>
          <p:cNvSpPr txBox="1"/>
          <p:nvPr/>
        </p:nvSpPr>
        <p:spPr>
          <a:xfrm>
            <a:off x="19653384" y="4104413"/>
            <a:ext cx="9345055" cy="25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73863" indent="-273863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Soler panel with acid battery as primary power source</a:t>
            </a:r>
          </a:p>
          <a:p>
            <a:pPr marL="273863" indent="-273863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Electrolyzer for generating hydrogen gas</a:t>
            </a:r>
          </a:p>
          <a:p>
            <a:pPr marL="273863" indent="-273863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Solenoid valve to control liquid flow</a:t>
            </a:r>
          </a:p>
          <a:p>
            <a:pPr marL="273863" indent="-273863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Relay switch to switch between power sources</a:t>
            </a:r>
          </a:p>
          <a:p>
            <a:pPr marL="273863" indent="-273863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Embedded system for controlling and monitoring</a:t>
            </a:r>
          </a:p>
          <a:p>
            <a:pPr marL="273863" indent="-273863">
              <a:lnSpc>
                <a:spcPct val="110000"/>
              </a:lnSpc>
              <a:buFont typeface="Wingdings" panose="05000000000000000000" pitchFamily="2" charset="2"/>
              <a:buChar char="§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Web app for data visualization and controlling remotely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155DFD9C-DD0B-B5C8-5ABD-82CC4A57DC5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665816" y="6540631"/>
            <a:ext cx="9332623" cy="3749805"/>
          </a:xfrm>
          <a:prstGeom prst="rect">
            <a:avLst/>
          </a:prstGeom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BCD1DBF5-1816-7FB8-0B95-4C5A99AF0D3F}"/>
              </a:ext>
            </a:extLst>
          </p:cNvPr>
          <p:cNvSpPr txBox="1"/>
          <p:nvPr/>
        </p:nvSpPr>
        <p:spPr>
          <a:xfrm>
            <a:off x="20220198" y="10385575"/>
            <a:ext cx="4349239" cy="446276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r>
              <a:rPr lang="en-US" sz="2300" b="1" kern="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Web App Cloud Architecture:</a:t>
            </a:r>
            <a:endParaRPr lang="en-US" sz="2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716323EB-9E86-32A7-4423-2F07A07B616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85252670"/>
                  </p:ext>
                </p:extLst>
              </p:nvPr>
            </p:nvGraphicFramePr>
            <p:xfrm>
              <a:off x="9980762" y="9411744"/>
              <a:ext cx="9355092" cy="5866804"/>
            </p:xfrm>
            <a:graphic>
              <a:graphicData uri="http://schemas.openxmlformats.org/drawingml/2006/table">
                <a:tbl>
                  <a:tblPr firstRow="1" bandRow="1">
                    <a:tableStyleId>{69012ECD-51FC-41F1-AA8D-1B2483CD663E}</a:tableStyleId>
                  </a:tblPr>
                  <a:tblGrid>
                    <a:gridCol w="2338773">
                      <a:extLst>
                        <a:ext uri="{9D8B030D-6E8A-4147-A177-3AD203B41FA5}">
                          <a16:colId xmlns:a16="http://schemas.microsoft.com/office/drawing/2014/main" val="195683103"/>
                        </a:ext>
                      </a:extLst>
                    </a:gridCol>
                    <a:gridCol w="2338773">
                      <a:extLst>
                        <a:ext uri="{9D8B030D-6E8A-4147-A177-3AD203B41FA5}">
                          <a16:colId xmlns:a16="http://schemas.microsoft.com/office/drawing/2014/main" val="1604114339"/>
                        </a:ext>
                      </a:extLst>
                    </a:gridCol>
                    <a:gridCol w="2338773">
                      <a:extLst>
                        <a:ext uri="{9D8B030D-6E8A-4147-A177-3AD203B41FA5}">
                          <a16:colId xmlns:a16="http://schemas.microsoft.com/office/drawing/2014/main" val="1095810620"/>
                        </a:ext>
                      </a:extLst>
                    </a:gridCol>
                    <a:gridCol w="2338773">
                      <a:extLst>
                        <a:ext uri="{9D8B030D-6E8A-4147-A177-3AD203B41FA5}">
                          <a16:colId xmlns:a16="http://schemas.microsoft.com/office/drawing/2014/main" val="3373811429"/>
                        </a:ext>
                      </a:extLst>
                    </a:gridCol>
                  </a:tblGrid>
                  <a:tr h="411995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cap="none" spc="0" dirty="0">
                              <a:ln/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Economy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cap="none" spc="0" dirty="0">
                              <a:ln/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Engineering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07529240"/>
                      </a:ext>
                    </a:extLst>
                  </a:tr>
                  <a:tr h="62431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Construction Expenses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$3.7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Daily Energy 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46.6 MWh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320926110"/>
                      </a:ext>
                    </a:extLst>
                  </a:tr>
                  <a:tr h="33308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62 Km² Land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$21.1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PV Max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9,602 </a:t>
                          </a:r>
                          <a:r>
                            <a:rPr lang="en-US" sz="2000" b="0" cap="none" spc="0" dirty="0" err="1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KWp</a:t>
                          </a:r>
                          <a:endParaRPr lang="en-US" sz="2000" b="0" cap="none" spc="0" dirty="0">
                            <a:ln/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218287972"/>
                      </a:ext>
                    </a:extLst>
                  </a:tr>
                  <a:tr h="915539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Equipment Costs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$31.7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# of 100 W Polycrystalline Solar Panels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96,020 Unit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091982384"/>
                      </a:ext>
                    </a:extLst>
                  </a:tr>
                  <a:tr h="85145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Labor &amp; Maintenance Charge (Yearly)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$1.6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Battery Bank Capacity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571 </a:t>
                          </a:r>
                          <a:r>
                            <a:rPr lang="en-US" sz="2000" b="0" cap="none" spc="0" dirty="0" err="1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KAh</a:t>
                          </a:r>
                          <a:endParaRPr lang="en-US" sz="2000" b="0" cap="none" spc="0" dirty="0">
                            <a:ln/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838097482"/>
                      </a:ext>
                    </a:extLst>
                  </a:tr>
                  <a:tr h="62431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Ammonia Costs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$8.3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# of 3650 Ah Lead-Acid Batteries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18,764 Unit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664655612"/>
                      </a:ext>
                    </a:extLst>
                  </a:tr>
                  <a:tr h="62431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Hydrogen revenue </a:t>
                          </a:r>
                        </a:p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(in 1 year)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00B05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$22.1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Back-up Time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36 hours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1560346287"/>
                      </a:ext>
                    </a:extLst>
                  </a:tr>
                  <a:tr h="62431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NPV </a:t>
                          </a:r>
                        </a:p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(15 Years)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00B05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$192.9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Solar Land Required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57 K</a:t>
                          </a:r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000" b="0" i="1" cap="none" spc="0" smtClean="0">
                                      <a:ln/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000" b="0" i="1" cap="none" spc="0" smtClean="0">
                                      <a:ln/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𝑚</m:t>
                                  </m:r>
                                </m:e>
                                <m:sup>
                                  <m:r>
                                    <a:rPr lang="en-US" sz="2000" b="0" i="1" cap="none" spc="0" smtClean="0">
                                      <a:ln/>
                                      <a:solidFill>
                                        <a:schemeClr val="tx1"/>
                                      </a:solidFill>
                                      <a:effectLst/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endParaRPr lang="en-US" sz="2000" b="0" cap="none" spc="0" dirty="0">
                            <a:ln/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801854906"/>
                      </a:ext>
                    </a:extLst>
                  </a:tr>
                  <a:tr h="624314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Hydrogen Production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000" b="0" cap="none" spc="0" dirty="0">
                            <a:ln/>
                            <a:solidFill>
                              <a:srgbClr val="00B05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3815" marR="43815" marT="21908" marB="21908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 Tons / Day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000" b="0" cap="none" spc="0" dirty="0">
                            <a:ln/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81642310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4" name="Table 13">
                <a:extLst>
                  <a:ext uri="{FF2B5EF4-FFF2-40B4-BE49-F238E27FC236}">
                    <a16:creationId xmlns:a16="http://schemas.microsoft.com/office/drawing/2014/main" id="{716323EB-9E86-32A7-4423-2F07A07B6164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185252670"/>
                  </p:ext>
                </p:extLst>
              </p:nvPr>
            </p:nvGraphicFramePr>
            <p:xfrm>
              <a:off x="9980762" y="9411744"/>
              <a:ext cx="9355092" cy="5866804"/>
            </p:xfrm>
            <a:graphic>
              <a:graphicData uri="http://schemas.openxmlformats.org/drawingml/2006/table">
                <a:tbl>
                  <a:tblPr firstRow="1" bandRow="1">
                    <a:tableStyleId>{69012ECD-51FC-41F1-AA8D-1B2483CD663E}</a:tableStyleId>
                  </a:tblPr>
                  <a:tblGrid>
                    <a:gridCol w="2338773">
                      <a:extLst>
                        <a:ext uri="{9D8B030D-6E8A-4147-A177-3AD203B41FA5}">
                          <a16:colId xmlns:a16="http://schemas.microsoft.com/office/drawing/2014/main" val="195683103"/>
                        </a:ext>
                      </a:extLst>
                    </a:gridCol>
                    <a:gridCol w="2338773">
                      <a:extLst>
                        <a:ext uri="{9D8B030D-6E8A-4147-A177-3AD203B41FA5}">
                          <a16:colId xmlns:a16="http://schemas.microsoft.com/office/drawing/2014/main" val="1604114339"/>
                        </a:ext>
                      </a:extLst>
                    </a:gridCol>
                    <a:gridCol w="2338773">
                      <a:extLst>
                        <a:ext uri="{9D8B030D-6E8A-4147-A177-3AD203B41FA5}">
                          <a16:colId xmlns:a16="http://schemas.microsoft.com/office/drawing/2014/main" val="1095810620"/>
                        </a:ext>
                      </a:extLst>
                    </a:gridCol>
                    <a:gridCol w="2338773">
                      <a:extLst>
                        <a:ext uri="{9D8B030D-6E8A-4147-A177-3AD203B41FA5}">
                          <a16:colId xmlns:a16="http://schemas.microsoft.com/office/drawing/2014/main" val="3373811429"/>
                        </a:ext>
                      </a:extLst>
                    </a:gridCol>
                  </a:tblGrid>
                  <a:tr h="470536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cap="none" spc="0" dirty="0">
                              <a:ln/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Economy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800" b="1" cap="none" spc="0" dirty="0">
                              <a:ln/>
                              <a:solidFill>
                                <a:schemeClr val="bg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Engineering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707529240"/>
                      </a:ext>
                    </a:extLst>
                  </a:tr>
                  <a:tr h="65341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Construction Expenses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$3.7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Daily Energy 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46.6 MWh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320926110"/>
                      </a:ext>
                    </a:extLst>
                  </a:tr>
                  <a:tr h="34861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62 Km² Land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$21.1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PV Max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9,602 </a:t>
                          </a:r>
                          <a:r>
                            <a:rPr lang="en-US" sz="2000" b="0" cap="none" spc="0" dirty="0" err="1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KWp</a:t>
                          </a:r>
                          <a:endParaRPr lang="en-US" sz="2000" b="0" cap="none" spc="0" dirty="0">
                            <a:ln/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2218287972"/>
                      </a:ext>
                    </a:extLst>
                  </a:tr>
                  <a:tr h="95821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Equipment Costs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$31.7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# of 100 W Polycrystalline Solar Panels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96,020 Unit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4091982384"/>
                      </a:ext>
                    </a:extLst>
                  </a:tr>
                  <a:tr h="851458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Labor &amp; Maintenance Charge (Yearly)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$1.6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Battery Bank Capacity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571 </a:t>
                          </a:r>
                          <a:r>
                            <a:rPr lang="en-US" sz="2000" b="0" cap="none" spc="0" dirty="0" err="1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KAh</a:t>
                          </a:r>
                          <a:endParaRPr lang="en-US" sz="2000" b="0" cap="none" spc="0" dirty="0">
                            <a:ln/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838097482"/>
                      </a:ext>
                    </a:extLst>
                  </a:tr>
                  <a:tr h="65341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Ammonia Costs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FF000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$8.3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# of 3650 Ah Lead-Acid Batteries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18,764 Unit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664655612"/>
                      </a:ext>
                    </a:extLst>
                  </a:tr>
                  <a:tr h="65341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Hydrogen revenue </a:t>
                          </a:r>
                        </a:p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(in 1 year)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00B05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$22.1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Back-up Time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36 hours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</a:tcPr>
                    </a:tc>
                    <a:extLst>
                      <a:ext uri="{0D108BD9-81ED-4DB2-BD59-A6C34878D82A}">
                        <a16:rowId xmlns:a16="http://schemas.microsoft.com/office/drawing/2014/main" val="1560346287"/>
                      </a:ext>
                    </a:extLst>
                  </a:tr>
                  <a:tr h="653416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NPV </a:t>
                          </a:r>
                        </a:p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(15 Years)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rgbClr val="00B050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$192.9 Million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000" b="0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Solar Land Required</a:t>
                          </a:r>
                        </a:p>
                      </a:txBody>
                      <a:tcPr marL="43815" marR="43815" marT="21908" marB="21908" anchor="ctr"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blipFill>
                          <a:blip r:embed="rId6"/>
                          <a:stretch>
                            <a:fillRect l="-300000" t="-716822" r="-521" b="-104673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2801854906"/>
                      </a:ext>
                    </a:extLst>
                  </a:tr>
                  <a:tr h="624314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Hydrogen Production</a:t>
                          </a:r>
                        </a:p>
                      </a:txBody>
                      <a:tcPr marL="43815" marR="43815" marT="21908" marB="21908"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000" b="0" cap="none" spc="0" dirty="0">
                            <a:ln/>
                            <a:solidFill>
                              <a:srgbClr val="00B050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3815" marR="43815" marT="21908" marB="21908" anchor="ctr"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cap="none" spc="0" dirty="0">
                              <a:ln/>
                              <a:solidFill>
                                <a:schemeClr val="tx1"/>
                              </a:solidFill>
                              <a:effectLst/>
                              <a:latin typeface="Times New Roman" panose="02020603050405020304" pitchFamily="18" charset="0"/>
                              <a:cs typeface="Times New Roman" panose="02020603050405020304" pitchFamily="18" charset="0"/>
                            </a:rPr>
                            <a:t>10 Tons / Day</a:t>
                          </a: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pPr algn="ctr"/>
                          <a:endParaRPr lang="en-US" sz="2000" b="0" cap="none" spc="0" dirty="0">
                            <a:ln/>
                            <a:solidFill>
                              <a:schemeClr val="tx1"/>
                            </a:solidFill>
                            <a:effectLst/>
                            <a:latin typeface="Times New Roman" panose="02020603050405020304" pitchFamily="18" charset="0"/>
                            <a:cs typeface="Times New Roman" panose="02020603050405020304" pitchFamily="18" charset="0"/>
                          </a:endParaRPr>
                        </a:p>
                      </a:txBody>
                      <a:tcPr marL="43815" marR="43815" marT="21908" marB="21908" anchor="ctr"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extLst>
                      <a:ext uri="{0D108BD9-81ED-4DB2-BD59-A6C34878D82A}">
                        <a16:rowId xmlns:a16="http://schemas.microsoft.com/office/drawing/2014/main" val="81642310"/>
                      </a:ext>
                    </a:extLst>
                  </a:tr>
                </a:tbl>
              </a:graphicData>
            </a:graphic>
          </p:graphicFrame>
        </mc:Fallback>
      </mc:AlternateContent>
      <p:pic>
        <p:nvPicPr>
          <p:cNvPr id="39" name="Picture 38">
            <a:extLst>
              <a:ext uri="{FF2B5EF4-FFF2-40B4-BE49-F238E27FC236}">
                <a16:creationId xmlns:a16="http://schemas.microsoft.com/office/drawing/2014/main" id="{9B9F6D33-827F-4E27-DD03-0D3E1601423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041724" y="4735294"/>
            <a:ext cx="9233169" cy="4565040"/>
          </a:xfrm>
          <a:prstGeom prst="rect">
            <a:avLst/>
          </a:prstGeom>
        </p:spPr>
      </p:pic>
      <p:pic>
        <p:nvPicPr>
          <p:cNvPr id="42" name="Picture 41">
            <a:extLst>
              <a:ext uri="{FF2B5EF4-FFF2-40B4-BE49-F238E27FC236}">
                <a16:creationId xmlns:a16="http://schemas.microsoft.com/office/drawing/2014/main" id="{6D140484-09C5-C327-39E5-CD5B2C44EB5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9983271" y="15370757"/>
            <a:ext cx="9350075" cy="4646421"/>
          </a:xfrm>
          <a:prstGeom prst="rect">
            <a:avLst/>
          </a:prstGeom>
        </p:spPr>
      </p:pic>
      <p:sp>
        <p:nvSpPr>
          <p:cNvPr id="43" name="TextBox 42">
            <a:extLst>
              <a:ext uri="{FF2B5EF4-FFF2-40B4-BE49-F238E27FC236}">
                <a16:creationId xmlns:a16="http://schemas.microsoft.com/office/drawing/2014/main" id="{F4E00C56-0921-F0B4-F3FA-94CB028FD930}"/>
              </a:ext>
            </a:extLst>
          </p:cNvPr>
          <p:cNvSpPr txBox="1"/>
          <p:nvPr/>
        </p:nvSpPr>
        <p:spPr>
          <a:xfrm>
            <a:off x="0" y="2445558"/>
            <a:ext cx="29260800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Hussain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Alhussain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EE | Nader Alharbi, CHE | Faisal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Alwaily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ISE | Abdulrahman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Osailan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ISE | Hyder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Almir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CHE | Ahmed </a:t>
            </a:r>
            <a:r>
              <a:rPr lang="en-US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Alhaiti</a:t>
            </a:r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COE</a:t>
            </a:r>
          </a:p>
        </p:txBody>
      </p:sp>
      <p:pic>
        <p:nvPicPr>
          <p:cNvPr id="17" name="Picture 16" descr="A diagram of a diagram of a diagram&#10;&#10;Description automatically generated">
            <a:extLst>
              <a:ext uri="{FF2B5EF4-FFF2-40B4-BE49-F238E27FC236}">
                <a16:creationId xmlns:a16="http://schemas.microsoft.com/office/drawing/2014/main" id="{5068BBF9-5892-6E2D-15A7-947FA8498866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9647168" y="15924605"/>
            <a:ext cx="9608149" cy="4410696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CD2AB16-0D8D-7C07-FE51-AE94440448CD}"/>
              </a:ext>
            </a:extLst>
          </p:cNvPr>
          <p:cNvSpPr txBox="1"/>
          <p:nvPr/>
        </p:nvSpPr>
        <p:spPr>
          <a:xfrm>
            <a:off x="262361" y="5791200"/>
            <a:ext cx="4383282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Constraints: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Using appropriate material to handle the ammonia 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Solar Resource Availability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Electrolyzer Efficiency and Capacity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Ammonia Availability and Purity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Viability and Cost Constraints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7F78DB5-88E5-B25D-D2A3-FB76EB47C423}"/>
              </a:ext>
            </a:extLst>
          </p:cNvPr>
          <p:cNvSpPr txBox="1"/>
          <p:nvPr/>
        </p:nvSpPr>
        <p:spPr>
          <a:xfrm>
            <a:off x="4647186" y="5791200"/>
            <a:ext cx="4970263" cy="3785652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txBody>
          <a:bodyPr wrap="square" rtlCol="0">
            <a:sp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Specification: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Elеctrolyzеr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Efficiеncy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more than 85%.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production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ratе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10 tons/day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Modular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dеsign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allows for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еasy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scalability up to 1 MW.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Zеro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еmissions</a:t>
            </a:r>
            <a:r>
              <a:rPr lang="en-US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of harmful byproducts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 energy management system enhances optimization.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" name="Picture 19" descr="A diagram of a solar panel&#10;&#10;Description automatically generated">
            <a:extLst>
              <a:ext uri="{FF2B5EF4-FFF2-40B4-BE49-F238E27FC236}">
                <a16:creationId xmlns:a16="http://schemas.microsoft.com/office/drawing/2014/main" id="{0F7693FA-37FE-4E70-31B0-65DC167A4C5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06" y="14106520"/>
            <a:ext cx="9642565" cy="6228781"/>
          </a:xfrm>
          <a:prstGeom prst="rect">
            <a:avLst/>
          </a:prstGeom>
        </p:spPr>
      </p:pic>
      <p:sp>
        <p:nvSpPr>
          <p:cNvPr id="40" name="TextBox 39">
            <a:extLst>
              <a:ext uri="{FF2B5EF4-FFF2-40B4-BE49-F238E27FC236}">
                <a16:creationId xmlns:a16="http://schemas.microsoft.com/office/drawing/2014/main" id="{4B238EEC-04DB-BD7E-390D-BDCD48B985DB}"/>
              </a:ext>
            </a:extLst>
          </p:cNvPr>
          <p:cNvSpPr txBox="1"/>
          <p:nvPr/>
        </p:nvSpPr>
        <p:spPr>
          <a:xfrm>
            <a:off x="11929590" y="4068658"/>
            <a:ext cx="504291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Performance Ratio</a:t>
            </a:r>
          </a:p>
        </p:txBody>
      </p:sp>
      <p:pic>
        <p:nvPicPr>
          <p:cNvPr id="23" name="Picture 22" descr="A diagram of a software application&#10;&#10;Description automatically generated">
            <a:extLst>
              <a:ext uri="{FF2B5EF4-FFF2-40B4-BE49-F238E27FC236}">
                <a16:creationId xmlns:a16="http://schemas.microsoft.com/office/drawing/2014/main" id="{99E1053E-1F0C-FCE8-2539-071C2DEE90C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19886630" y="10740764"/>
            <a:ext cx="8440527" cy="422318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eb4cfa2-2a6f-43b7-9935-58898877aa70">
      <Terms xmlns="http://schemas.microsoft.com/office/infopath/2007/PartnerControls"/>
    </lcf76f155ced4ddcb4097134ff3c332f>
    <TaxCatchAll xmlns="23f71ece-6f79-4b9a-94f9-3a27ffba801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EC504F1786A834AB0A43A8D2AD0E2A1" ma:contentTypeVersion="17" ma:contentTypeDescription="Create a new document." ma:contentTypeScope="" ma:versionID="1dd54b39039cc3a2789d5d1d3fc10e6e">
  <xsd:schema xmlns:xsd="http://www.w3.org/2001/XMLSchema" xmlns:xs="http://www.w3.org/2001/XMLSchema" xmlns:p="http://schemas.microsoft.com/office/2006/metadata/properties" xmlns:ns2="feb4cfa2-2a6f-43b7-9935-58898877aa70" xmlns:ns3="23f71ece-6f79-4b9a-94f9-3a27ffba8014" targetNamespace="http://schemas.microsoft.com/office/2006/metadata/properties" ma:root="true" ma:fieldsID="9ed85d63b31bb9f0e74e4febb6f854bd" ns2:_="" ns3:_="">
    <xsd:import namespace="feb4cfa2-2a6f-43b7-9935-58898877aa70"/>
    <xsd:import namespace="23f71ece-6f79-4b9a-94f9-3a27ffba80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b4cfa2-2a6f-43b7-9935-58898877aa7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7f4d030-a2bd-4159-b459-856363f4e7e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f71ece-6f79-4b9a-94f9-3a27ffba8014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4" nillable="true" ma:displayName="Taxonomy Catch All Column" ma:hidden="true" ma:list="{570740f3-2cf5-4288-af9a-52d3becc7e83}" ma:internalName="TaxCatchAll" ma:showField="CatchAllData" ma:web="23f71ece-6f79-4b9a-94f9-3a27ffba80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8FD0B64-648A-4E11-80D0-D31E415C5394}">
  <ds:schemaRefs>
    <ds:schemaRef ds:uri="http://purl.org/dc/terms/"/>
    <ds:schemaRef ds:uri="http://purl.org/dc/dcmitype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a30ae2a8-67e8-45c0-a4f0-0ec19dfa7a95"/>
    <ds:schemaRef ds:uri="6f5d17f9-25d1-4dea-939f-b34f0409363f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43170063-6FA0-482B-8D58-B37F1778F0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FDA7D36-527E-4FDA-BFF6-142E7473C939}"/>
</file>

<file path=docProps/app.xml><?xml version="1.0" encoding="utf-8"?>
<Properties xmlns="http://schemas.openxmlformats.org/officeDocument/2006/extended-properties" xmlns:vt="http://schemas.openxmlformats.org/officeDocument/2006/docPropsVTypes">
  <TotalTime>277</TotalTime>
  <Words>321</Words>
  <Application>Microsoft Office PowerPoint</Application>
  <PresentationFormat>Custom</PresentationFormat>
  <Paragraphs>65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Cambria Math</vt:lpstr>
      <vt:lpstr>Times New Roman</vt:lpstr>
      <vt:lpstr>Wingdings</vt:lpstr>
      <vt:lpstr>Office Theme</vt:lpstr>
      <vt:lpstr>PowerPoint Presentation</vt:lpstr>
    </vt:vector>
  </TitlesOfParts>
  <Company>University of Pennsylvania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NADER AYED ALHARBI</cp:lastModifiedBy>
  <cp:revision>20</cp:revision>
  <dcterms:created xsi:type="dcterms:W3CDTF">2010-06-04T16:03:21Z</dcterms:created>
  <dcterms:modified xsi:type="dcterms:W3CDTF">2023-12-14T17:48:06Z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0x0101007EC504F1786A834AB0A43A8D2AD0E2A1</vt:lpwstr>
  </property>
  <property fmtid="{D5CDD505-2E9C-101B-9397-08002B2CF9AE}" pid="3" name="MediaServiceImageTags">
    <vt:lpwstr/>
  </property>
</Properties>
</file>