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21388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7"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6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4" autoAdjust="0"/>
    <p:restoredTop sz="94660"/>
  </p:normalViewPr>
  <p:slideViewPr>
    <p:cSldViewPr snapToGrid="0" showGuides="1">
      <p:cViewPr>
        <p:scale>
          <a:sx n="47" d="100"/>
          <a:sy n="47" d="100"/>
        </p:scale>
        <p:origin x="152" y="208"/>
      </p:cViewPr>
      <p:guideLst>
        <p:guide orient="horz" pos="6737"/>
        <p:guide pos="9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500370"/>
            <a:ext cx="25733931" cy="7446328"/>
          </a:xfrm>
        </p:spPr>
        <p:txBody>
          <a:bodyPr anchor="b"/>
          <a:lstStyle>
            <a:lvl1pPr algn="ctr">
              <a:defRPr sz="18713"/>
            </a:lvl1pPr>
          </a:lstStyle>
          <a:p>
            <a:r>
              <a:rPr lang="en-US"/>
              <a:t>Click to edit Master title style</a:t>
            </a:r>
            <a:endParaRPr lang="en-US" dirty="0"/>
          </a:p>
        </p:txBody>
      </p:sp>
      <p:sp>
        <p:nvSpPr>
          <p:cNvPr id="3" name="Subtitle 2"/>
          <p:cNvSpPr>
            <a:spLocks noGrp="1"/>
          </p:cNvSpPr>
          <p:nvPr>
            <p:ph type="subTitle" idx="1"/>
          </p:nvPr>
        </p:nvSpPr>
        <p:spPr>
          <a:xfrm>
            <a:off x="3784402" y="11233856"/>
            <a:ext cx="22706410" cy="5163908"/>
          </a:xfrm>
        </p:spPr>
        <p:txBody>
          <a:bodyPr/>
          <a:lstStyle>
            <a:lvl1pPr marL="0" indent="0" algn="ctr">
              <a:buNone/>
              <a:defRPr sz="7485"/>
            </a:lvl1pPr>
            <a:lvl2pPr marL="1425915" indent="0" algn="ctr">
              <a:buNone/>
              <a:defRPr sz="6238"/>
            </a:lvl2pPr>
            <a:lvl3pPr marL="2851831" indent="0" algn="ctr">
              <a:buNone/>
              <a:defRPr sz="5614"/>
            </a:lvl3pPr>
            <a:lvl4pPr marL="4277746" indent="0" algn="ctr">
              <a:buNone/>
              <a:defRPr sz="4990"/>
            </a:lvl4pPr>
            <a:lvl5pPr marL="5703661" indent="0" algn="ctr">
              <a:buNone/>
              <a:defRPr sz="4990"/>
            </a:lvl5pPr>
            <a:lvl6pPr marL="7129577" indent="0" algn="ctr">
              <a:buNone/>
              <a:defRPr sz="4990"/>
            </a:lvl6pPr>
            <a:lvl7pPr marL="8555492" indent="0" algn="ctr">
              <a:buNone/>
              <a:defRPr sz="4990"/>
            </a:lvl7pPr>
            <a:lvl8pPr marL="9981408" indent="0" algn="ctr">
              <a:buNone/>
              <a:defRPr sz="4990"/>
            </a:lvl8pPr>
            <a:lvl9pPr marL="11407323" indent="0" algn="ctr">
              <a:buNone/>
              <a:defRPr sz="499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1869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19115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734"/>
            <a:ext cx="6528093" cy="181256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734"/>
            <a:ext cx="19205838" cy="181256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26326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6933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2250"/>
            <a:ext cx="26112371" cy="8896974"/>
          </a:xfrm>
        </p:spPr>
        <p:txBody>
          <a:bodyPr anchor="b"/>
          <a:lstStyle>
            <a:lvl1pPr>
              <a:defRPr sz="18713"/>
            </a:lvl1pPr>
          </a:lstStyle>
          <a:p>
            <a:r>
              <a:rPr lang="en-US"/>
              <a:t>Click to edit Master title style</a:t>
            </a:r>
            <a:endParaRPr lang="en-US" dirty="0"/>
          </a:p>
        </p:txBody>
      </p:sp>
      <p:sp>
        <p:nvSpPr>
          <p:cNvPr id="3" name="Text Placeholder 2"/>
          <p:cNvSpPr>
            <a:spLocks noGrp="1"/>
          </p:cNvSpPr>
          <p:nvPr>
            <p:ph type="body" idx="1"/>
          </p:nvPr>
        </p:nvSpPr>
        <p:spPr>
          <a:xfrm>
            <a:off x="2065654" y="14313393"/>
            <a:ext cx="26112371" cy="4678708"/>
          </a:xfrm>
        </p:spPr>
        <p:txBody>
          <a:bodyPr/>
          <a:lstStyle>
            <a:lvl1pPr marL="0" indent="0">
              <a:buNone/>
              <a:defRPr sz="7485">
                <a:solidFill>
                  <a:schemeClr val="tx1"/>
                </a:solidFill>
              </a:defRPr>
            </a:lvl1pPr>
            <a:lvl2pPr marL="1425915" indent="0">
              <a:buNone/>
              <a:defRPr sz="6238">
                <a:solidFill>
                  <a:schemeClr val="tx1">
                    <a:tint val="75000"/>
                  </a:schemeClr>
                </a:solidFill>
              </a:defRPr>
            </a:lvl2pPr>
            <a:lvl3pPr marL="2851831" indent="0">
              <a:buNone/>
              <a:defRPr sz="5614">
                <a:solidFill>
                  <a:schemeClr val="tx1">
                    <a:tint val="75000"/>
                  </a:schemeClr>
                </a:solidFill>
              </a:defRPr>
            </a:lvl3pPr>
            <a:lvl4pPr marL="4277746" indent="0">
              <a:buNone/>
              <a:defRPr sz="4990">
                <a:solidFill>
                  <a:schemeClr val="tx1">
                    <a:tint val="75000"/>
                  </a:schemeClr>
                </a:solidFill>
              </a:defRPr>
            </a:lvl4pPr>
            <a:lvl5pPr marL="5703661" indent="0">
              <a:buNone/>
              <a:defRPr sz="4990">
                <a:solidFill>
                  <a:schemeClr val="tx1">
                    <a:tint val="75000"/>
                  </a:schemeClr>
                </a:solidFill>
              </a:defRPr>
            </a:lvl5pPr>
            <a:lvl6pPr marL="7129577" indent="0">
              <a:buNone/>
              <a:defRPr sz="4990">
                <a:solidFill>
                  <a:schemeClr val="tx1">
                    <a:tint val="75000"/>
                  </a:schemeClr>
                </a:solidFill>
              </a:defRPr>
            </a:lvl6pPr>
            <a:lvl7pPr marL="8555492" indent="0">
              <a:buNone/>
              <a:defRPr sz="4990">
                <a:solidFill>
                  <a:schemeClr val="tx1">
                    <a:tint val="75000"/>
                  </a:schemeClr>
                </a:solidFill>
              </a:defRPr>
            </a:lvl7pPr>
            <a:lvl8pPr marL="9981408" indent="0">
              <a:buNone/>
              <a:defRPr sz="4990">
                <a:solidFill>
                  <a:schemeClr val="tx1">
                    <a:tint val="75000"/>
                  </a:schemeClr>
                </a:solidFill>
              </a:defRPr>
            </a:lvl8pPr>
            <a:lvl9pPr marL="11407323" indent="0">
              <a:buNone/>
              <a:defRPr sz="499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379E88-DE07-472B-A6FA-DD49010A3946}" type="datetimeFigureOut">
              <a:rPr lang="en-US" smtClean="0"/>
              <a:t>12/13/23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29241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3668"/>
            <a:ext cx="12866966" cy="1357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3668"/>
            <a:ext cx="12866966" cy="1357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79E88-DE07-472B-A6FA-DD49010A3946}"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93365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738"/>
            <a:ext cx="26112371" cy="4134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3127"/>
            <a:ext cx="12807832" cy="2569576"/>
          </a:xfrm>
        </p:spPr>
        <p:txBody>
          <a:bodyPr anchor="b"/>
          <a:lstStyle>
            <a:lvl1pPr marL="0" indent="0">
              <a:buNone/>
              <a:defRPr sz="7485" b="1"/>
            </a:lvl1pPr>
            <a:lvl2pPr marL="1425915" indent="0">
              <a:buNone/>
              <a:defRPr sz="6238" b="1"/>
            </a:lvl2pPr>
            <a:lvl3pPr marL="2851831" indent="0">
              <a:buNone/>
              <a:defRPr sz="5614" b="1"/>
            </a:lvl3pPr>
            <a:lvl4pPr marL="4277746" indent="0">
              <a:buNone/>
              <a:defRPr sz="4990" b="1"/>
            </a:lvl4pPr>
            <a:lvl5pPr marL="5703661" indent="0">
              <a:buNone/>
              <a:defRPr sz="4990" b="1"/>
            </a:lvl5pPr>
            <a:lvl6pPr marL="7129577" indent="0">
              <a:buNone/>
              <a:defRPr sz="4990" b="1"/>
            </a:lvl6pPr>
            <a:lvl7pPr marL="8555492" indent="0">
              <a:buNone/>
              <a:defRPr sz="4990" b="1"/>
            </a:lvl7pPr>
            <a:lvl8pPr marL="9981408" indent="0">
              <a:buNone/>
              <a:defRPr sz="4990" b="1"/>
            </a:lvl8pPr>
            <a:lvl9pPr marL="11407323" indent="0">
              <a:buNone/>
              <a:defRPr sz="4990" b="1"/>
            </a:lvl9pPr>
          </a:lstStyle>
          <a:p>
            <a:pPr lvl="0"/>
            <a:r>
              <a:rPr lang="en-US"/>
              <a:t>Edit Master text styles</a:t>
            </a:r>
          </a:p>
        </p:txBody>
      </p:sp>
      <p:sp>
        <p:nvSpPr>
          <p:cNvPr id="4" name="Content Placeholder 3"/>
          <p:cNvSpPr>
            <a:spLocks noGrp="1"/>
          </p:cNvSpPr>
          <p:nvPr>
            <p:ph sz="half" idx="2"/>
          </p:nvPr>
        </p:nvSpPr>
        <p:spPr>
          <a:xfrm>
            <a:off x="2085368" y="7812703"/>
            <a:ext cx="12807832" cy="11491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3127"/>
            <a:ext cx="12870909" cy="2569576"/>
          </a:xfrm>
        </p:spPr>
        <p:txBody>
          <a:bodyPr anchor="b"/>
          <a:lstStyle>
            <a:lvl1pPr marL="0" indent="0">
              <a:buNone/>
              <a:defRPr sz="7485" b="1"/>
            </a:lvl1pPr>
            <a:lvl2pPr marL="1425915" indent="0">
              <a:buNone/>
              <a:defRPr sz="6238" b="1"/>
            </a:lvl2pPr>
            <a:lvl3pPr marL="2851831" indent="0">
              <a:buNone/>
              <a:defRPr sz="5614" b="1"/>
            </a:lvl3pPr>
            <a:lvl4pPr marL="4277746" indent="0">
              <a:buNone/>
              <a:defRPr sz="4990" b="1"/>
            </a:lvl4pPr>
            <a:lvl5pPr marL="5703661" indent="0">
              <a:buNone/>
              <a:defRPr sz="4990" b="1"/>
            </a:lvl5pPr>
            <a:lvl6pPr marL="7129577" indent="0">
              <a:buNone/>
              <a:defRPr sz="4990" b="1"/>
            </a:lvl6pPr>
            <a:lvl7pPr marL="8555492" indent="0">
              <a:buNone/>
              <a:defRPr sz="4990" b="1"/>
            </a:lvl7pPr>
            <a:lvl8pPr marL="9981408" indent="0">
              <a:buNone/>
              <a:defRPr sz="4990" b="1"/>
            </a:lvl8pPr>
            <a:lvl9pPr marL="11407323" indent="0">
              <a:buNone/>
              <a:defRPr sz="4990" b="1"/>
            </a:lvl9pPr>
          </a:lstStyle>
          <a:p>
            <a:pPr lvl="0"/>
            <a:r>
              <a:rPr lang="en-US"/>
              <a:t>Edit Master text styles</a:t>
            </a:r>
          </a:p>
        </p:txBody>
      </p:sp>
      <p:sp>
        <p:nvSpPr>
          <p:cNvPr id="6" name="Content Placeholder 5"/>
          <p:cNvSpPr>
            <a:spLocks noGrp="1"/>
          </p:cNvSpPr>
          <p:nvPr>
            <p:ph sz="quarter" idx="4"/>
          </p:nvPr>
        </p:nvSpPr>
        <p:spPr>
          <a:xfrm>
            <a:off x="15326828" y="7812703"/>
            <a:ext cx="12870909" cy="11491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79E88-DE07-472B-A6FA-DD49010A3946}" type="datetimeFigureOut">
              <a:rPr lang="en-US" smtClean="0"/>
              <a:t>12/13/23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8664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379E88-DE07-472B-A6FA-DD49010A3946}" type="datetimeFigureOut">
              <a:rPr lang="en-US" smtClean="0"/>
              <a:t>12/13/23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0113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79E88-DE07-472B-A6FA-DD49010A3946}" type="datetimeFigureOut">
              <a:rPr lang="en-US" smtClean="0"/>
              <a:t>12/13/23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65011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892"/>
            <a:ext cx="9764544" cy="4990624"/>
          </a:xfrm>
        </p:spPr>
        <p:txBody>
          <a:bodyPr anchor="b"/>
          <a:lstStyle>
            <a:lvl1pPr>
              <a:defRPr sz="9980"/>
            </a:lvl1pPr>
          </a:lstStyle>
          <a:p>
            <a:r>
              <a:rPr lang="en-US"/>
              <a:t>Click to edit Master title style</a:t>
            </a:r>
            <a:endParaRPr lang="en-US" dirty="0"/>
          </a:p>
        </p:txBody>
      </p:sp>
      <p:sp>
        <p:nvSpPr>
          <p:cNvPr id="3" name="Content Placeholder 2"/>
          <p:cNvSpPr>
            <a:spLocks noGrp="1"/>
          </p:cNvSpPr>
          <p:nvPr>
            <p:ph idx="1"/>
          </p:nvPr>
        </p:nvSpPr>
        <p:spPr>
          <a:xfrm>
            <a:off x="12870909" y="3079537"/>
            <a:ext cx="15326827" cy="15199618"/>
          </a:xfrm>
        </p:spPr>
        <p:txBody>
          <a:bodyPr/>
          <a:lstStyle>
            <a:lvl1pPr>
              <a:defRPr sz="9980"/>
            </a:lvl1pPr>
            <a:lvl2pPr>
              <a:defRPr sz="8733"/>
            </a:lvl2pPr>
            <a:lvl3pPr>
              <a:defRPr sz="7485"/>
            </a:lvl3pPr>
            <a:lvl4pPr>
              <a:defRPr sz="6238"/>
            </a:lvl4pPr>
            <a:lvl5pPr>
              <a:defRPr sz="6238"/>
            </a:lvl5pPr>
            <a:lvl6pPr>
              <a:defRPr sz="6238"/>
            </a:lvl6pPr>
            <a:lvl7pPr>
              <a:defRPr sz="6238"/>
            </a:lvl7pPr>
            <a:lvl8pPr>
              <a:defRPr sz="6238"/>
            </a:lvl8pPr>
            <a:lvl9pPr>
              <a:defRPr sz="623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6517"/>
            <a:ext cx="9764544" cy="11887390"/>
          </a:xfrm>
        </p:spPr>
        <p:txBody>
          <a:bodyPr/>
          <a:lstStyle>
            <a:lvl1pPr marL="0" indent="0">
              <a:buNone/>
              <a:defRPr sz="4990"/>
            </a:lvl1pPr>
            <a:lvl2pPr marL="1425915" indent="0">
              <a:buNone/>
              <a:defRPr sz="4366"/>
            </a:lvl2pPr>
            <a:lvl3pPr marL="2851831" indent="0">
              <a:buNone/>
              <a:defRPr sz="3743"/>
            </a:lvl3pPr>
            <a:lvl4pPr marL="4277746" indent="0">
              <a:buNone/>
              <a:defRPr sz="3119"/>
            </a:lvl4pPr>
            <a:lvl5pPr marL="5703661" indent="0">
              <a:buNone/>
              <a:defRPr sz="3119"/>
            </a:lvl5pPr>
            <a:lvl6pPr marL="7129577" indent="0">
              <a:buNone/>
              <a:defRPr sz="3119"/>
            </a:lvl6pPr>
            <a:lvl7pPr marL="8555492" indent="0">
              <a:buNone/>
              <a:defRPr sz="3119"/>
            </a:lvl7pPr>
            <a:lvl8pPr marL="9981408" indent="0">
              <a:buNone/>
              <a:defRPr sz="3119"/>
            </a:lvl8pPr>
            <a:lvl9pPr marL="11407323" indent="0">
              <a:buNone/>
              <a:defRPr sz="311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165108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892"/>
            <a:ext cx="9764544" cy="4990624"/>
          </a:xfrm>
        </p:spPr>
        <p:txBody>
          <a:bodyPr anchor="b"/>
          <a:lstStyle>
            <a:lvl1pPr>
              <a:defRPr sz="99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9537"/>
            <a:ext cx="15326827" cy="15199618"/>
          </a:xfrm>
        </p:spPr>
        <p:txBody>
          <a:bodyPr anchor="t"/>
          <a:lstStyle>
            <a:lvl1pPr marL="0" indent="0">
              <a:buNone/>
              <a:defRPr sz="9980"/>
            </a:lvl1pPr>
            <a:lvl2pPr marL="1425915" indent="0">
              <a:buNone/>
              <a:defRPr sz="8733"/>
            </a:lvl2pPr>
            <a:lvl3pPr marL="2851831" indent="0">
              <a:buNone/>
              <a:defRPr sz="7485"/>
            </a:lvl3pPr>
            <a:lvl4pPr marL="4277746" indent="0">
              <a:buNone/>
              <a:defRPr sz="6238"/>
            </a:lvl4pPr>
            <a:lvl5pPr marL="5703661" indent="0">
              <a:buNone/>
              <a:defRPr sz="6238"/>
            </a:lvl5pPr>
            <a:lvl6pPr marL="7129577" indent="0">
              <a:buNone/>
              <a:defRPr sz="6238"/>
            </a:lvl6pPr>
            <a:lvl7pPr marL="8555492" indent="0">
              <a:buNone/>
              <a:defRPr sz="6238"/>
            </a:lvl7pPr>
            <a:lvl8pPr marL="9981408" indent="0">
              <a:buNone/>
              <a:defRPr sz="6238"/>
            </a:lvl8pPr>
            <a:lvl9pPr marL="11407323" indent="0">
              <a:buNone/>
              <a:defRPr sz="6238"/>
            </a:lvl9pPr>
          </a:lstStyle>
          <a:p>
            <a:r>
              <a:rPr lang="en-US"/>
              <a:t>Click icon to add picture</a:t>
            </a:r>
            <a:endParaRPr lang="en-US" dirty="0"/>
          </a:p>
        </p:txBody>
      </p:sp>
      <p:sp>
        <p:nvSpPr>
          <p:cNvPr id="4" name="Text Placeholder 3"/>
          <p:cNvSpPr>
            <a:spLocks noGrp="1"/>
          </p:cNvSpPr>
          <p:nvPr>
            <p:ph type="body" sz="half" idx="2"/>
          </p:nvPr>
        </p:nvSpPr>
        <p:spPr>
          <a:xfrm>
            <a:off x="2085364" y="6416517"/>
            <a:ext cx="9764544" cy="11887390"/>
          </a:xfrm>
        </p:spPr>
        <p:txBody>
          <a:bodyPr/>
          <a:lstStyle>
            <a:lvl1pPr marL="0" indent="0">
              <a:buNone/>
              <a:defRPr sz="4990"/>
            </a:lvl1pPr>
            <a:lvl2pPr marL="1425915" indent="0">
              <a:buNone/>
              <a:defRPr sz="4366"/>
            </a:lvl2pPr>
            <a:lvl3pPr marL="2851831" indent="0">
              <a:buNone/>
              <a:defRPr sz="3743"/>
            </a:lvl3pPr>
            <a:lvl4pPr marL="4277746" indent="0">
              <a:buNone/>
              <a:defRPr sz="3119"/>
            </a:lvl4pPr>
            <a:lvl5pPr marL="5703661" indent="0">
              <a:buNone/>
              <a:defRPr sz="3119"/>
            </a:lvl5pPr>
            <a:lvl6pPr marL="7129577" indent="0">
              <a:buNone/>
              <a:defRPr sz="3119"/>
            </a:lvl6pPr>
            <a:lvl7pPr marL="8555492" indent="0">
              <a:buNone/>
              <a:defRPr sz="3119"/>
            </a:lvl7pPr>
            <a:lvl8pPr marL="9981408" indent="0">
              <a:buNone/>
              <a:defRPr sz="3119"/>
            </a:lvl8pPr>
            <a:lvl9pPr marL="11407323" indent="0">
              <a:buNone/>
              <a:defRPr sz="311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12/13/23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07839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738"/>
            <a:ext cx="26112371" cy="41341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3668"/>
            <a:ext cx="26112371" cy="135707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23872"/>
            <a:ext cx="6811923" cy="1138734"/>
          </a:xfrm>
          <a:prstGeom prst="rect">
            <a:avLst/>
          </a:prstGeom>
        </p:spPr>
        <p:txBody>
          <a:bodyPr vert="horz" lIns="91440" tIns="45720" rIns="91440" bIns="45720" rtlCol="0" anchor="ctr"/>
          <a:lstStyle>
            <a:lvl1pPr algn="l">
              <a:defRPr sz="3743">
                <a:solidFill>
                  <a:schemeClr val="tx1">
                    <a:tint val="75000"/>
                  </a:schemeClr>
                </a:solidFill>
              </a:defRPr>
            </a:lvl1pPr>
          </a:lstStyle>
          <a:p>
            <a:fld id="{BF379E88-DE07-472B-A6FA-DD49010A3946}" type="datetimeFigureOut">
              <a:rPr lang="en-US" smtClean="0"/>
              <a:t>12/13/23</a:t>
            </a:fld>
            <a:endParaRPr lang="en-US"/>
          </a:p>
        </p:txBody>
      </p:sp>
      <p:sp>
        <p:nvSpPr>
          <p:cNvPr id="5" name="Footer Placeholder 4"/>
          <p:cNvSpPr>
            <a:spLocks noGrp="1"/>
          </p:cNvSpPr>
          <p:nvPr>
            <p:ph type="ftr" sz="quarter" idx="3"/>
          </p:nvPr>
        </p:nvSpPr>
        <p:spPr>
          <a:xfrm>
            <a:off x="10028665" y="19823872"/>
            <a:ext cx="10217884" cy="1138734"/>
          </a:xfrm>
          <a:prstGeom prst="rect">
            <a:avLst/>
          </a:prstGeom>
        </p:spPr>
        <p:txBody>
          <a:bodyPr vert="horz" lIns="91440" tIns="45720" rIns="91440" bIns="45720" rtlCol="0" anchor="ctr"/>
          <a:lstStyle>
            <a:lvl1pPr algn="ctr">
              <a:defRPr sz="3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19823872"/>
            <a:ext cx="6811923" cy="1138734"/>
          </a:xfrm>
          <a:prstGeom prst="rect">
            <a:avLst/>
          </a:prstGeom>
        </p:spPr>
        <p:txBody>
          <a:bodyPr vert="horz" lIns="91440" tIns="45720" rIns="91440" bIns="45720" rtlCol="0" anchor="ctr"/>
          <a:lstStyle>
            <a:lvl1pPr algn="r">
              <a:defRPr sz="3743">
                <a:solidFill>
                  <a:schemeClr val="tx1">
                    <a:tint val="75000"/>
                  </a:schemeClr>
                </a:solidFill>
              </a:defRPr>
            </a:lvl1pPr>
          </a:lstStyle>
          <a:p>
            <a:fld id="{623B7A92-D4AC-4CF9-B7A1-DC061756AA54}" type="slidenum">
              <a:rPr lang="en-US" smtClean="0"/>
              <a:t>‹#›</a:t>
            </a:fld>
            <a:endParaRPr lang="en-US"/>
          </a:p>
        </p:txBody>
      </p:sp>
    </p:spTree>
    <p:extLst>
      <p:ext uri="{BB962C8B-B14F-4D97-AF65-F5344CB8AC3E}">
        <p14:creationId xmlns:p14="http://schemas.microsoft.com/office/powerpoint/2010/main" val="887742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831" rtl="0" eaLnBrk="1" latinLnBrk="0" hangingPunct="1">
        <a:lnSpc>
          <a:spcPct val="90000"/>
        </a:lnSpc>
        <a:spcBef>
          <a:spcPct val="0"/>
        </a:spcBef>
        <a:buNone/>
        <a:defRPr sz="13723" kern="1200">
          <a:solidFill>
            <a:schemeClr val="tx1"/>
          </a:solidFill>
          <a:latin typeface="+mj-lt"/>
          <a:ea typeface="+mj-ea"/>
          <a:cs typeface="+mj-cs"/>
        </a:defRPr>
      </a:lvl1pPr>
    </p:titleStyle>
    <p:bodyStyle>
      <a:lvl1pPr marL="712958" indent="-712958" algn="l" defTabSz="2851831" rtl="0" eaLnBrk="1" latinLnBrk="0" hangingPunct="1">
        <a:lnSpc>
          <a:spcPct val="90000"/>
        </a:lnSpc>
        <a:spcBef>
          <a:spcPts val="3119"/>
        </a:spcBef>
        <a:buFont typeface="Arial" panose="020B0604020202020204" pitchFamily="34" charset="0"/>
        <a:buChar char="•"/>
        <a:defRPr sz="8733" kern="1200">
          <a:solidFill>
            <a:schemeClr val="tx1"/>
          </a:solidFill>
          <a:latin typeface="+mn-lt"/>
          <a:ea typeface="+mn-ea"/>
          <a:cs typeface="+mn-cs"/>
        </a:defRPr>
      </a:lvl1pPr>
      <a:lvl2pPr marL="2138873" indent="-712958" algn="l" defTabSz="2851831" rtl="0" eaLnBrk="1" latinLnBrk="0" hangingPunct="1">
        <a:lnSpc>
          <a:spcPct val="90000"/>
        </a:lnSpc>
        <a:spcBef>
          <a:spcPts val="1559"/>
        </a:spcBef>
        <a:buFont typeface="Arial" panose="020B0604020202020204" pitchFamily="34" charset="0"/>
        <a:buChar char="•"/>
        <a:defRPr sz="7485" kern="1200">
          <a:solidFill>
            <a:schemeClr val="tx1"/>
          </a:solidFill>
          <a:latin typeface="+mn-lt"/>
          <a:ea typeface="+mn-ea"/>
          <a:cs typeface="+mn-cs"/>
        </a:defRPr>
      </a:lvl2pPr>
      <a:lvl3pPr marL="3564788" indent="-712958" algn="l" defTabSz="2851831" rtl="0" eaLnBrk="1" latinLnBrk="0" hangingPunct="1">
        <a:lnSpc>
          <a:spcPct val="90000"/>
        </a:lnSpc>
        <a:spcBef>
          <a:spcPts val="1559"/>
        </a:spcBef>
        <a:buFont typeface="Arial" panose="020B0604020202020204" pitchFamily="34" charset="0"/>
        <a:buChar char="•"/>
        <a:defRPr sz="6238" kern="1200">
          <a:solidFill>
            <a:schemeClr val="tx1"/>
          </a:solidFill>
          <a:latin typeface="+mn-lt"/>
          <a:ea typeface="+mn-ea"/>
          <a:cs typeface="+mn-cs"/>
        </a:defRPr>
      </a:lvl3pPr>
      <a:lvl4pPr marL="499070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4pPr>
      <a:lvl5pPr marL="6416619"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5pPr>
      <a:lvl6pPr marL="784253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6pPr>
      <a:lvl7pPr marL="9268450"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7pPr>
      <a:lvl8pPr marL="10694365"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8pPr>
      <a:lvl9pPr marL="12120281"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9pPr>
    </p:bodyStyle>
    <p:otherStyle>
      <a:defPPr>
        <a:defRPr lang="en-US"/>
      </a:defPPr>
      <a:lvl1pPr marL="0" algn="l" defTabSz="2851831" rtl="0" eaLnBrk="1" latinLnBrk="0" hangingPunct="1">
        <a:defRPr sz="5614" kern="1200">
          <a:solidFill>
            <a:schemeClr val="tx1"/>
          </a:solidFill>
          <a:latin typeface="+mn-lt"/>
          <a:ea typeface="+mn-ea"/>
          <a:cs typeface="+mn-cs"/>
        </a:defRPr>
      </a:lvl1pPr>
      <a:lvl2pPr marL="1425915" algn="l" defTabSz="2851831" rtl="0" eaLnBrk="1" latinLnBrk="0" hangingPunct="1">
        <a:defRPr sz="5614" kern="1200">
          <a:solidFill>
            <a:schemeClr val="tx1"/>
          </a:solidFill>
          <a:latin typeface="+mn-lt"/>
          <a:ea typeface="+mn-ea"/>
          <a:cs typeface="+mn-cs"/>
        </a:defRPr>
      </a:lvl2pPr>
      <a:lvl3pPr marL="2851831" algn="l" defTabSz="2851831" rtl="0" eaLnBrk="1" latinLnBrk="0" hangingPunct="1">
        <a:defRPr sz="5614" kern="1200">
          <a:solidFill>
            <a:schemeClr val="tx1"/>
          </a:solidFill>
          <a:latin typeface="+mn-lt"/>
          <a:ea typeface="+mn-ea"/>
          <a:cs typeface="+mn-cs"/>
        </a:defRPr>
      </a:lvl3pPr>
      <a:lvl4pPr marL="4277746" algn="l" defTabSz="2851831" rtl="0" eaLnBrk="1" latinLnBrk="0" hangingPunct="1">
        <a:defRPr sz="5614" kern="1200">
          <a:solidFill>
            <a:schemeClr val="tx1"/>
          </a:solidFill>
          <a:latin typeface="+mn-lt"/>
          <a:ea typeface="+mn-ea"/>
          <a:cs typeface="+mn-cs"/>
        </a:defRPr>
      </a:lvl4pPr>
      <a:lvl5pPr marL="5703661" algn="l" defTabSz="2851831" rtl="0" eaLnBrk="1" latinLnBrk="0" hangingPunct="1">
        <a:defRPr sz="5614" kern="1200">
          <a:solidFill>
            <a:schemeClr val="tx1"/>
          </a:solidFill>
          <a:latin typeface="+mn-lt"/>
          <a:ea typeface="+mn-ea"/>
          <a:cs typeface="+mn-cs"/>
        </a:defRPr>
      </a:lvl5pPr>
      <a:lvl6pPr marL="7129577" algn="l" defTabSz="2851831" rtl="0" eaLnBrk="1" latinLnBrk="0" hangingPunct="1">
        <a:defRPr sz="5614" kern="1200">
          <a:solidFill>
            <a:schemeClr val="tx1"/>
          </a:solidFill>
          <a:latin typeface="+mn-lt"/>
          <a:ea typeface="+mn-ea"/>
          <a:cs typeface="+mn-cs"/>
        </a:defRPr>
      </a:lvl6pPr>
      <a:lvl7pPr marL="8555492" algn="l" defTabSz="2851831" rtl="0" eaLnBrk="1" latinLnBrk="0" hangingPunct="1">
        <a:defRPr sz="5614" kern="1200">
          <a:solidFill>
            <a:schemeClr val="tx1"/>
          </a:solidFill>
          <a:latin typeface="+mn-lt"/>
          <a:ea typeface="+mn-ea"/>
          <a:cs typeface="+mn-cs"/>
        </a:defRPr>
      </a:lvl7pPr>
      <a:lvl8pPr marL="9981408" algn="l" defTabSz="2851831" rtl="0" eaLnBrk="1" latinLnBrk="0" hangingPunct="1">
        <a:defRPr sz="5614" kern="1200">
          <a:solidFill>
            <a:schemeClr val="tx1"/>
          </a:solidFill>
          <a:latin typeface="+mn-lt"/>
          <a:ea typeface="+mn-ea"/>
          <a:cs typeface="+mn-cs"/>
        </a:defRPr>
      </a:lvl8pPr>
      <a:lvl9pPr marL="11407323" algn="l" defTabSz="2851831" rtl="0" eaLnBrk="1" latinLnBrk="0" hangingPunct="1">
        <a:defRPr sz="56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656D-3084-4F52-826E-B4C8D6FC87B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9FDFFBE-D2DE-49CA-A1BA-7752F24D2110}"/>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46BE2347-5EEC-4EED-A537-780BD20C6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0"/>
            <a:ext cx="30279793" cy="21387600"/>
          </a:xfrm>
          <a:prstGeom prst="rect">
            <a:avLst/>
          </a:prstGeom>
        </p:spPr>
      </p:pic>
      <p:grpSp>
        <p:nvGrpSpPr>
          <p:cNvPr id="64" name="Group 63">
            <a:extLst>
              <a:ext uri="{FF2B5EF4-FFF2-40B4-BE49-F238E27FC236}">
                <a16:creationId xmlns:a16="http://schemas.microsoft.com/office/drawing/2014/main" id="{98F05057-F6B8-CB27-9622-BEF370C540D5}"/>
              </a:ext>
            </a:extLst>
          </p:cNvPr>
          <p:cNvGrpSpPr/>
          <p:nvPr/>
        </p:nvGrpSpPr>
        <p:grpSpPr>
          <a:xfrm>
            <a:off x="115686" y="4095661"/>
            <a:ext cx="9739441" cy="1107996"/>
            <a:chOff x="211919" y="1030917"/>
            <a:chExt cx="3460753" cy="353924"/>
          </a:xfrm>
          <a:solidFill>
            <a:schemeClr val="accent2"/>
          </a:solidFill>
        </p:grpSpPr>
        <p:sp>
          <p:nvSpPr>
            <p:cNvPr id="66" name="Rectangle 65">
              <a:extLst>
                <a:ext uri="{FF2B5EF4-FFF2-40B4-BE49-F238E27FC236}">
                  <a16:creationId xmlns:a16="http://schemas.microsoft.com/office/drawing/2014/main" id="{F36C5C09-27E4-256C-D0FF-EB8B5A38A622}"/>
                </a:ext>
              </a:extLst>
            </p:cNvPr>
            <p:cNvSpPr/>
            <p:nvPr/>
          </p:nvSpPr>
          <p:spPr>
            <a:xfrm>
              <a:off x="211919" y="1109811"/>
              <a:ext cx="3460753" cy="270871"/>
            </a:xfrm>
            <a:prstGeom prst="rect">
              <a:avLst/>
            </a:prstGeom>
            <a:solidFill>
              <a:srgbClr val="146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sz="41472" dirty="0"/>
            </a:p>
          </p:txBody>
        </p:sp>
        <p:sp>
          <p:nvSpPr>
            <p:cNvPr id="67" name="TextBox 66">
              <a:extLst>
                <a:ext uri="{FF2B5EF4-FFF2-40B4-BE49-F238E27FC236}">
                  <a16:creationId xmlns:a16="http://schemas.microsoft.com/office/drawing/2014/main" id="{3DA8E5D1-15C1-8C39-D8E9-EEF68DB11CEC}"/>
                </a:ext>
              </a:extLst>
            </p:cNvPr>
            <p:cNvSpPr txBox="1"/>
            <p:nvPr/>
          </p:nvSpPr>
          <p:spPr>
            <a:xfrm>
              <a:off x="840119" y="1030917"/>
              <a:ext cx="2204353" cy="353924"/>
            </a:xfrm>
            <a:prstGeom prst="rect">
              <a:avLst/>
            </a:prstGeom>
            <a:solidFill>
              <a:srgbClr val="146669"/>
            </a:solidFill>
            <a:ln>
              <a:noFill/>
            </a:ln>
          </p:spPr>
          <p:txBody>
            <a:bodyPr wrap="square" rtlCol="0">
              <a:spAutoFit/>
            </a:bodyPr>
            <a:lstStyle/>
            <a:p>
              <a:pPr algn="ctr"/>
              <a:r>
                <a:rPr lang="en-US" sz="6600" dirty="0">
                  <a:solidFill>
                    <a:schemeClr val="bg1"/>
                  </a:solidFill>
                </a:rPr>
                <a:t>Background</a:t>
              </a:r>
            </a:p>
          </p:txBody>
        </p:sp>
      </p:grpSp>
      <p:sp>
        <p:nvSpPr>
          <p:cNvPr id="68" name="TextBox 67">
            <a:extLst>
              <a:ext uri="{FF2B5EF4-FFF2-40B4-BE49-F238E27FC236}">
                <a16:creationId xmlns:a16="http://schemas.microsoft.com/office/drawing/2014/main" id="{88B18A94-50C2-1A36-CFB1-92D11EE8B125}"/>
              </a:ext>
            </a:extLst>
          </p:cNvPr>
          <p:cNvSpPr txBox="1"/>
          <p:nvPr/>
        </p:nvSpPr>
        <p:spPr>
          <a:xfrm>
            <a:off x="34069" y="5386028"/>
            <a:ext cx="9739442" cy="7626703"/>
          </a:xfrm>
          <a:prstGeom prst="rect">
            <a:avLst/>
          </a:prstGeom>
          <a:solidFill>
            <a:schemeClr val="lt1">
              <a:alpha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4080" dirty="0"/>
          </a:p>
          <a:p>
            <a:endParaRPr lang="en-US" sz="4080" dirty="0"/>
          </a:p>
          <a:p>
            <a:endParaRPr lang="en-US" sz="4080" dirty="0"/>
          </a:p>
          <a:p>
            <a:endParaRPr lang="en-US" sz="4080" dirty="0"/>
          </a:p>
          <a:p>
            <a:endParaRPr lang="en-US" sz="4080" dirty="0"/>
          </a:p>
          <a:p>
            <a:endParaRPr lang="en-US" sz="4080" dirty="0"/>
          </a:p>
          <a:p>
            <a:endParaRPr lang="en-US" sz="4080" dirty="0"/>
          </a:p>
          <a:p>
            <a:endParaRPr lang="en-US" sz="4080" dirty="0"/>
          </a:p>
          <a:p>
            <a:endParaRPr lang="en-US" sz="4080" dirty="0"/>
          </a:p>
          <a:p>
            <a:endParaRPr lang="en-US" sz="4080" dirty="0"/>
          </a:p>
          <a:p>
            <a:endParaRPr lang="en-US" sz="4080" dirty="0"/>
          </a:p>
          <a:p>
            <a:endParaRPr lang="en-US" sz="4080" dirty="0"/>
          </a:p>
        </p:txBody>
      </p:sp>
      <p:sp>
        <p:nvSpPr>
          <p:cNvPr id="77" name="TextBox 76">
            <a:extLst>
              <a:ext uri="{FF2B5EF4-FFF2-40B4-BE49-F238E27FC236}">
                <a16:creationId xmlns:a16="http://schemas.microsoft.com/office/drawing/2014/main" id="{2F3B0170-4A48-40E5-2425-DECE61F0167B}"/>
              </a:ext>
            </a:extLst>
          </p:cNvPr>
          <p:cNvSpPr txBox="1"/>
          <p:nvPr/>
        </p:nvSpPr>
        <p:spPr>
          <a:xfrm>
            <a:off x="204318" y="5322601"/>
            <a:ext cx="7165647" cy="403187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28594" indent="-228594" algn="just">
              <a:buFont typeface="Arial" panose="020B0604020202020204" pitchFamily="34" charset="0"/>
              <a:buChar char="•"/>
            </a:pPr>
            <a:r>
              <a:rPr lang="en-US" sz="3200" b="1" dirty="0">
                <a:latin typeface="+mj-lt"/>
              </a:rPr>
              <a:t>Problem Statement: </a:t>
            </a:r>
            <a:r>
              <a:rPr lang="en-US" sz="3200" dirty="0">
                <a:latin typeface="+mj-lt"/>
              </a:rPr>
              <a:t>The objective of this project is to develop a comprehensive automated system that integrates real-time sensor measurements, microcontroller-based control, and automated processes to regulate nitrogen and moisture levels in the soil.</a:t>
            </a:r>
          </a:p>
        </p:txBody>
      </p:sp>
      <p:sp>
        <p:nvSpPr>
          <p:cNvPr id="78" name="AutoShape 2"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a:extLst>
              <a:ext uri="{FF2B5EF4-FFF2-40B4-BE49-F238E27FC236}">
                <a16:creationId xmlns:a16="http://schemas.microsoft.com/office/drawing/2014/main" id="{9198856A-B37E-1842-5E59-A589ACA88F76}"/>
              </a:ext>
            </a:extLst>
          </p:cNvPr>
          <p:cNvSpPr>
            <a:spLocks noChangeAspect="1" noChangeArrowheads="1"/>
          </p:cNvSpPr>
          <p:nvPr/>
        </p:nvSpPr>
        <p:spPr bwMode="auto">
          <a:xfrm>
            <a:off x="211161" y="7167122"/>
            <a:ext cx="304800" cy="30480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AutoShape 8"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a:extLst>
              <a:ext uri="{FF2B5EF4-FFF2-40B4-BE49-F238E27FC236}">
                <a16:creationId xmlns:a16="http://schemas.microsoft.com/office/drawing/2014/main" id="{404F416B-B831-C034-A78C-171A89CC5EE6}"/>
              </a:ext>
            </a:extLst>
          </p:cNvPr>
          <p:cNvSpPr>
            <a:spLocks noChangeAspect="1" noChangeArrowheads="1"/>
          </p:cNvSpPr>
          <p:nvPr/>
        </p:nvSpPr>
        <p:spPr bwMode="auto">
          <a:xfrm>
            <a:off x="428875" y="7319522"/>
            <a:ext cx="304800" cy="30480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TextBox 79">
            <a:extLst>
              <a:ext uri="{FF2B5EF4-FFF2-40B4-BE49-F238E27FC236}">
                <a16:creationId xmlns:a16="http://schemas.microsoft.com/office/drawing/2014/main" id="{7F472004-10AD-7E2B-246A-E685ACF6C396}"/>
              </a:ext>
            </a:extLst>
          </p:cNvPr>
          <p:cNvSpPr txBox="1"/>
          <p:nvPr/>
        </p:nvSpPr>
        <p:spPr>
          <a:xfrm>
            <a:off x="115686" y="9339722"/>
            <a:ext cx="7165647" cy="44012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28594" indent="-228594" algn="just">
              <a:buFont typeface="Arial" panose="020B0604020202020204" pitchFamily="34" charset="0"/>
              <a:buChar char="•"/>
            </a:pPr>
            <a:r>
              <a:rPr lang="en-US" sz="3200" b="1" dirty="0">
                <a:latin typeface="+mj-lt"/>
              </a:rPr>
              <a:t>Specification:</a:t>
            </a:r>
          </a:p>
          <a:p>
            <a:pPr marL="457200" indent="-457200" algn="just" fontAlgn="base">
              <a:buAutoNum type="arabicPeriod"/>
            </a:pPr>
            <a:r>
              <a:rPr lang="en-US" sz="3200" b="1" dirty="0">
                <a:solidFill>
                  <a:schemeClr val="dk1"/>
                </a:solidFill>
                <a:latin typeface="+mj-lt"/>
              </a:rPr>
              <a:t>The System</a:t>
            </a:r>
            <a:r>
              <a:rPr lang="en-US" sz="3200" dirty="0">
                <a:solidFill>
                  <a:schemeClr val="dk1"/>
                </a:solidFill>
                <a:latin typeface="+mj-lt"/>
              </a:rPr>
              <a:t> </a:t>
            </a:r>
            <a:r>
              <a:rPr lang="en" sz="3200" dirty="0">
                <a:solidFill>
                  <a:schemeClr val="dk1"/>
                </a:solidFill>
                <a:latin typeface="+mj-lt"/>
                <a:ea typeface="Golos Text"/>
                <a:cs typeface="Golos Text"/>
                <a:sym typeface="Golos Text"/>
              </a:rPr>
              <a:t>Works with 450 W</a:t>
            </a:r>
            <a:r>
              <a:rPr lang="en-US" sz="3200" dirty="0">
                <a:solidFill>
                  <a:schemeClr val="dk1"/>
                </a:solidFill>
                <a:latin typeface="+mj-lt"/>
                <a:ea typeface="Golos Text"/>
                <a:cs typeface="Golos Text"/>
                <a:sym typeface="Golos Text"/>
              </a:rPr>
              <a:t> </a:t>
            </a:r>
          </a:p>
          <a:p>
            <a:pPr marL="457200" indent="-457200" algn="just" fontAlgn="base">
              <a:buAutoNum type="arabicPeriod"/>
            </a:pPr>
            <a:r>
              <a:rPr lang="en-US" sz="3200" b="1" dirty="0">
                <a:latin typeface="+mj-lt"/>
              </a:rPr>
              <a:t> </a:t>
            </a:r>
            <a:r>
              <a:rPr lang="en-US" sz="3200" b="1" dirty="0">
                <a:solidFill>
                  <a:schemeClr val="dk1"/>
                </a:solidFill>
                <a:latin typeface="+mj-lt"/>
              </a:rPr>
              <a:t>Nutrients in the soil:</a:t>
            </a:r>
            <a:r>
              <a:rPr lang="en-US" sz="3200" dirty="0">
                <a:effectLst/>
                <a:latin typeface="+mj-lt"/>
                <a:ea typeface="Times New Roman" panose="02020603050405020304" pitchFamily="18" charset="0"/>
              </a:rPr>
              <a:t> maintain Nitrogen (0.024kg/m2), Phosphorus (0.009161kg/m2), and Potassium (0.038547kg/m2).</a:t>
            </a:r>
          </a:p>
          <a:p>
            <a:pPr marL="457200" indent="-457200" algn="just" fontAlgn="base">
              <a:buAutoNum type="arabicPeriod"/>
            </a:pPr>
            <a:r>
              <a:rPr lang="en-SA" sz="3200" dirty="0">
                <a:effectLst/>
                <a:latin typeface="+mj-lt"/>
              </a:rPr>
              <a:t> </a:t>
            </a:r>
            <a:r>
              <a:rPr lang="en-US" sz="3200" b="1" dirty="0">
                <a:solidFill>
                  <a:schemeClr val="dk1"/>
                </a:solidFill>
                <a:latin typeface="+mj-lt"/>
                <a:ea typeface="Figtree SemiBold"/>
                <a:cs typeface="Figtree SemiBold"/>
                <a:sym typeface="Figtree SemiBold"/>
              </a:rPr>
              <a:t>Water in the Soil </a:t>
            </a:r>
            <a:r>
              <a:rPr lang="en-US" sz="3200" dirty="0">
                <a:effectLst/>
                <a:latin typeface="+mj-lt"/>
                <a:ea typeface="Times New Roman" panose="02020603050405020304" pitchFamily="18" charset="0"/>
              </a:rPr>
              <a:t>Maintain moisture levels in the soil between 21-40% </a:t>
            </a:r>
            <a:endParaRPr lang="en-US" sz="3200" dirty="0">
              <a:latin typeface="+mj-lt"/>
              <a:ea typeface="Figtree SemiBold"/>
              <a:cs typeface="Figtree SemiBold"/>
              <a:sym typeface="Figtree SemiBold"/>
            </a:endParaRPr>
          </a:p>
          <a:p>
            <a:pPr fontAlgn="base"/>
            <a:endParaRPr lang="en-US" sz="2400" dirty="0"/>
          </a:p>
        </p:txBody>
      </p:sp>
      <p:sp>
        <p:nvSpPr>
          <p:cNvPr id="81" name="TextBox 80">
            <a:extLst>
              <a:ext uri="{FF2B5EF4-FFF2-40B4-BE49-F238E27FC236}">
                <a16:creationId xmlns:a16="http://schemas.microsoft.com/office/drawing/2014/main" id="{AC62CB04-2F02-6F88-5EE2-F4BE44B90D17}"/>
              </a:ext>
            </a:extLst>
          </p:cNvPr>
          <p:cNvSpPr txBox="1"/>
          <p:nvPr/>
        </p:nvSpPr>
        <p:spPr>
          <a:xfrm>
            <a:off x="7481511" y="5320714"/>
            <a:ext cx="2703244" cy="1419619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28594" indent="-228594">
              <a:buFont typeface="Arial" panose="020B0604020202020204" pitchFamily="34" charset="0"/>
              <a:buChar char="•"/>
            </a:pPr>
            <a:r>
              <a:rPr lang="en-US" sz="3525" b="1" dirty="0">
                <a:latin typeface="+mj-lt"/>
              </a:rPr>
              <a:t>Constraints</a:t>
            </a:r>
          </a:p>
          <a:p>
            <a:endParaRPr lang="en-US" sz="3525" b="1" dirty="0">
              <a:latin typeface="+mj-lt"/>
            </a:endParaRPr>
          </a:p>
          <a:p>
            <a:pPr fontAlgn="base"/>
            <a:r>
              <a:rPr lang="en-US" sz="3525" b="1" dirty="0">
                <a:latin typeface="+mj-lt"/>
              </a:rPr>
              <a:t>1. Sensor Readings: </a:t>
            </a:r>
            <a:r>
              <a:rPr lang="en-US" sz="3525" dirty="0">
                <a:effectLst/>
                <a:latin typeface="+mj-lt"/>
                <a:ea typeface="Times New Roman" panose="02020603050405020304" pitchFamily="18" charset="0"/>
              </a:rPr>
              <a:t>NPK/Moisture sensors should give accurate readings (&lt;90%)</a:t>
            </a:r>
            <a:endParaRPr lang="en-US" sz="3525" b="1" dirty="0">
              <a:latin typeface="+mj-lt"/>
            </a:endParaRPr>
          </a:p>
          <a:p>
            <a:pPr fontAlgn="base"/>
            <a:endParaRPr lang="en-US" sz="3525" b="1" dirty="0">
              <a:latin typeface="+mj-lt"/>
            </a:endParaRPr>
          </a:p>
          <a:p>
            <a:pPr fontAlgn="base"/>
            <a:r>
              <a:rPr lang="en-US" sz="3525" b="1" dirty="0">
                <a:latin typeface="+mj-lt"/>
              </a:rPr>
              <a:t>2. Relays’ Switch</a:t>
            </a:r>
            <a:r>
              <a:rPr lang="en-US" sz="3525" dirty="0">
                <a:latin typeface="+mj-lt"/>
              </a:rPr>
              <a:t>: Signal 5V DC, NC and com 220V AC </a:t>
            </a:r>
          </a:p>
          <a:p>
            <a:pPr fontAlgn="base"/>
            <a:endParaRPr lang="en-US" sz="3525" dirty="0">
              <a:latin typeface="+mj-lt"/>
            </a:endParaRPr>
          </a:p>
          <a:p>
            <a:pPr fontAlgn="base"/>
            <a:r>
              <a:rPr lang="en-US" sz="3525" b="1" dirty="0">
                <a:latin typeface="+mj-lt"/>
              </a:rPr>
              <a:t>3. Toxicity: </a:t>
            </a:r>
            <a:r>
              <a:rPr lang="en-US" sz="3525" dirty="0">
                <a:latin typeface="+mj-lt"/>
              </a:rPr>
              <a:t>Ammonia is a toxic gas, so</a:t>
            </a:r>
          </a:p>
          <a:p>
            <a:pPr fontAlgn="base"/>
            <a:r>
              <a:rPr lang="en-US" sz="3525" dirty="0">
                <a:latin typeface="+mj-lt"/>
              </a:rPr>
              <a:t>it was replaced, in the prototype, with an NPK Fertilizer. </a:t>
            </a:r>
            <a:endParaRPr lang="en-US" sz="3525" b="1" dirty="0">
              <a:latin typeface="+mj-lt"/>
            </a:endParaRPr>
          </a:p>
        </p:txBody>
      </p:sp>
      <p:sp>
        <p:nvSpPr>
          <p:cNvPr id="82" name="TextBox 81">
            <a:extLst>
              <a:ext uri="{FF2B5EF4-FFF2-40B4-BE49-F238E27FC236}">
                <a16:creationId xmlns:a16="http://schemas.microsoft.com/office/drawing/2014/main" id="{B32E71D5-9D91-BF42-ECEC-7C85F075216E}"/>
              </a:ext>
            </a:extLst>
          </p:cNvPr>
          <p:cNvSpPr txBox="1"/>
          <p:nvPr/>
        </p:nvSpPr>
        <p:spPr>
          <a:xfrm>
            <a:off x="42550" y="14035943"/>
            <a:ext cx="7403226" cy="5509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28594" indent="-228594" algn="just">
              <a:buFont typeface="Arial" panose="020B0604020202020204" pitchFamily="34" charset="0"/>
              <a:buChar char="•"/>
            </a:pPr>
            <a:r>
              <a:rPr lang="en-US" sz="3200" b="1" dirty="0">
                <a:latin typeface="+mj-lt"/>
              </a:rPr>
              <a:t>Elevator Pitch: </a:t>
            </a:r>
            <a:r>
              <a:rPr lang="en-US" sz="3200" dirty="0">
                <a:latin typeface="+mj-lt"/>
              </a:rPr>
              <a:t>Agricultural companies and farmers face a problem with inefficient nitrogen and moisture management. Our product  is an advanced system that automates soil nutrient and moisture control. Unlike traditional methods utilized by MEAC and SADRIC, our product utilizes real time sensors and microcontroller-based control to optimize crop growth and minimize resource wastage. </a:t>
            </a:r>
          </a:p>
        </p:txBody>
      </p:sp>
      <p:pic>
        <p:nvPicPr>
          <p:cNvPr id="85" name="Picture 84">
            <a:extLst>
              <a:ext uri="{FF2B5EF4-FFF2-40B4-BE49-F238E27FC236}">
                <a16:creationId xmlns:a16="http://schemas.microsoft.com/office/drawing/2014/main" id="{434B8644-CAFE-8F74-649C-93997E38D2C9}"/>
              </a:ext>
            </a:extLst>
          </p:cNvPr>
          <p:cNvPicPr>
            <a:picLocks noChangeAspect="1"/>
          </p:cNvPicPr>
          <p:nvPr/>
        </p:nvPicPr>
        <p:blipFill>
          <a:blip r:embed="rId3"/>
          <a:stretch>
            <a:fillRect/>
          </a:stretch>
        </p:blipFill>
        <p:spPr>
          <a:xfrm>
            <a:off x="-1072" y="-18996"/>
            <a:ext cx="5586753" cy="4341393"/>
          </a:xfrm>
          <a:prstGeom prst="rect">
            <a:avLst/>
          </a:prstGeom>
        </p:spPr>
      </p:pic>
      <p:grpSp>
        <p:nvGrpSpPr>
          <p:cNvPr id="86" name="Group 85">
            <a:extLst>
              <a:ext uri="{FF2B5EF4-FFF2-40B4-BE49-F238E27FC236}">
                <a16:creationId xmlns:a16="http://schemas.microsoft.com/office/drawing/2014/main" id="{0857EC8C-2094-BF0C-2262-997E1C0A4683}"/>
              </a:ext>
            </a:extLst>
          </p:cNvPr>
          <p:cNvGrpSpPr/>
          <p:nvPr/>
        </p:nvGrpSpPr>
        <p:grpSpPr>
          <a:xfrm>
            <a:off x="10309025" y="4068386"/>
            <a:ext cx="9739441" cy="1107996"/>
            <a:chOff x="211919" y="1040396"/>
            <a:chExt cx="3460753" cy="353924"/>
          </a:xfrm>
          <a:solidFill>
            <a:srgbClr val="146669"/>
          </a:solidFill>
        </p:grpSpPr>
        <p:sp>
          <p:nvSpPr>
            <p:cNvPr id="87" name="Rectangle 86">
              <a:extLst>
                <a:ext uri="{FF2B5EF4-FFF2-40B4-BE49-F238E27FC236}">
                  <a16:creationId xmlns:a16="http://schemas.microsoft.com/office/drawing/2014/main" id="{B5FC58A6-BFA1-1811-EBB8-999A75145E64}"/>
                </a:ext>
              </a:extLst>
            </p:cNvPr>
            <p:cNvSpPr/>
            <p:nvPr/>
          </p:nvSpPr>
          <p:spPr>
            <a:xfrm>
              <a:off x="211919" y="1109811"/>
              <a:ext cx="3460753" cy="270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sz="41472" dirty="0"/>
            </a:p>
          </p:txBody>
        </p:sp>
        <p:sp>
          <p:nvSpPr>
            <p:cNvPr id="88" name="TextBox 87">
              <a:extLst>
                <a:ext uri="{FF2B5EF4-FFF2-40B4-BE49-F238E27FC236}">
                  <a16:creationId xmlns:a16="http://schemas.microsoft.com/office/drawing/2014/main" id="{6B334537-E5C3-BD47-8005-9A8457B32002}"/>
                </a:ext>
              </a:extLst>
            </p:cNvPr>
            <p:cNvSpPr txBox="1"/>
            <p:nvPr/>
          </p:nvSpPr>
          <p:spPr>
            <a:xfrm>
              <a:off x="549805" y="1040396"/>
              <a:ext cx="2840014" cy="353924"/>
            </a:xfrm>
            <a:prstGeom prst="rect">
              <a:avLst/>
            </a:prstGeom>
            <a:grpFill/>
            <a:ln>
              <a:noFill/>
            </a:ln>
          </p:spPr>
          <p:txBody>
            <a:bodyPr wrap="square" rtlCol="0">
              <a:spAutoFit/>
            </a:bodyPr>
            <a:lstStyle/>
            <a:p>
              <a:pPr algn="ctr"/>
              <a:r>
                <a:rPr lang="en-US" sz="6600" dirty="0">
                  <a:solidFill>
                    <a:schemeClr val="bg1"/>
                  </a:solidFill>
                </a:rPr>
                <a:t>Engineering Design</a:t>
              </a:r>
            </a:p>
          </p:txBody>
        </p:sp>
      </p:grpSp>
      <p:cxnSp>
        <p:nvCxnSpPr>
          <p:cNvPr id="93" name="Straight Connector 92">
            <a:extLst>
              <a:ext uri="{FF2B5EF4-FFF2-40B4-BE49-F238E27FC236}">
                <a16:creationId xmlns:a16="http://schemas.microsoft.com/office/drawing/2014/main" id="{A7570C44-5A31-63C2-0558-C604A7C975E2}"/>
              </a:ext>
            </a:extLst>
          </p:cNvPr>
          <p:cNvCxnSpPr>
            <a:cxnSpLocks/>
          </p:cNvCxnSpPr>
          <p:nvPr/>
        </p:nvCxnSpPr>
        <p:spPr>
          <a:xfrm flipH="1">
            <a:off x="9909387" y="5401822"/>
            <a:ext cx="75036" cy="14322194"/>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4893DCEC-0442-B92E-4D9D-61EDC6529717}"/>
              </a:ext>
            </a:extLst>
          </p:cNvPr>
          <p:cNvCxnSpPr>
            <a:cxnSpLocks/>
          </p:cNvCxnSpPr>
          <p:nvPr/>
        </p:nvCxnSpPr>
        <p:spPr>
          <a:xfrm flipH="1">
            <a:off x="20090457" y="5401822"/>
            <a:ext cx="20520" cy="14322194"/>
          </a:xfrm>
          <a:prstGeom prst="line">
            <a:avLst/>
          </a:prstGeom>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D2DEC13B-0E5B-6699-4AAF-CD55022C3396}"/>
              </a:ext>
            </a:extLst>
          </p:cNvPr>
          <p:cNvSpPr txBox="1"/>
          <p:nvPr/>
        </p:nvSpPr>
        <p:spPr>
          <a:xfrm>
            <a:off x="10059146" y="5369561"/>
            <a:ext cx="4141841" cy="4031873"/>
          </a:xfrm>
          <a:prstGeom prst="rect">
            <a:avLst/>
          </a:prstGeom>
          <a:solidFill>
            <a:schemeClr val="lt1">
              <a:alpha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dirty="0">
                <a:latin typeface="+mj-lt"/>
              </a:rPr>
              <a:t>The system has three levels of voltages, which are 5VDC, 12VDC,.</a:t>
            </a:r>
          </a:p>
          <a:p>
            <a:pPr algn="just"/>
            <a:endParaRPr lang="en-US" sz="3200" dirty="0">
              <a:latin typeface="+mj-lt"/>
            </a:endParaRPr>
          </a:p>
          <a:p>
            <a:pPr algn="just"/>
            <a:r>
              <a:rPr lang="en-US" sz="3200" dirty="0">
                <a:latin typeface="+mj-lt"/>
              </a:rPr>
              <a:t>Arduino is using relays to control the power of pumps, mixer and valves.</a:t>
            </a:r>
          </a:p>
        </p:txBody>
      </p:sp>
      <p:pic>
        <p:nvPicPr>
          <p:cNvPr id="98" name="Picture 97">
            <a:extLst>
              <a:ext uri="{FF2B5EF4-FFF2-40B4-BE49-F238E27FC236}">
                <a16:creationId xmlns:a16="http://schemas.microsoft.com/office/drawing/2014/main" id="{0288EE92-2509-C892-D515-2DA04E9E1D65}"/>
              </a:ext>
            </a:extLst>
          </p:cNvPr>
          <p:cNvPicPr>
            <a:picLocks noChangeAspect="1"/>
          </p:cNvPicPr>
          <p:nvPr/>
        </p:nvPicPr>
        <p:blipFill>
          <a:blip r:embed="rId4"/>
          <a:stretch>
            <a:fillRect/>
          </a:stretch>
        </p:blipFill>
        <p:spPr>
          <a:xfrm>
            <a:off x="9984423" y="10109224"/>
            <a:ext cx="10100614" cy="4099555"/>
          </a:xfrm>
          <a:prstGeom prst="rect">
            <a:avLst/>
          </a:prstGeom>
        </p:spPr>
      </p:pic>
      <p:pic>
        <p:nvPicPr>
          <p:cNvPr id="99" name="Picture 98" descr="A diagram of a water tank&#10;&#10;Description automatically generated">
            <a:extLst>
              <a:ext uri="{FF2B5EF4-FFF2-40B4-BE49-F238E27FC236}">
                <a16:creationId xmlns:a16="http://schemas.microsoft.com/office/drawing/2014/main" id="{662382F1-0A56-C544-7AB9-A7A1DAEC8F56}"/>
              </a:ext>
            </a:extLst>
          </p:cNvPr>
          <p:cNvPicPr>
            <a:picLocks noChangeAspect="1"/>
          </p:cNvPicPr>
          <p:nvPr/>
        </p:nvPicPr>
        <p:blipFill rotWithShape="1">
          <a:blip r:embed="rId5"/>
          <a:srcRect l="15053" t="23640" r="5201"/>
          <a:stretch/>
        </p:blipFill>
        <p:spPr>
          <a:xfrm>
            <a:off x="10120299" y="14665187"/>
            <a:ext cx="9902654" cy="4704880"/>
          </a:xfrm>
          <a:prstGeom prst="rect">
            <a:avLst/>
          </a:prstGeom>
        </p:spPr>
      </p:pic>
      <p:sp>
        <p:nvSpPr>
          <p:cNvPr id="100" name="TextBox 99">
            <a:extLst>
              <a:ext uri="{FF2B5EF4-FFF2-40B4-BE49-F238E27FC236}">
                <a16:creationId xmlns:a16="http://schemas.microsoft.com/office/drawing/2014/main" id="{7A9DA3F8-671F-7435-CD60-424969042704}"/>
              </a:ext>
            </a:extLst>
          </p:cNvPr>
          <p:cNvSpPr txBox="1"/>
          <p:nvPr/>
        </p:nvSpPr>
        <p:spPr>
          <a:xfrm>
            <a:off x="20172738" y="9331368"/>
            <a:ext cx="10188672" cy="1815882"/>
          </a:xfrm>
          <a:prstGeom prst="rect">
            <a:avLst/>
          </a:prstGeom>
          <a:solidFill>
            <a:schemeClr val="lt1">
              <a:alpha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kern="100" dirty="0">
                <a:latin typeface="+mj-lt"/>
              </a:rPr>
              <a:t>Handling ammonia as a fertilizer might impact health because of its toxic nature. Consequently, a simulation was performed using Aspen </a:t>
            </a:r>
            <a:r>
              <a:rPr lang="en-US" sz="2800" kern="100" dirty="0" err="1">
                <a:latin typeface="+mj-lt"/>
              </a:rPr>
              <a:t>Hysys</a:t>
            </a:r>
            <a:r>
              <a:rPr lang="en-US" sz="2800" kern="100" dirty="0">
                <a:latin typeface="+mj-lt"/>
              </a:rPr>
              <a:t> to generate ammonium phosphate and determine the appropriate reactor size.</a:t>
            </a:r>
          </a:p>
        </p:txBody>
      </p:sp>
      <p:pic>
        <p:nvPicPr>
          <p:cNvPr id="101" name="Picture 100">
            <a:extLst>
              <a:ext uri="{FF2B5EF4-FFF2-40B4-BE49-F238E27FC236}">
                <a16:creationId xmlns:a16="http://schemas.microsoft.com/office/drawing/2014/main" id="{63B65D0E-A30A-F510-61C9-CC0A895D9E75}"/>
              </a:ext>
            </a:extLst>
          </p:cNvPr>
          <p:cNvPicPr>
            <a:picLocks noChangeAspect="1"/>
          </p:cNvPicPr>
          <p:nvPr/>
        </p:nvPicPr>
        <p:blipFill rotWithShape="1">
          <a:blip r:embed="rId6">
            <a:extLst>
              <a:ext uri="{28A0092B-C50C-407E-A947-70E740481C1C}">
                <a14:useLocalDpi xmlns:a14="http://schemas.microsoft.com/office/drawing/2010/main" val="0"/>
              </a:ext>
            </a:extLst>
          </a:blip>
          <a:srcRect l="7913" t="12081" r="4831"/>
          <a:stretch/>
        </p:blipFill>
        <p:spPr bwMode="auto">
          <a:xfrm>
            <a:off x="25233142" y="5386028"/>
            <a:ext cx="5042071" cy="3811010"/>
          </a:xfrm>
          <a:prstGeom prst="rect">
            <a:avLst/>
          </a:prstGeom>
          <a:noFill/>
          <a:ln>
            <a:noFill/>
          </a:ln>
        </p:spPr>
      </p:pic>
      <p:pic>
        <p:nvPicPr>
          <p:cNvPr id="102" name="Picture 101" descr="A screenshot of a computer&#10;&#10;Description automatically generated">
            <a:extLst>
              <a:ext uri="{FF2B5EF4-FFF2-40B4-BE49-F238E27FC236}">
                <a16:creationId xmlns:a16="http://schemas.microsoft.com/office/drawing/2014/main" id="{B3B57AEF-1E9D-9097-C05B-8BBF0B6AC464}"/>
              </a:ext>
            </a:extLst>
          </p:cNvPr>
          <p:cNvPicPr>
            <a:picLocks noChangeAspect="1"/>
          </p:cNvPicPr>
          <p:nvPr/>
        </p:nvPicPr>
        <p:blipFill rotWithShape="1">
          <a:blip r:embed="rId7">
            <a:extLst>
              <a:ext uri="{28A0092B-C50C-407E-A947-70E740481C1C}">
                <a14:useLocalDpi xmlns:a14="http://schemas.microsoft.com/office/drawing/2010/main" val="0"/>
              </a:ext>
            </a:extLst>
          </a:blip>
          <a:srcRect l="21843" t="19442" r="9248" b="11081"/>
          <a:stretch/>
        </p:blipFill>
        <p:spPr bwMode="auto">
          <a:xfrm>
            <a:off x="20172737" y="5352822"/>
            <a:ext cx="4739847" cy="3878521"/>
          </a:xfrm>
          <a:prstGeom prst="rect">
            <a:avLst/>
          </a:prstGeom>
          <a:noFill/>
          <a:ln>
            <a:noFill/>
          </a:ln>
        </p:spPr>
      </p:pic>
      <p:sp>
        <p:nvSpPr>
          <p:cNvPr id="107" name="TextBox 106">
            <a:extLst>
              <a:ext uri="{FF2B5EF4-FFF2-40B4-BE49-F238E27FC236}">
                <a16:creationId xmlns:a16="http://schemas.microsoft.com/office/drawing/2014/main" id="{CEBF9334-1AED-DE52-5313-D7712725F895}"/>
              </a:ext>
            </a:extLst>
          </p:cNvPr>
          <p:cNvSpPr txBox="1"/>
          <p:nvPr/>
        </p:nvSpPr>
        <p:spPr>
          <a:xfrm>
            <a:off x="20156229" y="12073415"/>
            <a:ext cx="10161318" cy="7499745"/>
          </a:xfrm>
          <a:prstGeom prst="rect">
            <a:avLst/>
          </a:prstGeom>
          <a:solidFill>
            <a:schemeClr val="lt1">
              <a:alpha val="7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indent="457200" algn="just">
              <a:lnSpc>
                <a:spcPct val="150000"/>
              </a:lnSpc>
            </a:pPr>
            <a:r>
              <a:rPr lang="en-US" sz="2800" dirty="0">
                <a:effectLst/>
                <a:latin typeface="+mj-lt"/>
                <a:ea typeface="Times New Roman" panose="02020603050405020304" pitchFamily="18" charset="0"/>
              </a:rPr>
              <a:t>Our automatic drip irrigation fertilizer system successfully achieves several specifications, which are made possible through the thoughtful design and integration of various tools:</a:t>
            </a:r>
            <a:endParaRPr lang="en-US" sz="2800" b="1" dirty="0">
              <a:effectLst/>
              <a:latin typeface="+mj-lt"/>
              <a:ea typeface="Times New Roman" panose="02020603050405020304" pitchFamily="18" charset="0"/>
            </a:endParaRPr>
          </a:p>
          <a:p>
            <a:pPr algn="just">
              <a:lnSpc>
                <a:spcPct val="150000"/>
              </a:lnSpc>
            </a:pPr>
            <a:r>
              <a:rPr lang="en-US" sz="3000" b="1" dirty="0">
                <a:effectLst/>
                <a:ea typeface="Times New Roman" panose="02020603050405020304" pitchFamily="18" charset="0"/>
              </a:rPr>
              <a:t>Humidity Control                                             Well-Mixed Solution    </a:t>
            </a:r>
          </a:p>
          <a:p>
            <a:pPr algn="just">
              <a:lnSpc>
                <a:spcPct val="150000"/>
              </a:lnSpc>
            </a:pPr>
            <a:endParaRPr lang="en-US" sz="3000" b="1" dirty="0">
              <a:ea typeface="Times New Roman" panose="02020603050405020304" pitchFamily="18" charset="0"/>
            </a:endParaRPr>
          </a:p>
          <a:p>
            <a:pPr algn="just">
              <a:lnSpc>
                <a:spcPct val="150000"/>
              </a:lnSpc>
            </a:pPr>
            <a:endParaRPr lang="en-US" sz="3000" b="1" dirty="0">
              <a:effectLst/>
              <a:ea typeface="Times New Roman" panose="02020603050405020304" pitchFamily="18" charset="0"/>
            </a:endParaRPr>
          </a:p>
          <a:p>
            <a:pPr algn="just">
              <a:lnSpc>
                <a:spcPct val="150000"/>
              </a:lnSpc>
            </a:pPr>
            <a:endParaRPr lang="en-US" sz="3000" b="1" dirty="0">
              <a:ea typeface="Times New Roman" panose="02020603050405020304" pitchFamily="18" charset="0"/>
            </a:endParaRPr>
          </a:p>
          <a:p>
            <a:pPr algn="just">
              <a:lnSpc>
                <a:spcPct val="150000"/>
              </a:lnSpc>
            </a:pPr>
            <a:endParaRPr lang="en-US" sz="3000" b="1" dirty="0">
              <a:ea typeface="Times New Roman" panose="02020603050405020304" pitchFamily="18" charset="0"/>
            </a:endParaRPr>
          </a:p>
          <a:p>
            <a:pPr algn="just">
              <a:lnSpc>
                <a:spcPct val="150000"/>
              </a:lnSpc>
            </a:pPr>
            <a:endParaRPr lang="en-US" sz="3000" b="1" dirty="0">
              <a:ea typeface="Times New Roman" panose="02020603050405020304" pitchFamily="18" charset="0"/>
            </a:endParaRPr>
          </a:p>
          <a:p>
            <a:pPr algn="just">
              <a:lnSpc>
                <a:spcPct val="150000"/>
              </a:lnSpc>
            </a:pPr>
            <a:endParaRPr lang="en-US" sz="3000" b="1" dirty="0">
              <a:ea typeface="Times New Roman" panose="02020603050405020304" pitchFamily="18" charset="0"/>
            </a:endParaRPr>
          </a:p>
          <a:p>
            <a:pPr algn="just">
              <a:lnSpc>
                <a:spcPct val="150000"/>
              </a:lnSpc>
            </a:pPr>
            <a:r>
              <a:rPr lang="en-US" sz="3000" b="1" dirty="0">
                <a:effectLst/>
                <a:ea typeface="Times New Roman" panose="02020603050405020304" pitchFamily="18" charset="0"/>
              </a:rPr>
              <a:t>Inefficient NPK Sensors</a:t>
            </a:r>
            <a:endParaRPr lang="en-SA" sz="3000" dirty="0">
              <a:ea typeface="Times New Roman" panose="02020603050405020304" pitchFamily="18" charset="0"/>
            </a:endParaRPr>
          </a:p>
        </p:txBody>
      </p:sp>
      <p:sp>
        <p:nvSpPr>
          <p:cNvPr id="109" name="Rectangle 108">
            <a:extLst>
              <a:ext uri="{FF2B5EF4-FFF2-40B4-BE49-F238E27FC236}">
                <a16:creationId xmlns:a16="http://schemas.microsoft.com/office/drawing/2014/main" id="{89DE1A00-9028-4AED-8908-4E9EF5820188}"/>
              </a:ext>
            </a:extLst>
          </p:cNvPr>
          <p:cNvSpPr/>
          <p:nvPr/>
        </p:nvSpPr>
        <p:spPr>
          <a:xfrm>
            <a:off x="20110977" y="11032340"/>
            <a:ext cx="10161321" cy="1093547"/>
          </a:xfrm>
          <a:prstGeom prst="rect">
            <a:avLst/>
          </a:prstGeom>
          <a:solidFill>
            <a:srgbClr val="146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r>
              <a:rPr lang="en-US" sz="6600" dirty="0"/>
              <a:t>Testing</a:t>
            </a:r>
          </a:p>
        </p:txBody>
      </p:sp>
      <p:pic>
        <p:nvPicPr>
          <p:cNvPr id="111" name="Picture 110" descr="A screen shot of a computer&#10;&#10;Description automatically generated">
            <a:extLst>
              <a:ext uri="{FF2B5EF4-FFF2-40B4-BE49-F238E27FC236}">
                <a16:creationId xmlns:a16="http://schemas.microsoft.com/office/drawing/2014/main" id="{5328ACD7-26E6-4444-105B-160015268C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43995" y="14788551"/>
            <a:ext cx="4326089" cy="3702299"/>
          </a:xfrm>
          <a:prstGeom prst="rect">
            <a:avLst/>
          </a:prstGeom>
        </p:spPr>
      </p:pic>
      <p:pic>
        <p:nvPicPr>
          <p:cNvPr id="112" name="Picture 111" descr="A close-up of a beaker&#10;&#10;Description automatically generated">
            <a:extLst>
              <a:ext uri="{FF2B5EF4-FFF2-40B4-BE49-F238E27FC236}">
                <a16:creationId xmlns:a16="http://schemas.microsoft.com/office/drawing/2014/main" id="{16D54929-596B-979D-00FA-EA6E1E15D3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30054" y="14768464"/>
            <a:ext cx="3030954" cy="3702299"/>
          </a:xfrm>
          <a:prstGeom prst="rect">
            <a:avLst/>
          </a:prstGeom>
        </p:spPr>
      </p:pic>
      <p:pic>
        <p:nvPicPr>
          <p:cNvPr id="113" name="Picture 112">
            <a:extLst>
              <a:ext uri="{FF2B5EF4-FFF2-40B4-BE49-F238E27FC236}">
                <a16:creationId xmlns:a16="http://schemas.microsoft.com/office/drawing/2014/main" id="{CDBD85EA-CE74-0E8F-6BF9-BB2DC1E06D7E}"/>
              </a:ext>
            </a:extLst>
          </p:cNvPr>
          <p:cNvPicPr>
            <a:picLocks noChangeAspect="1"/>
          </p:cNvPicPr>
          <p:nvPr/>
        </p:nvPicPr>
        <p:blipFill rotWithShape="1">
          <a:blip r:embed="rId10"/>
          <a:srcRect t="13506" b="15026"/>
          <a:stretch/>
        </p:blipFill>
        <p:spPr>
          <a:xfrm>
            <a:off x="24623914" y="17516964"/>
            <a:ext cx="2300712" cy="2120193"/>
          </a:xfrm>
          <a:prstGeom prst="rect">
            <a:avLst/>
          </a:prstGeom>
        </p:spPr>
      </p:pic>
      <p:pic>
        <p:nvPicPr>
          <p:cNvPr id="115" name="Picture 114" descr="A diagram of a microcontroller&#10;&#10;Description automatically generated">
            <a:extLst>
              <a:ext uri="{FF2B5EF4-FFF2-40B4-BE49-F238E27FC236}">
                <a16:creationId xmlns:a16="http://schemas.microsoft.com/office/drawing/2014/main" id="{41DE960B-222D-392C-B6D7-A9E8D7BA78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51774" y="5401822"/>
            <a:ext cx="5563313" cy="4418860"/>
          </a:xfrm>
          <a:prstGeom prst="rect">
            <a:avLst/>
          </a:prstGeom>
        </p:spPr>
      </p:pic>
      <p:pic>
        <p:nvPicPr>
          <p:cNvPr id="117" name="Picture 116" descr="A close-up of a diagram&#10;&#10;Description automatically generated">
            <a:extLst>
              <a:ext uri="{FF2B5EF4-FFF2-40B4-BE49-F238E27FC236}">
                <a16:creationId xmlns:a16="http://schemas.microsoft.com/office/drawing/2014/main" id="{FEB29831-DB23-D091-935C-CA816DC36D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93479" y="5369561"/>
            <a:ext cx="1536700" cy="635548"/>
          </a:xfrm>
          <a:prstGeom prst="rect">
            <a:avLst/>
          </a:prstGeom>
        </p:spPr>
      </p:pic>
      <p:sp>
        <p:nvSpPr>
          <p:cNvPr id="122" name="TextBox 121">
            <a:extLst>
              <a:ext uri="{FF2B5EF4-FFF2-40B4-BE49-F238E27FC236}">
                <a16:creationId xmlns:a16="http://schemas.microsoft.com/office/drawing/2014/main" id="{49770665-CD2D-CC29-B6B5-9183E32D3097}"/>
              </a:ext>
            </a:extLst>
          </p:cNvPr>
          <p:cNvSpPr txBox="1"/>
          <p:nvPr/>
        </p:nvSpPr>
        <p:spPr>
          <a:xfrm>
            <a:off x="54589" y="20538363"/>
            <a:ext cx="30749452" cy="830997"/>
          </a:xfrm>
          <a:prstGeom prst="rect">
            <a:avLst/>
          </a:prstGeom>
          <a:noFill/>
        </p:spPr>
        <p:txBody>
          <a:bodyPr wrap="square">
            <a:spAutoFit/>
          </a:bodyPr>
          <a:lstStyle/>
          <a:p>
            <a:r>
              <a:rPr lang="en-US" sz="2400" dirty="0">
                <a:solidFill>
                  <a:schemeClr val="bg1"/>
                </a:solidFill>
                <a:effectLst/>
                <a:latin typeface="+mj-lt"/>
                <a:ea typeface="Times New Roman" panose="02020603050405020304" pitchFamily="18" charset="0"/>
              </a:rPr>
              <a:t>This Project aims to create a system that </a:t>
            </a:r>
            <a:r>
              <a:rPr lang="en-US" sz="2400" dirty="0">
                <a:effectLst/>
                <a:latin typeface="+mj-lt"/>
                <a:ea typeface="Times New Roman" panose="02020603050405020304" pitchFamily="18" charset="0"/>
              </a:rPr>
              <a:t>maintain 21-40 % of water in a soil which equals 4.2-5.5 inch/ft and maintain Nitrogen </a:t>
            </a:r>
            <a:r>
              <a:rPr lang="en-US" sz="2400" dirty="0">
                <a:solidFill>
                  <a:schemeClr val="bg1"/>
                </a:solidFill>
                <a:effectLst/>
                <a:latin typeface="+mj-lt"/>
                <a:ea typeface="Times New Roman" panose="02020603050405020304" pitchFamily="18" charset="0"/>
              </a:rPr>
              <a:t>(0.024kg/m2), Phosphorus (0.009161kg/m2), and Potassium (0.038547kg/m2) in the soil due to the toxicity of the Ammonia.</a:t>
            </a:r>
            <a:r>
              <a:rPr lang="en-SA" sz="2400" dirty="0">
                <a:solidFill>
                  <a:schemeClr val="bg1"/>
                </a:solidFill>
                <a:effectLst/>
                <a:latin typeface="+mj-lt"/>
              </a:rPr>
              <a:t> </a:t>
            </a:r>
            <a:r>
              <a:rPr lang="en-US" sz="2400" dirty="0">
                <a:solidFill>
                  <a:schemeClr val="bg1"/>
                </a:solidFill>
                <a:latin typeface="+mj-lt"/>
              </a:rPr>
              <a:t>The required reactor is designed </a:t>
            </a:r>
            <a:r>
              <a:rPr lang="en-US" sz="2400" dirty="0">
                <a:latin typeface="+mj-lt"/>
              </a:rPr>
              <a:t>using Aspen </a:t>
            </a:r>
            <a:r>
              <a:rPr lang="en-US" sz="2400" dirty="0" err="1">
                <a:latin typeface="+mj-lt"/>
              </a:rPr>
              <a:t>Hysys</a:t>
            </a:r>
            <a:r>
              <a:rPr lang="en-US" sz="2400" dirty="0">
                <a:effectLst/>
                <a:latin typeface="+mj-lt"/>
                <a:ea typeface="Times New Roman" panose="02020603050405020304" pitchFamily="18" charset="0"/>
              </a:rPr>
              <a:t> to produce ammonium phosphate to be introduced to the soil</a:t>
            </a:r>
            <a:r>
              <a:rPr lang="en-US" sz="2400" dirty="0">
                <a:solidFill>
                  <a:schemeClr val="bg1"/>
                </a:solidFill>
                <a:effectLst/>
                <a:latin typeface="+mj-lt"/>
                <a:ea typeface="Times New Roman" panose="02020603050405020304" pitchFamily="18" charset="0"/>
              </a:rPr>
              <a:t>. </a:t>
            </a:r>
            <a:endParaRPr lang="en-US" sz="3200" dirty="0">
              <a:solidFill>
                <a:schemeClr val="bg1"/>
              </a:solidFill>
              <a:latin typeface="+mj-lt"/>
            </a:endParaRPr>
          </a:p>
        </p:txBody>
      </p:sp>
      <p:sp>
        <p:nvSpPr>
          <p:cNvPr id="124" name="TextBox 123">
            <a:extLst>
              <a:ext uri="{FF2B5EF4-FFF2-40B4-BE49-F238E27FC236}">
                <a16:creationId xmlns:a16="http://schemas.microsoft.com/office/drawing/2014/main" id="{43C30170-0606-C95B-40B1-0118D081004D}"/>
              </a:ext>
            </a:extLst>
          </p:cNvPr>
          <p:cNvSpPr txBox="1"/>
          <p:nvPr/>
        </p:nvSpPr>
        <p:spPr>
          <a:xfrm>
            <a:off x="0" y="19724016"/>
            <a:ext cx="30272298" cy="707886"/>
          </a:xfrm>
          <a:prstGeom prst="rect">
            <a:avLst/>
          </a:prstGeom>
          <a:noFill/>
        </p:spPr>
        <p:txBody>
          <a:bodyPr wrap="square" rtlCol="0">
            <a:spAutoFit/>
          </a:bodyPr>
          <a:lstStyle/>
          <a:p>
            <a:pPr algn="ctr"/>
            <a:r>
              <a:rPr lang="en-SA" sz="4000" b="1" dirty="0">
                <a:solidFill>
                  <a:schemeClr val="bg1"/>
                </a:solidFill>
              </a:rPr>
              <a:t>Conclusion </a:t>
            </a:r>
          </a:p>
        </p:txBody>
      </p:sp>
      <p:sp>
        <p:nvSpPr>
          <p:cNvPr id="126" name="TextBox 125">
            <a:extLst>
              <a:ext uri="{FF2B5EF4-FFF2-40B4-BE49-F238E27FC236}">
                <a16:creationId xmlns:a16="http://schemas.microsoft.com/office/drawing/2014/main" id="{3CD2BE24-9843-79D7-C7A8-2D4F8E96BBBD}"/>
              </a:ext>
            </a:extLst>
          </p:cNvPr>
          <p:cNvSpPr txBox="1"/>
          <p:nvPr/>
        </p:nvSpPr>
        <p:spPr>
          <a:xfrm>
            <a:off x="1150109" y="84230"/>
            <a:ext cx="30272298" cy="1446550"/>
          </a:xfrm>
          <a:prstGeom prst="rect">
            <a:avLst/>
          </a:prstGeom>
          <a:noFill/>
        </p:spPr>
        <p:txBody>
          <a:bodyPr wrap="square">
            <a:spAutoFit/>
          </a:bodyPr>
          <a:lstStyle/>
          <a:p>
            <a:pPr algn="ctr"/>
            <a:r>
              <a:rPr lang="en-US" sz="8800" b="1" dirty="0">
                <a:solidFill>
                  <a:schemeClr val="bg1"/>
                </a:solidFill>
              </a:rPr>
              <a:t>Automated Fertilization System for Irrigation </a:t>
            </a:r>
            <a:endParaRPr lang="en-SA" sz="8800" dirty="0"/>
          </a:p>
        </p:txBody>
      </p:sp>
      <p:sp>
        <p:nvSpPr>
          <p:cNvPr id="128" name="TextBox 127">
            <a:extLst>
              <a:ext uri="{FF2B5EF4-FFF2-40B4-BE49-F238E27FC236}">
                <a16:creationId xmlns:a16="http://schemas.microsoft.com/office/drawing/2014/main" id="{59801728-6966-5907-EAE1-F6A83B73C859}"/>
              </a:ext>
            </a:extLst>
          </p:cNvPr>
          <p:cNvSpPr txBox="1"/>
          <p:nvPr/>
        </p:nvSpPr>
        <p:spPr>
          <a:xfrm>
            <a:off x="7188390" y="1399288"/>
            <a:ext cx="15766472" cy="2800767"/>
          </a:xfrm>
          <a:prstGeom prst="rect">
            <a:avLst/>
          </a:prstGeom>
          <a:noFill/>
        </p:spPr>
        <p:txBody>
          <a:bodyPr wrap="square">
            <a:spAutoFit/>
          </a:bodyPr>
          <a:lstStyle/>
          <a:p>
            <a:pPr algn="ctr"/>
            <a:r>
              <a:rPr lang="en-US" sz="4400" dirty="0">
                <a:solidFill>
                  <a:schemeClr val="bg1"/>
                </a:solidFill>
                <a:latin typeface="Aharoni" panose="02010803020104030203" pitchFamily="2" charset="-79"/>
                <a:cs typeface="Aharoni" panose="02010803020104030203" pitchFamily="2" charset="-79"/>
              </a:rPr>
              <a:t>CHE: Mohammed Alhassan | </a:t>
            </a:r>
            <a:r>
              <a:rPr lang="en-US" sz="4400" dirty="0" err="1">
                <a:solidFill>
                  <a:schemeClr val="bg1"/>
                </a:solidFill>
                <a:latin typeface="Aharoni" panose="02010803020104030203" pitchFamily="2" charset="-79"/>
                <a:cs typeface="Aharoni" panose="02010803020104030203" pitchFamily="2" charset="-79"/>
              </a:rPr>
              <a:t>Aaser</a:t>
            </a:r>
            <a:r>
              <a:rPr lang="en-US" sz="4400" dirty="0">
                <a:solidFill>
                  <a:schemeClr val="bg1"/>
                </a:solidFill>
                <a:latin typeface="Aharoni" panose="02010803020104030203" pitchFamily="2" charset="-79"/>
                <a:cs typeface="Aharoni" panose="02010803020104030203" pitchFamily="2" charset="-79"/>
              </a:rPr>
              <a:t> </a:t>
            </a:r>
            <a:r>
              <a:rPr lang="en-US" sz="4400" dirty="0" err="1">
                <a:solidFill>
                  <a:schemeClr val="bg1"/>
                </a:solidFill>
                <a:latin typeface="Aharoni" panose="02010803020104030203" pitchFamily="2" charset="-79"/>
                <a:cs typeface="Aharoni" panose="02010803020104030203" pitchFamily="2" charset="-79"/>
              </a:rPr>
              <a:t>Abudegen</a:t>
            </a:r>
            <a:r>
              <a:rPr lang="en-US" sz="4400" dirty="0">
                <a:solidFill>
                  <a:schemeClr val="bg1"/>
                </a:solidFill>
                <a:latin typeface="Aharoni" panose="02010803020104030203" pitchFamily="2" charset="-79"/>
                <a:cs typeface="Aharoni" panose="02010803020104030203" pitchFamily="2" charset="-79"/>
              </a:rPr>
              <a:t> </a:t>
            </a:r>
          </a:p>
          <a:p>
            <a:pPr algn="ctr"/>
            <a:r>
              <a:rPr lang="en-US" sz="4400" dirty="0">
                <a:solidFill>
                  <a:schemeClr val="bg1"/>
                </a:solidFill>
                <a:latin typeface="Aharoni" panose="02010803020104030203" pitchFamily="2" charset="-79"/>
                <a:cs typeface="Aharoni" panose="02010803020104030203" pitchFamily="2" charset="-79"/>
              </a:rPr>
              <a:t>CIE: Ali </a:t>
            </a:r>
            <a:r>
              <a:rPr lang="en-US" sz="4400" dirty="0" err="1">
                <a:solidFill>
                  <a:schemeClr val="bg1"/>
                </a:solidFill>
                <a:latin typeface="Aharoni" panose="02010803020104030203" pitchFamily="2" charset="-79"/>
                <a:cs typeface="Aharoni" panose="02010803020104030203" pitchFamily="2" charset="-79"/>
              </a:rPr>
              <a:t>Alqallaf</a:t>
            </a:r>
            <a:r>
              <a:rPr lang="en-US" sz="4400" dirty="0">
                <a:solidFill>
                  <a:schemeClr val="bg1"/>
                </a:solidFill>
                <a:latin typeface="Aharoni" panose="02010803020104030203" pitchFamily="2" charset="-79"/>
                <a:cs typeface="Aharoni" panose="02010803020104030203" pitchFamily="2" charset="-79"/>
              </a:rPr>
              <a:t> | Sadiq Al Qassim </a:t>
            </a:r>
          </a:p>
          <a:p>
            <a:pPr algn="ctr"/>
            <a:r>
              <a:rPr lang="en-US" sz="4400" dirty="0">
                <a:solidFill>
                  <a:schemeClr val="bg1"/>
                </a:solidFill>
                <a:latin typeface="Aharoni" panose="02010803020104030203" pitchFamily="2" charset="-79"/>
                <a:cs typeface="Aharoni" panose="02010803020104030203" pitchFamily="2" charset="-79"/>
              </a:rPr>
              <a:t> EE: </a:t>
            </a:r>
            <a:r>
              <a:rPr lang="en-US" sz="4400" dirty="0" err="1">
                <a:solidFill>
                  <a:schemeClr val="bg1"/>
                </a:solidFill>
                <a:latin typeface="Aharoni" panose="02010803020104030203" pitchFamily="2" charset="-79"/>
                <a:cs typeface="Aharoni" panose="02010803020104030203" pitchFamily="2" charset="-79"/>
              </a:rPr>
              <a:t>Abdullateef</a:t>
            </a:r>
            <a:r>
              <a:rPr lang="en-US" sz="4400" dirty="0">
                <a:solidFill>
                  <a:schemeClr val="bg1"/>
                </a:solidFill>
                <a:latin typeface="Aharoni" panose="02010803020104030203" pitchFamily="2" charset="-79"/>
                <a:cs typeface="Aharoni" panose="02010803020104030203" pitchFamily="2" charset="-79"/>
              </a:rPr>
              <a:t> </a:t>
            </a:r>
            <a:r>
              <a:rPr lang="en-US" sz="4400" dirty="0" err="1">
                <a:solidFill>
                  <a:schemeClr val="bg1"/>
                </a:solidFill>
                <a:latin typeface="Aharoni" panose="02010803020104030203" pitchFamily="2" charset="-79"/>
                <a:cs typeface="Aharoni" panose="02010803020104030203" pitchFamily="2" charset="-79"/>
              </a:rPr>
              <a:t>Weldaba</a:t>
            </a:r>
            <a:r>
              <a:rPr lang="en-US" sz="4400" dirty="0">
                <a:solidFill>
                  <a:schemeClr val="bg1"/>
                </a:solidFill>
                <a:latin typeface="Aharoni" panose="02010803020104030203" pitchFamily="2" charset="-79"/>
                <a:cs typeface="Aharoni" panose="02010803020104030203" pitchFamily="2" charset="-79"/>
              </a:rPr>
              <a:t> </a:t>
            </a:r>
          </a:p>
          <a:p>
            <a:pPr algn="ctr"/>
            <a:r>
              <a:rPr lang="en-US" sz="4400" dirty="0">
                <a:solidFill>
                  <a:schemeClr val="bg1"/>
                </a:solidFill>
                <a:latin typeface="Aharoni" panose="02010803020104030203" pitchFamily="2" charset="-79"/>
                <a:cs typeface="Aharoni" panose="02010803020104030203" pitchFamily="2" charset="-79"/>
              </a:rPr>
              <a:t>Advisor: Dr. Muhammad </a:t>
            </a:r>
            <a:r>
              <a:rPr lang="en-US" sz="4400" dirty="0" err="1">
                <a:solidFill>
                  <a:schemeClr val="bg1"/>
                </a:solidFill>
                <a:latin typeface="Aharoni" panose="02010803020104030203" pitchFamily="2" charset="-79"/>
                <a:cs typeface="Aharoni" panose="02010803020104030203" pitchFamily="2" charset="-79"/>
              </a:rPr>
              <a:t>Emzir</a:t>
            </a:r>
            <a:endParaRPr lang="en-US" sz="44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20957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5135F9A6-FD96-47D8-AE9B-C2A141206D94}"/>
</file>

<file path=customXml/itemProps2.xml><?xml version="1.0" encoding="utf-8"?>
<ds:datastoreItem xmlns:ds="http://schemas.openxmlformats.org/officeDocument/2006/customXml" ds:itemID="{7EA5E7BB-9867-4991-B847-B44E4CC4D8DB}"/>
</file>

<file path=customXml/itemProps3.xml><?xml version="1.0" encoding="utf-8"?>
<ds:datastoreItem xmlns:ds="http://schemas.openxmlformats.org/officeDocument/2006/customXml" ds:itemID="{F2B401B3-6A71-4D2E-87D1-967DC3E7142D}"/>
</file>

<file path=docProps/app.xml><?xml version="1.0" encoding="utf-8"?>
<Properties xmlns="http://schemas.openxmlformats.org/officeDocument/2006/extended-properties" xmlns:vt="http://schemas.openxmlformats.org/officeDocument/2006/docPropsVTypes">
  <Template>Office Theme</Template>
  <TotalTime>1399</TotalTime>
  <Words>403</Words>
  <Application>Microsoft Macintosh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Nawal Mohammed Alghanim</dc:creator>
  <cp:lastModifiedBy>MOHAMMED YOUSEF ALHASSAN</cp:lastModifiedBy>
  <cp:revision>5</cp:revision>
  <dcterms:created xsi:type="dcterms:W3CDTF">2023-12-12T07:33:07Z</dcterms:created>
  <dcterms:modified xsi:type="dcterms:W3CDTF">2023-12-14T13:29:57Z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