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diagrams/data2.xml" ContentType="application/vnd.openxmlformats-officedocument.drawingml.diagramData+xml"/>
  <Override PartName="/ppt/presentation.xml" ContentType="application/vnd.openxmlformats-officedocument.presentationml.presentation.main+xml"/>
  <Override PartName="/ppt/diagrams/data1.xml" ContentType="application/vnd.openxmlformats-officedocument.drawingml.diagramData+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1.xml" ContentType="application/vnd.openxmlformats-officedocument.theme+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diagrams/drawing1.xml" ContentType="application/vnd.ms-office.drawingml.diagramDrawing+xml"/>
  <Override PartName="/ppt/charts/colors1.xml" ContentType="application/vnd.ms-office.chartcolorstyle+xml"/>
  <Override PartName="/ppt/charts/style1.xml" ContentType="application/vnd.ms-office.chartstyle+xml"/>
  <Override PartName="/ppt/charts/chart1.xml" ContentType="application/vnd.openxmlformats-officedocument.drawingml.chart+xml"/>
  <Override PartName="/ppt/theme/theme2.xml" ContentType="application/vnd.openxmlformats-officedocument.theme+xml"/>
  <Override PartName="/ppt/diagrams/layout2.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21388388"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67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447" autoAdjust="0"/>
  </p:normalViewPr>
  <p:slideViewPr>
    <p:cSldViewPr snapToGrid="0" showGuides="1">
      <p:cViewPr>
        <p:scale>
          <a:sx n="80" d="100"/>
          <a:sy n="80" d="100"/>
        </p:scale>
        <p:origin x="-1554" y="-6060"/>
      </p:cViewPr>
      <p:guideLst>
        <p:guide orient="horz" pos="9536"/>
        <p:guide pos="67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ohannedBawaked\Desktop\cluster\EnergyConsumption.xls" TargetMode="External" /><Relationship Id="rId2" Type="http://schemas.microsoft.com/office/2011/relationships/chartColorStyle" Target="colors1.xml" /><Relationship Id="rId1" Type="http://schemas.microsoft.com/office/2011/relationships/chartStyle" Target="style1.xml"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400" b="1" dirty="0"/>
              <a:t>Cost Analysis (SunChill</a:t>
            </a:r>
            <a:r>
              <a:rPr lang="en-US" sz="2400" b="1" baseline="0" dirty="0"/>
              <a:t> vs Normal AC)</a:t>
            </a:r>
            <a:endParaRPr lang="en-US" sz="2400" b="1" dirty="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1"/>
          <c:order val="0"/>
          <c:tx>
            <c:strRef>
              <c:f>'Baseline Data'!$D$22</c:f>
              <c:strCache>
                <c:ptCount val="1"/>
                <c:pt idx="0">
                  <c:v>Sunchill Cost</c:v>
                </c:pt>
              </c:strCache>
            </c:strRef>
          </c:tx>
          <c:spPr>
            <a:ln w="28575" cap="rnd">
              <a:solidFill>
                <a:srgbClr val="92D050"/>
              </a:solidFill>
              <a:round/>
            </a:ln>
            <a:effectLst/>
          </c:spPr>
          <c:marker>
            <c:symbol val="none"/>
          </c:marker>
          <c:dLbls>
            <c:dLbl>
              <c:idx val="15"/>
              <c:layout>
                <c:manualLayout>
                  <c:x val="-0.79567909939953352"/>
                  <c:y val="0.40551632661022902"/>
                </c:manualLayout>
              </c:layout>
              <c:tx>
                <c:rich>
                  <a:bodyPr/>
                  <a:lstStyle/>
                  <a:p>
                    <a:fld id="{BCA25FEE-85AB-48C1-A1C7-50DF4C94A3A3}" type="SERIESNAME">
                      <a:rPr lang="en-US" sz="1600">
                        <a:solidFill>
                          <a:schemeClr val="accent6"/>
                        </a:solidFill>
                      </a:rPr>
                      <a:pPr/>
                      <a:t>[SERIES NAME]</a:t>
                    </a:fld>
                    <a:r>
                      <a:rPr lang="en-US" sz="2400" baseline="0" dirty="0">
                        <a:solidFill>
                          <a:schemeClr val="accent6"/>
                        </a:solidFill>
                      </a:rPr>
                      <a:t>, </a:t>
                    </a:r>
                    <a:fld id="{3A086D7F-92E6-4D69-A886-6C35F5264B57}" type="VALUE">
                      <a:rPr lang="en-US" sz="1600" baseline="0">
                        <a:solidFill>
                          <a:schemeClr val="accent6"/>
                        </a:solidFill>
                      </a:rPr>
                      <a:pPr/>
                      <a:t>[VALUE]</a:t>
                    </a:fld>
                    <a:endParaRPr lang="en-US" sz="2400" baseline="0" dirty="0">
                      <a:solidFill>
                        <a:schemeClr val="accent6"/>
                      </a:solidFill>
                    </a:endParaRPr>
                  </a:p>
                </c:rich>
              </c:tx>
              <c:dLblPos val="r"/>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28A-4816-8A0D-536A770E1046}"/>
                </c:ext>
              </c:extLst>
            </c:dLbl>
            <c:spPr>
              <a:noFill/>
              <a:ln>
                <a:solidFill>
                  <a:schemeClr val="bg1"/>
                </a:solid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accent6"/>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'Baseline Data'!$D$23:$D$38</c:f>
              <c:numCache>
                <c:formatCode>_([$SAR]\ * #,##0.00_);_([$SAR]\ * \(#,##0.00\);_([$SAR]\ * "-"??_);_(@_)</c:formatCode>
                <c:ptCount val="16"/>
                <c:pt idx="0">
                  <c:v>7000</c:v>
                </c:pt>
                <c:pt idx="1">
                  <c:v>7078.4188999999997</c:v>
                </c:pt>
                <c:pt idx="2">
                  <c:v>7158.0140834999993</c:v>
                </c:pt>
                <c:pt idx="3">
                  <c:v>7238.8031947524996</c:v>
                </c:pt>
                <c:pt idx="4">
                  <c:v>7320.8041426737873</c:v>
                </c:pt>
                <c:pt idx="5">
                  <c:v>7404.0351048138937</c:v>
                </c:pt>
                <c:pt idx="6">
                  <c:v>7488.5145313861021</c:v>
                </c:pt>
                <c:pt idx="7">
                  <c:v>7574.2611493568938</c:v>
                </c:pt>
                <c:pt idx="8">
                  <c:v>7661.2939665972472</c:v>
                </c:pt>
                <c:pt idx="9">
                  <c:v>7749.6322760962057</c:v>
                </c:pt>
                <c:pt idx="10">
                  <c:v>7839.2956602376489</c:v>
                </c:pt>
                <c:pt idx="11">
                  <c:v>7930.3039951412138</c:v>
                </c:pt>
                <c:pt idx="12">
                  <c:v>8022.6774550683322</c:v>
                </c:pt>
                <c:pt idx="13">
                  <c:v>8116.4365168943568</c:v>
                </c:pt>
                <c:pt idx="14">
                  <c:v>8211.6019646477725</c:v>
                </c:pt>
                <c:pt idx="15">
                  <c:v>8308.1948941174887</c:v>
                </c:pt>
              </c:numCache>
            </c:numRef>
          </c:val>
          <c:smooth val="0"/>
          <c:extLst>
            <c:ext xmlns:c16="http://schemas.microsoft.com/office/drawing/2014/chart" uri="{C3380CC4-5D6E-409C-BE32-E72D297353CC}">
              <c16:uniqueId val="{00000001-728A-4816-8A0D-536A770E1046}"/>
            </c:ext>
          </c:extLst>
        </c:ser>
        <c:ser>
          <c:idx val="2"/>
          <c:order val="1"/>
          <c:tx>
            <c:strRef>
              <c:f>'Baseline Data'!$E$22</c:f>
              <c:strCache>
                <c:ptCount val="1"/>
                <c:pt idx="0">
                  <c:v>1.5Ton AC Cost</c:v>
                </c:pt>
              </c:strCache>
            </c:strRef>
          </c:tx>
          <c:spPr>
            <a:ln w="28575" cap="rnd">
              <a:solidFill>
                <a:schemeClr val="accent2"/>
              </a:solidFill>
              <a:round/>
            </a:ln>
            <a:effectLst/>
          </c:spPr>
          <c:marker>
            <c:symbol val="none"/>
          </c:marker>
          <c:dPt>
            <c:idx val="12"/>
            <c:marker>
              <c:symbol val="none"/>
            </c:marker>
            <c:bubble3D val="0"/>
            <c:extLst>
              <c:ext xmlns:c16="http://schemas.microsoft.com/office/drawing/2014/chart" uri="{C3380CC4-5D6E-409C-BE32-E72D297353CC}">
                <c16:uniqueId val="{00000002-728A-4816-8A0D-536A770E1046}"/>
              </c:ext>
            </c:extLst>
          </c:dPt>
          <c:dLbls>
            <c:dLbl>
              <c:idx val="15"/>
              <c:layout>
                <c:manualLayout>
                  <c:x val="-0.81522014159328859"/>
                  <c:y val="0.49471497396547254"/>
                </c:manualLayout>
              </c:layout>
              <c:tx>
                <c:rich>
                  <a:bodyPr rot="0" spcFirstLastPara="1" vertOverflow="ellipsis" vert="horz" wrap="square" lIns="38100" tIns="19050" rIns="38100" bIns="19050" anchor="ctr" anchorCtr="1">
                    <a:noAutofit/>
                  </a:bodyPr>
                  <a:lstStyle/>
                  <a:p>
                    <a:pPr>
                      <a:defRPr sz="2400" b="0" i="0" u="none" strike="noStrike" kern="1200" baseline="0">
                        <a:solidFill>
                          <a:schemeClr val="tx1"/>
                        </a:solidFill>
                        <a:latin typeface="+mn-lt"/>
                        <a:ea typeface="+mn-ea"/>
                        <a:cs typeface="+mn-cs"/>
                      </a:defRPr>
                    </a:pPr>
                    <a:fld id="{5F220A50-E8C9-4EA7-AF35-C64A19E94D63}" type="SERIESNAME">
                      <a:rPr lang="fr-FR" sz="1400">
                        <a:solidFill>
                          <a:schemeClr val="accent2"/>
                        </a:solidFill>
                      </a:rPr>
                      <a:pPr>
                        <a:defRPr sz="2400">
                          <a:solidFill>
                            <a:schemeClr val="tx1"/>
                          </a:solidFill>
                        </a:defRPr>
                      </a:pPr>
                      <a:t>[SERIES NAME]</a:t>
                    </a:fld>
                    <a:r>
                      <a:rPr lang="fr-FR" sz="1400" baseline="0" dirty="0">
                        <a:solidFill>
                          <a:schemeClr val="accent2"/>
                        </a:solidFill>
                      </a:rPr>
                      <a:t>, </a:t>
                    </a:r>
                    <a:fld id="{6447A503-BAED-42ED-BD2E-AE8D2652D6ED}" type="VALUE">
                      <a:rPr lang="fr-FR" sz="1400" baseline="0">
                        <a:solidFill>
                          <a:schemeClr val="accent2"/>
                        </a:solidFill>
                      </a:rPr>
                      <a:pPr>
                        <a:defRPr sz="2400">
                          <a:solidFill>
                            <a:schemeClr val="tx1"/>
                          </a:solidFill>
                        </a:defRPr>
                      </a:pPr>
                      <a:t>[VALUE]</a:t>
                    </a:fld>
                    <a:endParaRPr lang="fr-FR" sz="1400" baseline="0" dirty="0">
                      <a:solidFill>
                        <a:schemeClr val="accent2"/>
                      </a:solidFill>
                    </a:endParaRPr>
                  </a:p>
                </c:rich>
              </c:tx>
              <c:spPr>
                <a:noFill/>
                <a:ln>
                  <a:solidFill>
                    <a:schemeClr val="bg1"/>
                  </a:solid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solidFill>
                      <a:latin typeface="+mn-lt"/>
                      <a:ea typeface="+mn-ea"/>
                      <a:cs typeface="+mn-cs"/>
                    </a:defRPr>
                  </a:pPr>
                  <a:endParaRPr lang="en-US"/>
                </a:p>
              </c:txPr>
              <c:dLblPos val="r"/>
              <c:showLegendKey val="0"/>
              <c:showVal val="1"/>
              <c:showCatName val="0"/>
              <c:showSerName val="1"/>
              <c:showPercent val="0"/>
              <c:showBubbleSize val="0"/>
              <c:extLst>
                <c:ext xmlns:c15="http://schemas.microsoft.com/office/drawing/2012/chart" uri="{CE6537A1-D6FC-4f65-9D91-7224C49458BB}">
                  <c15:layout>
                    <c:manualLayout>
                      <c:w val="0.17027963307758939"/>
                      <c:h val="0.17656469233490768"/>
                    </c:manualLayout>
                  </c15:layout>
                  <c15:dlblFieldTable/>
                  <c15:showDataLabelsRange val="0"/>
                </c:ext>
                <c:ext xmlns:c16="http://schemas.microsoft.com/office/drawing/2014/chart" uri="{C3380CC4-5D6E-409C-BE32-E72D297353CC}">
                  <c16:uniqueId val="{00000003-728A-4816-8A0D-536A770E1046}"/>
                </c:ext>
              </c:extLst>
            </c:dLbl>
            <c:spPr>
              <a:noFill/>
              <a:ln>
                <a:solidFill>
                  <a:schemeClr val="bg1"/>
                </a:solid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'Baseline Data'!$E$23:$E$38</c:f>
              <c:numCache>
                <c:formatCode>_([$SAR]\ * #,##0.00_);_([$SAR]\ * \(#,##0.00\);_([$SAR]\ * "-"??_);_(@_)</c:formatCode>
                <c:ptCount val="16"/>
                <c:pt idx="0">
                  <c:v>2500</c:v>
                </c:pt>
                <c:pt idx="1">
                  <c:v>3300.2259999999997</c:v>
                </c:pt>
                <c:pt idx="2">
                  <c:v>4112.4553899999992</c:v>
                </c:pt>
                <c:pt idx="3">
                  <c:v>4936.8682208499986</c:v>
                </c:pt>
                <c:pt idx="4">
                  <c:v>5773.6472441627484</c:v>
                </c:pt>
                <c:pt idx="5">
                  <c:v>6622.9779528251893</c:v>
                </c:pt>
                <c:pt idx="6">
                  <c:v>7485.0486221175661</c:v>
                </c:pt>
                <c:pt idx="7">
                  <c:v>8360.0503514493284</c:v>
                </c:pt>
                <c:pt idx="8">
                  <c:v>9248.1771067210666</c:v>
                </c:pt>
                <c:pt idx="9">
                  <c:v>10149.625763321881</c:v>
                </c:pt>
                <c:pt idx="10">
                  <c:v>11064.596149771709</c:v>
                </c:pt>
                <c:pt idx="11">
                  <c:v>11993.291092018284</c:v>
                </c:pt>
                <c:pt idx="12">
                  <c:v>12935.916458398557</c:v>
                </c:pt>
                <c:pt idx="13">
                  <c:v>13892.681205274534</c:v>
                </c:pt>
                <c:pt idx="14">
                  <c:v>14863.79742335365</c:v>
                </c:pt>
                <c:pt idx="15">
                  <c:v>15849.480384703953</c:v>
                </c:pt>
              </c:numCache>
            </c:numRef>
          </c:val>
          <c:smooth val="0"/>
          <c:extLst>
            <c:ext xmlns:c16="http://schemas.microsoft.com/office/drawing/2014/chart" uri="{C3380CC4-5D6E-409C-BE32-E72D297353CC}">
              <c16:uniqueId val="{00000004-728A-4816-8A0D-536A770E1046}"/>
            </c:ext>
          </c:extLst>
        </c:ser>
        <c:dLbls>
          <c:showLegendKey val="0"/>
          <c:showVal val="0"/>
          <c:showCatName val="0"/>
          <c:showSerName val="0"/>
          <c:showPercent val="0"/>
          <c:showBubbleSize val="0"/>
        </c:dLbls>
        <c:smooth val="0"/>
        <c:axId val="342517951"/>
        <c:axId val="1163765808"/>
      </c:lineChart>
      <c:catAx>
        <c:axId val="342517951"/>
        <c:scaling>
          <c:orientation val="minMax"/>
        </c:scaling>
        <c:delete val="0"/>
        <c:axPos val="b"/>
        <c:title>
          <c:tx>
            <c:rich>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a:t>Year</a:t>
                </a:r>
              </a:p>
            </c:rich>
          </c:tx>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163765808"/>
        <c:crosses val="autoZero"/>
        <c:auto val="1"/>
        <c:lblAlgn val="ctr"/>
        <c:lblOffset val="100"/>
        <c:noMultiLvlLbl val="0"/>
      </c:catAx>
      <c:valAx>
        <c:axId val="1163765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a:t>Total Amount</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_([$SAR]\ * #,##0.00_);_([$SAR]\ * \(#,##0.00\);_([$SAR]\ * &quot;-&quot;??_);_(@_)"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3425179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CDF324-68CA-4C1A-8696-ECBD58103252}"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EFFFB093-2826-458F-8EBD-E2F1FBDA40BA}">
      <dgm:prSet phldrT="[Text]" custT="1"/>
      <dgm:spPr>
        <a:solidFill>
          <a:schemeClr val="bg1"/>
        </a:solidFill>
        <a:ln>
          <a:solidFill>
            <a:srgbClr val="136769"/>
          </a:solidFill>
        </a:ln>
      </dgm:spPr>
      <dgm:t>
        <a:bodyPr/>
        <a:lstStyle/>
        <a:p>
          <a:r>
            <a:rPr lang="en-US" sz="1800" b="1" dirty="0">
              <a:solidFill>
                <a:schemeClr val="tx1"/>
              </a:solidFill>
            </a:rPr>
            <a:t>Constraints</a:t>
          </a:r>
        </a:p>
      </dgm:t>
    </dgm:pt>
    <dgm:pt modelId="{CE8F5817-1050-453D-9C42-0F77821B1807}" type="parTrans" cxnId="{B4D172EE-D5D0-4D35-B129-DDCDE91D1755}">
      <dgm:prSet/>
      <dgm:spPr/>
      <dgm:t>
        <a:bodyPr/>
        <a:lstStyle/>
        <a:p>
          <a:endParaRPr lang="en-US"/>
        </a:p>
      </dgm:t>
    </dgm:pt>
    <dgm:pt modelId="{F84BD586-4970-4C27-B726-0399ECCEA723}" type="sibTrans" cxnId="{B4D172EE-D5D0-4D35-B129-DDCDE91D1755}">
      <dgm:prSet/>
      <dgm:spPr/>
      <dgm:t>
        <a:bodyPr/>
        <a:lstStyle/>
        <a:p>
          <a:endParaRPr lang="en-US"/>
        </a:p>
      </dgm:t>
    </dgm:pt>
    <dgm:pt modelId="{5EDF34F8-FD2D-4A54-B91E-56B196C755B5}" type="asst">
      <dgm:prSet phldrT="[Text]" custT="1"/>
      <dgm:spPr>
        <a:solidFill>
          <a:schemeClr val="bg1"/>
        </a:solidFill>
        <a:ln>
          <a:solidFill>
            <a:srgbClr val="136769"/>
          </a:solidFill>
        </a:ln>
      </dgm:spPr>
      <dgm:t>
        <a:bodyPr/>
        <a:lstStyle/>
        <a:p>
          <a:r>
            <a:rPr lang="en-US" sz="1800" b="0" dirty="0">
              <a:solidFill>
                <a:schemeClr val="tx1"/>
              </a:solidFill>
            </a:rPr>
            <a:t>Safety Regulation</a:t>
          </a:r>
        </a:p>
      </dgm:t>
    </dgm:pt>
    <dgm:pt modelId="{81169E29-1A62-4540-A4E1-A2938B6B4E79}" type="parTrans" cxnId="{F3CFB9B9-19A9-4E8E-88DA-9F7E3DC95551}">
      <dgm:prSet/>
      <dgm:spPr/>
      <dgm:t>
        <a:bodyPr/>
        <a:lstStyle/>
        <a:p>
          <a:endParaRPr lang="en-US"/>
        </a:p>
      </dgm:t>
    </dgm:pt>
    <dgm:pt modelId="{385B362A-34A6-44ED-8169-428208B42D07}" type="sibTrans" cxnId="{F3CFB9B9-19A9-4E8E-88DA-9F7E3DC95551}">
      <dgm:prSet/>
      <dgm:spPr>
        <a:solidFill>
          <a:srgbClr val="136769"/>
        </a:solidFill>
      </dgm:spPr>
      <dgm:t>
        <a:bodyPr/>
        <a:lstStyle/>
        <a:p>
          <a:endParaRPr lang="en-US" sz="1800" b="1"/>
        </a:p>
      </dgm:t>
    </dgm:pt>
    <dgm:pt modelId="{F680350B-27FA-47BF-9B97-9DD6FC0F989D}">
      <dgm:prSet phldrT="[Text]" custT="1"/>
      <dgm:spPr>
        <a:solidFill>
          <a:schemeClr val="bg1"/>
        </a:solidFill>
        <a:ln>
          <a:solidFill>
            <a:srgbClr val="136769"/>
          </a:solidFill>
        </a:ln>
      </dgm:spPr>
      <dgm:t>
        <a:bodyPr/>
        <a:lstStyle/>
        <a:p>
          <a:r>
            <a:rPr lang="en-US" sz="1800" b="0" dirty="0">
              <a:solidFill>
                <a:schemeClr val="tx1"/>
              </a:solidFill>
            </a:rPr>
            <a:t>Cost</a:t>
          </a:r>
        </a:p>
      </dgm:t>
    </dgm:pt>
    <dgm:pt modelId="{07A75775-DE55-429B-B337-EA9C84859142}" type="parTrans" cxnId="{C65C7AAB-8E39-47E7-AD30-B34EA21AF918}">
      <dgm:prSet/>
      <dgm:spPr/>
      <dgm:t>
        <a:bodyPr/>
        <a:lstStyle/>
        <a:p>
          <a:endParaRPr lang="en-US"/>
        </a:p>
      </dgm:t>
    </dgm:pt>
    <dgm:pt modelId="{CA2DB633-30A2-458B-824F-F8DAE2527055}" type="sibTrans" cxnId="{C65C7AAB-8E39-47E7-AD30-B34EA21AF918}">
      <dgm:prSet/>
      <dgm:spPr>
        <a:solidFill>
          <a:srgbClr val="136769"/>
        </a:solidFill>
      </dgm:spPr>
      <dgm:t>
        <a:bodyPr/>
        <a:lstStyle/>
        <a:p>
          <a:endParaRPr lang="en-US" sz="1800" b="1"/>
        </a:p>
      </dgm:t>
    </dgm:pt>
    <dgm:pt modelId="{264158C2-6BB5-4EB2-8FF2-69E28E51942F}">
      <dgm:prSet phldrT="[Text]" custT="1"/>
      <dgm:spPr>
        <a:solidFill>
          <a:schemeClr val="bg1"/>
        </a:solidFill>
        <a:ln>
          <a:solidFill>
            <a:srgbClr val="136769"/>
          </a:solidFill>
        </a:ln>
      </dgm:spPr>
      <dgm:t>
        <a:bodyPr/>
        <a:lstStyle/>
        <a:p>
          <a:r>
            <a:rPr lang="en-US" sz="1800" b="0" dirty="0">
              <a:solidFill>
                <a:schemeClr val="tx1"/>
              </a:solidFill>
            </a:rPr>
            <a:t>Building Time</a:t>
          </a:r>
        </a:p>
      </dgm:t>
    </dgm:pt>
    <dgm:pt modelId="{62C4E7F3-EC8E-4A98-81F6-43D8D8E77CA9}" type="parTrans" cxnId="{1575C224-8034-4572-ACA5-3D07DC6473AD}">
      <dgm:prSet/>
      <dgm:spPr/>
      <dgm:t>
        <a:bodyPr/>
        <a:lstStyle/>
        <a:p>
          <a:endParaRPr lang="en-US"/>
        </a:p>
      </dgm:t>
    </dgm:pt>
    <dgm:pt modelId="{7467F740-2CD6-4F14-AC93-E16418C92E6F}" type="sibTrans" cxnId="{1575C224-8034-4572-ACA5-3D07DC6473AD}">
      <dgm:prSet/>
      <dgm:spPr>
        <a:solidFill>
          <a:srgbClr val="136769"/>
        </a:solidFill>
      </dgm:spPr>
      <dgm:t>
        <a:bodyPr/>
        <a:lstStyle/>
        <a:p>
          <a:endParaRPr lang="en-US" sz="1800" b="1"/>
        </a:p>
      </dgm:t>
    </dgm:pt>
    <dgm:pt modelId="{6BDFA620-D3E9-4998-BF59-43F1591C8E45}">
      <dgm:prSet phldrT="[Text]" custT="1"/>
      <dgm:spPr>
        <a:solidFill>
          <a:schemeClr val="bg1"/>
        </a:solidFill>
        <a:ln>
          <a:solidFill>
            <a:srgbClr val="136769"/>
          </a:solidFill>
        </a:ln>
      </dgm:spPr>
      <dgm:t>
        <a:bodyPr/>
        <a:lstStyle/>
        <a:p>
          <a:r>
            <a:rPr lang="en-US" sz="1800" b="0" dirty="0">
              <a:solidFill>
                <a:schemeClr val="tx1"/>
              </a:solidFill>
            </a:rPr>
            <a:t>Space Limitation </a:t>
          </a:r>
        </a:p>
      </dgm:t>
    </dgm:pt>
    <dgm:pt modelId="{D50F1502-7795-4D94-A9C1-1CD0A55041EC}" type="parTrans" cxnId="{DF6A8655-5BCF-42BC-9151-D0D8E5E4CF6B}">
      <dgm:prSet/>
      <dgm:spPr/>
      <dgm:t>
        <a:bodyPr/>
        <a:lstStyle/>
        <a:p>
          <a:endParaRPr lang="en-US"/>
        </a:p>
      </dgm:t>
    </dgm:pt>
    <dgm:pt modelId="{4AE561A6-D70E-465D-9596-D7F16D39BC94}" type="sibTrans" cxnId="{DF6A8655-5BCF-42BC-9151-D0D8E5E4CF6B}">
      <dgm:prSet/>
      <dgm:spPr>
        <a:solidFill>
          <a:srgbClr val="136769"/>
        </a:solidFill>
        <a:ln>
          <a:solidFill>
            <a:srgbClr val="136769"/>
          </a:solidFill>
        </a:ln>
      </dgm:spPr>
      <dgm:t>
        <a:bodyPr/>
        <a:lstStyle/>
        <a:p>
          <a:endParaRPr lang="en-US" sz="1800" b="1">
            <a:solidFill>
              <a:schemeClr val="bg1"/>
            </a:solidFill>
          </a:endParaRPr>
        </a:p>
      </dgm:t>
    </dgm:pt>
    <dgm:pt modelId="{C84684DC-3233-446B-B584-82BD64374D1C}">
      <dgm:prSet custT="1"/>
      <dgm:spPr>
        <a:solidFill>
          <a:schemeClr val="bg1"/>
        </a:solidFill>
        <a:ln>
          <a:solidFill>
            <a:srgbClr val="136769"/>
          </a:solidFill>
        </a:ln>
      </dgm:spPr>
      <dgm:t>
        <a:bodyPr/>
        <a:lstStyle/>
        <a:p>
          <a:r>
            <a:rPr lang="en-US" sz="1800" b="0" dirty="0">
              <a:solidFill>
                <a:schemeClr val="tx1"/>
              </a:solidFill>
            </a:rPr>
            <a:t>Product Availability</a:t>
          </a:r>
        </a:p>
      </dgm:t>
    </dgm:pt>
    <dgm:pt modelId="{E0243EFE-FB7B-436D-841C-D0A01F8EED51}" type="parTrans" cxnId="{0E66980F-A200-4DB1-9B30-F3435A75AA7F}">
      <dgm:prSet/>
      <dgm:spPr/>
      <dgm:t>
        <a:bodyPr/>
        <a:lstStyle/>
        <a:p>
          <a:endParaRPr lang="en-US"/>
        </a:p>
      </dgm:t>
    </dgm:pt>
    <dgm:pt modelId="{4D4EA86B-7A80-467F-A0BE-DA9033B0EF91}" type="sibTrans" cxnId="{0E66980F-A200-4DB1-9B30-F3435A75AA7F}">
      <dgm:prSet/>
      <dgm:spPr>
        <a:solidFill>
          <a:srgbClr val="136769"/>
        </a:solidFill>
      </dgm:spPr>
      <dgm:t>
        <a:bodyPr/>
        <a:lstStyle/>
        <a:p>
          <a:endParaRPr lang="en-US" sz="1800" b="1"/>
        </a:p>
      </dgm:t>
    </dgm:pt>
    <dgm:pt modelId="{A390D0C8-AE89-4129-97C4-67C66112B71F}" type="pres">
      <dgm:prSet presAssocID="{EFCDF324-68CA-4C1A-8696-ECBD58103252}" presName="Name0" presStyleCnt="0">
        <dgm:presLayoutVars>
          <dgm:chMax val="1"/>
          <dgm:dir/>
          <dgm:animLvl val="ctr"/>
          <dgm:resizeHandles val="exact"/>
        </dgm:presLayoutVars>
      </dgm:prSet>
      <dgm:spPr/>
    </dgm:pt>
    <dgm:pt modelId="{438AAEA7-C9A0-4A79-8416-0A4F77EC1EA5}" type="pres">
      <dgm:prSet presAssocID="{EFFFB093-2826-458F-8EBD-E2F1FBDA40BA}" presName="centerShape" presStyleLbl="node0" presStyleIdx="0" presStyleCnt="1" custScaleX="108491" custScaleY="107208"/>
      <dgm:spPr/>
    </dgm:pt>
    <dgm:pt modelId="{BA057563-B7AF-47C8-8624-21769DF9DE69}" type="pres">
      <dgm:prSet presAssocID="{5EDF34F8-FD2D-4A54-B91E-56B196C755B5}" presName="node" presStyleLbl="node1" presStyleIdx="0" presStyleCnt="5">
        <dgm:presLayoutVars>
          <dgm:bulletEnabled val="1"/>
        </dgm:presLayoutVars>
      </dgm:prSet>
      <dgm:spPr/>
    </dgm:pt>
    <dgm:pt modelId="{E4A6945A-1F13-46C2-96DD-1286B1A8D508}" type="pres">
      <dgm:prSet presAssocID="{5EDF34F8-FD2D-4A54-B91E-56B196C755B5}" presName="dummy" presStyleCnt="0"/>
      <dgm:spPr/>
    </dgm:pt>
    <dgm:pt modelId="{D80AD032-7D88-4C69-85C5-A5A1745E692D}" type="pres">
      <dgm:prSet presAssocID="{385B362A-34A6-44ED-8169-428208B42D07}" presName="sibTrans" presStyleLbl="sibTrans2D1" presStyleIdx="0" presStyleCnt="5"/>
      <dgm:spPr/>
    </dgm:pt>
    <dgm:pt modelId="{27AC4889-956E-47CF-993E-F917BF497950}" type="pres">
      <dgm:prSet presAssocID="{F680350B-27FA-47BF-9B97-9DD6FC0F989D}" presName="node" presStyleLbl="node1" presStyleIdx="1" presStyleCnt="5">
        <dgm:presLayoutVars>
          <dgm:bulletEnabled val="1"/>
        </dgm:presLayoutVars>
      </dgm:prSet>
      <dgm:spPr/>
    </dgm:pt>
    <dgm:pt modelId="{47F75DA5-9A9D-429B-A163-2B53AFB04CEC}" type="pres">
      <dgm:prSet presAssocID="{F680350B-27FA-47BF-9B97-9DD6FC0F989D}" presName="dummy" presStyleCnt="0"/>
      <dgm:spPr/>
    </dgm:pt>
    <dgm:pt modelId="{C2926149-8A71-487F-95D3-5D41D7799457}" type="pres">
      <dgm:prSet presAssocID="{CA2DB633-30A2-458B-824F-F8DAE2527055}" presName="sibTrans" presStyleLbl="sibTrans2D1" presStyleIdx="1" presStyleCnt="5"/>
      <dgm:spPr/>
    </dgm:pt>
    <dgm:pt modelId="{9D651213-41DA-43B7-BE95-2E0620D14151}" type="pres">
      <dgm:prSet presAssocID="{264158C2-6BB5-4EB2-8FF2-69E28E51942F}" presName="node" presStyleLbl="node1" presStyleIdx="2" presStyleCnt="5">
        <dgm:presLayoutVars>
          <dgm:bulletEnabled val="1"/>
        </dgm:presLayoutVars>
      </dgm:prSet>
      <dgm:spPr/>
    </dgm:pt>
    <dgm:pt modelId="{D02BFF75-246A-466B-9B6B-5C0064317AC2}" type="pres">
      <dgm:prSet presAssocID="{264158C2-6BB5-4EB2-8FF2-69E28E51942F}" presName="dummy" presStyleCnt="0"/>
      <dgm:spPr/>
    </dgm:pt>
    <dgm:pt modelId="{CF0C7293-E4E3-4B52-84D6-7DCDBE93CCBC}" type="pres">
      <dgm:prSet presAssocID="{7467F740-2CD6-4F14-AC93-E16418C92E6F}" presName="sibTrans" presStyleLbl="sibTrans2D1" presStyleIdx="2" presStyleCnt="5"/>
      <dgm:spPr/>
    </dgm:pt>
    <dgm:pt modelId="{CEA14852-2C6C-408F-BCF1-72C55EB9AFED}" type="pres">
      <dgm:prSet presAssocID="{C84684DC-3233-446B-B584-82BD64374D1C}" presName="node" presStyleLbl="node1" presStyleIdx="3" presStyleCnt="5" custScaleX="100825" custScaleY="95506">
        <dgm:presLayoutVars>
          <dgm:bulletEnabled val="1"/>
        </dgm:presLayoutVars>
      </dgm:prSet>
      <dgm:spPr/>
    </dgm:pt>
    <dgm:pt modelId="{520340D5-FC7B-44C2-B6AC-AC782C1EA9C5}" type="pres">
      <dgm:prSet presAssocID="{C84684DC-3233-446B-B584-82BD64374D1C}" presName="dummy" presStyleCnt="0"/>
      <dgm:spPr/>
    </dgm:pt>
    <dgm:pt modelId="{0D60A579-B9FB-4D81-AB3D-17D267369384}" type="pres">
      <dgm:prSet presAssocID="{4D4EA86B-7A80-467F-A0BE-DA9033B0EF91}" presName="sibTrans" presStyleLbl="sibTrans2D1" presStyleIdx="3" presStyleCnt="5"/>
      <dgm:spPr/>
    </dgm:pt>
    <dgm:pt modelId="{C9AD2B67-3DEF-42B3-8E2C-1FEC99974654}" type="pres">
      <dgm:prSet presAssocID="{6BDFA620-D3E9-4998-BF59-43F1591C8E45}" presName="node" presStyleLbl="node1" presStyleIdx="4" presStyleCnt="5">
        <dgm:presLayoutVars>
          <dgm:bulletEnabled val="1"/>
        </dgm:presLayoutVars>
      </dgm:prSet>
      <dgm:spPr/>
    </dgm:pt>
    <dgm:pt modelId="{B9BCED8D-03F8-4D40-AC68-4050CC7A3079}" type="pres">
      <dgm:prSet presAssocID="{6BDFA620-D3E9-4998-BF59-43F1591C8E45}" presName="dummy" presStyleCnt="0"/>
      <dgm:spPr/>
    </dgm:pt>
    <dgm:pt modelId="{11E2AC6B-B14A-42B0-A97A-8364ACC23C18}" type="pres">
      <dgm:prSet presAssocID="{4AE561A6-D70E-465D-9596-D7F16D39BC94}" presName="sibTrans" presStyleLbl="sibTrans2D1" presStyleIdx="4" presStyleCnt="5"/>
      <dgm:spPr/>
    </dgm:pt>
  </dgm:ptLst>
  <dgm:cxnLst>
    <dgm:cxn modelId="{0E66980F-A200-4DB1-9B30-F3435A75AA7F}" srcId="{EFFFB093-2826-458F-8EBD-E2F1FBDA40BA}" destId="{C84684DC-3233-446B-B584-82BD64374D1C}" srcOrd="3" destOrd="0" parTransId="{E0243EFE-FB7B-436D-841C-D0A01F8EED51}" sibTransId="{4D4EA86B-7A80-467F-A0BE-DA9033B0EF91}"/>
    <dgm:cxn modelId="{1575C224-8034-4572-ACA5-3D07DC6473AD}" srcId="{EFFFB093-2826-458F-8EBD-E2F1FBDA40BA}" destId="{264158C2-6BB5-4EB2-8FF2-69E28E51942F}" srcOrd="2" destOrd="0" parTransId="{62C4E7F3-EC8E-4A98-81F6-43D8D8E77CA9}" sibTransId="{7467F740-2CD6-4F14-AC93-E16418C92E6F}"/>
    <dgm:cxn modelId="{6E027826-9C62-4608-96D1-41E2EEBE0B1B}" type="presOf" srcId="{CA2DB633-30A2-458B-824F-F8DAE2527055}" destId="{C2926149-8A71-487F-95D3-5D41D7799457}" srcOrd="0" destOrd="0" presId="urn:microsoft.com/office/officeart/2005/8/layout/radial6"/>
    <dgm:cxn modelId="{7D640E36-EA55-433B-94EA-116225C9077B}" type="presOf" srcId="{EFCDF324-68CA-4C1A-8696-ECBD58103252}" destId="{A390D0C8-AE89-4129-97C4-67C66112B71F}" srcOrd="0" destOrd="0" presId="urn:microsoft.com/office/officeart/2005/8/layout/radial6"/>
    <dgm:cxn modelId="{E2E2125C-3672-4266-AB65-AF249AEC8B19}" type="presOf" srcId="{385B362A-34A6-44ED-8169-428208B42D07}" destId="{D80AD032-7D88-4C69-85C5-A5A1745E692D}" srcOrd="0" destOrd="0" presId="urn:microsoft.com/office/officeart/2005/8/layout/radial6"/>
    <dgm:cxn modelId="{FCD80747-D81F-4D2F-B6CD-CD97AA8A01E7}" type="presOf" srcId="{4AE561A6-D70E-465D-9596-D7F16D39BC94}" destId="{11E2AC6B-B14A-42B0-A97A-8364ACC23C18}" srcOrd="0" destOrd="0" presId="urn:microsoft.com/office/officeart/2005/8/layout/radial6"/>
    <dgm:cxn modelId="{0B723571-0985-425B-9693-02C83D464859}" type="presOf" srcId="{7467F740-2CD6-4F14-AC93-E16418C92E6F}" destId="{CF0C7293-E4E3-4B52-84D6-7DCDBE93CCBC}" srcOrd="0" destOrd="0" presId="urn:microsoft.com/office/officeart/2005/8/layout/radial6"/>
    <dgm:cxn modelId="{07CE8D52-4237-4A74-9ECB-A3CAB952903E}" type="presOf" srcId="{4D4EA86B-7A80-467F-A0BE-DA9033B0EF91}" destId="{0D60A579-B9FB-4D81-AB3D-17D267369384}" srcOrd="0" destOrd="0" presId="urn:microsoft.com/office/officeart/2005/8/layout/radial6"/>
    <dgm:cxn modelId="{DF6A8655-5BCF-42BC-9151-D0D8E5E4CF6B}" srcId="{EFFFB093-2826-458F-8EBD-E2F1FBDA40BA}" destId="{6BDFA620-D3E9-4998-BF59-43F1591C8E45}" srcOrd="4" destOrd="0" parTransId="{D50F1502-7795-4D94-A9C1-1CD0A55041EC}" sibTransId="{4AE561A6-D70E-465D-9596-D7F16D39BC94}"/>
    <dgm:cxn modelId="{D08B457E-85D0-472D-B60D-1D05464B6495}" type="presOf" srcId="{6BDFA620-D3E9-4998-BF59-43F1591C8E45}" destId="{C9AD2B67-3DEF-42B3-8E2C-1FEC99974654}" srcOrd="0" destOrd="0" presId="urn:microsoft.com/office/officeart/2005/8/layout/radial6"/>
    <dgm:cxn modelId="{9688677F-A447-420E-8F96-7CC414AF0880}" type="presOf" srcId="{5EDF34F8-FD2D-4A54-B91E-56B196C755B5}" destId="{BA057563-B7AF-47C8-8624-21769DF9DE69}" srcOrd="0" destOrd="0" presId="urn:microsoft.com/office/officeart/2005/8/layout/radial6"/>
    <dgm:cxn modelId="{C65C7AAB-8E39-47E7-AD30-B34EA21AF918}" srcId="{EFFFB093-2826-458F-8EBD-E2F1FBDA40BA}" destId="{F680350B-27FA-47BF-9B97-9DD6FC0F989D}" srcOrd="1" destOrd="0" parTransId="{07A75775-DE55-429B-B337-EA9C84859142}" sibTransId="{CA2DB633-30A2-458B-824F-F8DAE2527055}"/>
    <dgm:cxn modelId="{6FE2ECB7-B225-4619-BBEE-BE55137EE621}" type="presOf" srcId="{264158C2-6BB5-4EB2-8FF2-69E28E51942F}" destId="{9D651213-41DA-43B7-BE95-2E0620D14151}" srcOrd="0" destOrd="0" presId="urn:microsoft.com/office/officeart/2005/8/layout/radial6"/>
    <dgm:cxn modelId="{BF969DB8-60B7-41D1-8608-DBFF8815B138}" type="presOf" srcId="{EFFFB093-2826-458F-8EBD-E2F1FBDA40BA}" destId="{438AAEA7-C9A0-4A79-8416-0A4F77EC1EA5}" srcOrd="0" destOrd="0" presId="urn:microsoft.com/office/officeart/2005/8/layout/radial6"/>
    <dgm:cxn modelId="{F3CFB9B9-19A9-4E8E-88DA-9F7E3DC95551}" srcId="{EFFFB093-2826-458F-8EBD-E2F1FBDA40BA}" destId="{5EDF34F8-FD2D-4A54-B91E-56B196C755B5}" srcOrd="0" destOrd="0" parTransId="{81169E29-1A62-4540-A4E1-A2938B6B4E79}" sibTransId="{385B362A-34A6-44ED-8169-428208B42D07}"/>
    <dgm:cxn modelId="{B4D172EE-D5D0-4D35-B129-DDCDE91D1755}" srcId="{EFCDF324-68CA-4C1A-8696-ECBD58103252}" destId="{EFFFB093-2826-458F-8EBD-E2F1FBDA40BA}" srcOrd="0" destOrd="0" parTransId="{CE8F5817-1050-453D-9C42-0F77821B1807}" sibTransId="{F84BD586-4970-4C27-B726-0399ECCEA723}"/>
    <dgm:cxn modelId="{A278CCEE-1C0A-4A49-B89F-C428AF277383}" type="presOf" srcId="{C84684DC-3233-446B-B584-82BD64374D1C}" destId="{CEA14852-2C6C-408F-BCF1-72C55EB9AFED}" srcOrd="0" destOrd="0" presId="urn:microsoft.com/office/officeart/2005/8/layout/radial6"/>
    <dgm:cxn modelId="{3982B8F7-13B8-431B-A9E3-935FADC1015C}" type="presOf" srcId="{F680350B-27FA-47BF-9B97-9DD6FC0F989D}" destId="{27AC4889-956E-47CF-993E-F917BF497950}" srcOrd="0" destOrd="0" presId="urn:microsoft.com/office/officeart/2005/8/layout/radial6"/>
    <dgm:cxn modelId="{F75FAF12-B5F9-44C6-9B31-6EC7A696CEB2}" type="presParOf" srcId="{A390D0C8-AE89-4129-97C4-67C66112B71F}" destId="{438AAEA7-C9A0-4A79-8416-0A4F77EC1EA5}" srcOrd="0" destOrd="0" presId="urn:microsoft.com/office/officeart/2005/8/layout/radial6"/>
    <dgm:cxn modelId="{BE27BD81-AF51-46E8-869C-CFB749C94F36}" type="presParOf" srcId="{A390D0C8-AE89-4129-97C4-67C66112B71F}" destId="{BA057563-B7AF-47C8-8624-21769DF9DE69}" srcOrd="1" destOrd="0" presId="urn:microsoft.com/office/officeart/2005/8/layout/radial6"/>
    <dgm:cxn modelId="{64517FAF-F3B4-4AFC-A001-2C07BBB3E23C}" type="presParOf" srcId="{A390D0C8-AE89-4129-97C4-67C66112B71F}" destId="{E4A6945A-1F13-46C2-96DD-1286B1A8D508}" srcOrd="2" destOrd="0" presId="urn:microsoft.com/office/officeart/2005/8/layout/radial6"/>
    <dgm:cxn modelId="{3D812D60-6D76-48BA-96A3-8E95E7DE3810}" type="presParOf" srcId="{A390D0C8-AE89-4129-97C4-67C66112B71F}" destId="{D80AD032-7D88-4C69-85C5-A5A1745E692D}" srcOrd="3" destOrd="0" presId="urn:microsoft.com/office/officeart/2005/8/layout/radial6"/>
    <dgm:cxn modelId="{0F9E92CC-C276-4B98-8144-020434ED098D}" type="presParOf" srcId="{A390D0C8-AE89-4129-97C4-67C66112B71F}" destId="{27AC4889-956E-47CF-993E-F917BF497950}" srcOrd="4" destOrd="0" presId="urn:microsoft.com/office/officeart/2005/8/layout/radial6"/>
    <dgm:cxn modelId="{0C62D7D7-3F9E-48BA-A237-1EE38A859AFE}" type="presParOf" srcId="{A390D0C8-AE89-4129-97C4-67C66112B71F}" destId="{47F75DA5-9A9D-429B-A163-2B53AFB04CEC}" srcOrd="5" destOrd="0" presId="urn:microsoft.com/office/officeart/2005/8/layout/radial6"/>
    <dgm:cxn modelId="{B5D95CE8-0BDC-477A-AE57-BEECEFF4C975}" type="presParOf" srcId="{A390D0C8-AE89-4129-97C4-67C66112B71F}" destId="{C2926149-8A71-487F-95D3-5D41D7799457}" srcOrd="6" destOrd="0" presId="urn:microsoft.com/office/officeart/2005/8/layout/radial6"/>
    <dgm:cxn modelId="{B9F7E6B9-124A-4606-B3FA-F16AA86A2B43}" type="presParOf" srcId="{A390D0C8-AE89-4129-97C4-67C66112B71F}" destId="{9D651213-41DA-43B7-BE95-2E0620D14151}" srcOrd="7" destOrd="0" presId="urn:microsoft.com/office/officeart/2005/8/layout/radial6"/>
    <dgm:cxn modelId="{97FEA5E5-8201-42DC-BDFC-980ABF6C50FF}" type="presParOf" srcId="{A390D0C8-AE89-4129-97C4-67C66112B71F}" destId="{D02BFF75-246A-466B-9B6B-5C0064317AC2}" srcOrd="8" destOrd="0" presId="urn:microsoft.com/office/officeart/2005/8/layout/radial6"/>
    <dgm:cxn modelId="{39CF9096-64E1-4F98-A37C-3800C8FBBDAD}" type="presParOf" srcId="{A390D0C8-AE89-4129-97C4-67C66112B71F}" destId="{CF0C7293-E4E3-4B52-84D6-7DCDBE93CCBC}" srcOrd="9" destOrd="0" presId="urn:microsoft.com/office/officeart/2005/8/layout/radial6"/>
    <dgm:cxn modelId="{B5F58969-FDB7-42AD-8FEF-379353CA96B1}" type="presParOf" srcId="{A390D0C8-AE89-4129-97C4-67C66112B71F}" destId="{CEA14852-2C6C-408F-BCF1-72C55EB9AFED}" srcOrd="10" destOrd="0" presId="urn:microsoft.com/office/officeart/2005/8/layout/radial6"/>
    <dgm:cxn modelId="{A8AA2F19-7155-4803-B342-A8B63B66EA7D}" type="presParOf" srcId="{A390D0C8-AE89-4129-97C4-67C66112B71F}" destId="{520340D5-FC7B-44C2-B6AC-AC782C1EA9C5}" srcOrd="11" destOrd="0" presId="urn:microsoft.com/office/officeart/2005/8/layout/radial6"/>
    <dgm:cxn modelId="{FDF2F049-A732-42CB-875F-3A6BEBC8AEF7}" type="presParOf" srcId="{A390D0C8-AE89-4129-97C4-67C66112B71F}" destId="{0D60A579-B9FB-4D81-AB3D-17D267369384}" srcOrd="12" destOrd="0" presId="urn:microsoft.com/office/officeart/2005/8/layout/radial6"/>
    <dgm:cxn modelId="{280CF64F-E820-41BE-A6ED-AEA745C0AE31}" type="presParOf" srcId="{A390D0C8-AE89-4129-97C4-67C66112B71F}" destId="{C9AD2B67-3DEF-42B3-8E2C-1FEC99974654}" srcOrd="13" destOrd="0" presId="urn:microsoft.com/office/officeart/2005/8/layout/radial6"/>
    <dgm:cxn modelId="{BC50B68A-FA2D-40C5-A175-7AD8994AEDC2}" type="presParOf" srcId="{A390D0C8-AE89-4129-97C4-67C66112B71F}" destId="{B9BCED8D-03F8-4D40-AC68-4050CC7A3079}" srcOrd="14" destOrd="0" presId="urn:microsoft.com/office/officeart/2005/8/layout/radial6"/>
    <dgm:cxn modelId="{79BF5C71-8E83-431F-9A2C-88CC338FCAB7}" type="presParOf" srcId="{A390D0C8-AE89-4129-97C4-67C66112B71F}" destId="{11E2AC6B-B14A-42B0-A97A-8364ACC23C18}" srcOrd="15" destOrd="0" presId="urn:microsoft.com/office/officeart/2005/8/layout/radial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16D2DE-D5AB-4568-B620-2604A7612D1A}"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424BA012-19E4-4CEE-B7D8-C6C74DA2255F}">
      <dgm:prSet phldrT="[Text]" custT="1"/>
      <dgm:spPr>
        <a:solidFill>
          <a:schemeClr val="bg1"/>
        </a:solidFill>
        <a:ln>
          <a:solidFill>
            <a:srgbClr val="136769"/>
          </a:solidFill>
        </a:ln>
      </dgm:spPr>
      <dgm:t>
        <a:bodyPr/>
        <a:lstStyle/>
        <a:p>
          <a:r>
            <a:rPr lang="en-US"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Specifications Validation</a:t>
          </a:r>
          <a:endParaRPr lang="en-US" sz="2800" dirty="0">
            <a:solidFill>
              <a:schemeClr val="tx1"/>
            </a:solidFill>
          </a:endParaRPr>
        </a:p>
      </dgm:t>
    </dgm:pt>
    <dgm:pt modelId="{4509D588-0133-40D9-B25A-F00D394408D8}" type="parTrans" cxnId="{A740EF72-5E08-47B8-8A3D-FB43911322E4}">
      <dgm:prSet/>
      <dgm:spPr/>
      <dgm:t>
        <a:bodyPr/>
        <a:lstStyle/>
        <a:p>
          <a:endParaRPr lang="en-US"/>
        </a:p>
      </dgm:t>
    </dgm:pt>
    <dgm:pt modelId="{1973EFE4-B879-4FB8-B6E0-4C3E00379533}" type="sibTrans" cxnId="{A740EF72-5E08-47B8-8A3D-FB43911322E4}">
      <dgm:prSet/>
      <dgm:spPr/>
      <dgm:t>
        <a:bodyPr/>
        <a:lstStyle/>
        <a:p>
          <a:endParaRPr lang="en-US"/>
        </a:p>
      </dgm:t>
    </dgm:pt>
    <dgm:pt modelId="{479C2612-FC9C-4227-935D-96F93689C052}">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Exceeding expectations, we achieved an impressive -37.1°C</a:t>
          </a:r>
        </a:p>
      </dgm:t>
    </dgm:pt>
    <dgm:pt modelId="{E2EA8F4E-8C91-45CC-91E4-1CF4B75964DA}" type="parTrans" cxnId="{E577BBEC-1859-47F3-9D28-063FDFDA5348}">
      <dgm:prSet/>
      <dgm:spPr>
        <a:solidFill>
          <a:schemeClr val="bg1"/>
        </a:solidFill>
        <a:ln>
          <a:solidFill>
            <a:srgbClr val="136769"/>
          </a:solidFill>
        </a:ln>
      </dgm:spPr>
      <dgm:t>
        <a:bodyPr/>
        <a:lstStyle/>
        <a:p>
          <a:endParaRPr lang="en-US">
            <a:solidFill>
              <a:schemeClr val="tx1"/>
            </a:solidFill>
          </a:endParaRPr>
        </a:p>
      </dgm:t>
    </dgm:pt>
    <dgm:pt modelId="{676BADD8-D402-4ED7-A10A-4935CA162A7D}" type="sibTrans" cxnId="{E577BBEC-1859-47F3-9D28-063FDFDA5348}">
      <dgm:prSet/>
      <dgm:spPr/>
      <dgm:t>
        <a:bodyPr/>
        <a:lstStyle/>
        <a:p>
          <a:endParaRPr lang="en-US"/>
        </a:p>
      </dgm:t>
    </dgm:pt>
    <dgm:pt modelId="{34931BB1-4263-43A8-91C4-FC91B428E3FD}">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A minimum temperature of 18°C in the AC unit has been established.</a:t>
          </a:r>
          <a:endParaRPr lang="en-US" sz="2400" dirty="0">
            <a:solidFill>
              <a:schemeClr val="tx1"/>
            </a:solidFill>
          </a:endParaRPr>
        </a:p>
      </dgm:t>
    </dgm:pt>
    <dgm:pt modelId="{41F58D2E-A0B3-46EB-9747-58B7E8719FAE}" type="parTrans" cxnId="{DA6ACBF6-D28E-47F8-9862-C3992AFA4522}">
      <dgm:prSet/>
      <dgm:spPr/>
      <dgm:t>
        <a:bodyPr/>
        <a:lstStyle/>
        <a:p>
          <a:endParaRPr lang="en-US"/>
        </a:p>
      </dgm:t>
    </dgm:pt>
    <dgm:pt modelId="{AD6B4946-4F73-4313-A3CD-E05449A9A8EB}" type="sibTrans" cxnId="{DA6ACBF6-D28E-47F8-9862-C3992AFA4522}">
      <dgm:prSet/>
      <dgm:spPr/>
      <dgm:t>
        <a:bodyPr/>
        <a:lstStyle/>
        <a:p>
          <a:endParaRPr lang="en-US"/>
        </a:p>
      </dgm:t>
    </dgm:pt>
    <dgm:pt modelId="{FBF25997-92AC-4D45-8AC0-A71784581C61}">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system can be fed by batteries and works for almost 1 day without power loss.</a:t>
          </a:r>
          <a:endParaRPr lang="en-US" sz="2400" dirty="0">
            <a:solidFill>
              <a:schemeClr val="tx1"/>
            </a:solidFill>
          </a:endParaRPr>
        </a:p>
      </dgm:t>
    </dgm:pt>
    <dgm:pt modelId="{C8B04266-C708-4890-AF86-950B544398D8}" type="parTrans" cxnId="{D1A256A8-EDF8-49BD-AC02-43C5DDA53AAD}">
      <dgm:prSet/>
      <dgm:spPr/>
      <dgm:t>
        <a:bodyPr/>
        <a:lstStyle/>
        <a:p>
          <a:endParaRPr lang="en-US"/>
        </a:p>
      </dgm:t>
    </dgm:pt>
    <dgm:pt modelId="{C9FB06E7-C874-4C23-83BC-4CB321D1A9A5}" type="sibTrans" cxnId="{D1A256A8-EDF8-49BD-AC02-43C5DDA53AAD}">
      <dgm:prSet/>
      <dgm:spPr/>
      <dgm:t>
        <a:bodyPr/>
        <a:lstStyle/>
        <a:p>
          <a:endParaRPr lang="en-US"/>
        </a:p>
      </dgm:t>
    </dgm:pt>
    <dgm:pt modelId="{5493C227-055E-4B0F-B674-5ECD9A10D997}">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Power consumption of SunChill is about 147W while the regular AC is at least 1000 W. </a:t>
          </a:r>
          <a:endParaRPr lang="en-US" sz="2400" dirty="0">
            <a:solidFill>
              <a:schemeClr val="tx1"/>
            </a:solidFill>
          </a:endParaRPr>
        </a:p>
      </dgm:t>
    </dgm:pt>
    <dgm:pt modelId="{C78A1151-C6D2-43D9-AAD1-4FC7B967FF43}" type="parTrans" cxnId="{2E7AD6AC-EEDD-440C-B38B-32344A2FDBEF}">
      <dgm:prSet/>
      <dgm:spPr/>
      <dgm:t>
        <a:bodyPr/>
        <a:lstStyle/>
        <a:p>
          <a:endParaRPr lang="en-US"/>
        </a:p>
      </dgm:t>
    </dgm:pt>
    <dgm:pt modelId="{30811C75-E37F-469D-8313-FB6F2DFFF0C5}" type="sibTrans" cxnId="{2E7AD6AC-EEDD-440C-B38B-32344A2FDBEF}">
      <dgm:prSet/>
      <dgm:spPr/>
      <dgm:t>
        <a:bodyPr/>
        <a:lstStyle/>
        <a:p>
          <a:endParaRPr lang="en-US"/>
        </a:p>
      </dgm:t>
    </dgm:pt>
    <dgm:pt modelId="{514354C4-B088-4720-A456-04B57A9BCEE9}">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We met this specification since the main individual components of the system can work properly for a long time. </a:t>
          </a:r>
          <a:endParaRPr lang="en-US" sz="2400" dirty="0">
            <a:solidFill>
              <a:schemeClr val="tx1"/>
            </a:solidFill>
          </a:endParaRPr>
        </a:p>
      </dgm:t>
    </dgm:pt>
    <dgm:pt modelId="{6B652A9C-CD65-4C94-81B4-51E2616E6185}" type="parTrans" cxnId="{C47D1AA9-F42C-42AC-8442-2DB9E4132D05}">
      <dgm:prSet/>
      <dgm:spPr/>
      <dgm:t>
        <a:bodyPr/>
        <a:lstStyle/>
        <a:p>
          <a:endParaRPr lang="en-US"/>
        </a:p>
      </dgm:t>
    </dgm:pt>
    <dgm:pt modelId="{4090CF13-5662-435D-BC19-EB132F0D7472}" type="sibTrans" cxnId="{C47D1AA9-F42C-42AC-8442-2DB9E4132D05}">
      <dgm:prSet/>
      <dgm:spPr/>
      <dgm:t>
        <a:bodyPr/>
        <a:lstStyle/>
        <a:p>
          <a:endParaRPr lang="en-US"/>
        </a:p>
      </dgm:t>
    </dgm:pt>
    <dgm:pt modelId="{66309D07-E8C2-45E6-AA00-7D1AFF67A944}">
      <dgm:prSet phldrT="[Text]" custT="1"/>
      <dgm:spPr>
        <a:solidFill>
          <a:schemeClr val="bg1"/>
        </a:solidFill>
        <a:ln>
          <a:solidFill>
            <a:srgbClr val="136769"/>
          </a:solidFill>
        </a:ln>
      </dgm:spPr>
      <dgm:t>
        <a:bodyPr/>
        <a:lstStyle/>
        <a:p>
          <a:r>
            <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Our system consists of two parts AC part, and a Solar System part. The total of those parts is less than 6000 SAR.</a:t>
          </a:r>
          <a:endParaRPr lang="en-US" sz="2400" dirty="0">
            <a:solidFill>
              <a:schemeClr val="tx1"/>
            </a:solidFill>
          </a:endParaRPr>
        </a:p>
      </dgm:t>
    </dgm:pt>
    <dgm:pt modelId="{AD0C4E47-6735-45AB-A314-88371B93FEAA}" type="parTrans" cxnId="{948A3352-147A-4ADC-90B2-7DFC6A208E0B}">
      <dgm:prSet/>
      <dgm:spPr/>
      <dgm:t>
        <a:bodyPr/>
        <a:lstStyle/>
        <a:p>
          <a:endParaRPr lang="en-US"/>
        </a:p>
      </dgm:t>
    </dgm:pt>
    <dgm:pt modelId="{5A3DC8D2-F153-44FD-93FD-4FBFD1179B4E}" type="sibTrans" cxnId="{948A3352-147A-4ADC-90B2-7DFC6A208E0B}">
      <dgm:prSet/>
      <dgm:spPr/>
      <dgm:t>
        <a:bodyPr/>
        <a:lstStyle/>
        <a:p>
          <a:endParaRPr lang="en-US"/>
        </a:p>
      </dgm:t>
    </dgm:pt>
    <dgm:pt modelId="{646276C9-DA2C-4782-AA8E-151C0E4337FC}" type="pres">
      <dgm:prSet presAssocID="{7016D2DE-D5AB-4568-B620-2604A7612D1A}" presName="Name0" presStyleCnt="0">
        <dgm:presLayoutVars>
          <dgm:chPref val="1"/>
          <dgm:dir/>
          <dgm:animOne val="branch"/>
          <dgm:animLvl val="lvl"/>
          <dgm:resizeHandles val="exact"/>
        </dgm:presLayoutVars>
      </dgm:prSet>
      <dgm:spPr/>
    </dgm:pt>
    <dgm:pt modelId="{35768A24-992B-49BD-807C-3B065615DA99}" type="pres">
      <dgm:prSet presAssocID="{424BA012-19E4-4CEE-B7D8-C6C74DA2255F}" presName="root1" presStyleCnt="0"/>
      <dgm:spPr/>
    </dgm:pt>
    <dgm:pt modelId="{5E5B0D8E-5313-4C80-8466-CD2B3B489985}" type="pres">
      <dgm:prSet presAssocID="{424BA012-19E4-4CEE-B7D8-C6C74DA2255F}" presName="LevelOneTextNode" presStyleLbl="node0" presStyleIdx="0" presStyleCnt="1" custScaleY="78750">
        <dgm:presLayoutVars>
          <dgm:chPref val="3"/>
        </dgm:presLayoutVars>
      </dgm:prSet>
      <dgm:spPr/>
    </dgm:pt>
    <dgm:pt modelId="{1931637D-F337-4794-B40F-5F0D519EDF48}" type="pres">
      <dgm:prSet presAssocID="{424BA012-19E4-4CEE-B7D8-C6C74DA2255F}" presName="level2hierChild" presStyleCnt="0"/>
      <dgm:spPr/>
    </dgm:pt>
    <dgm:pt modelId="{B9D3F23C-8C0C-4F72-9B6F-FEA8C1F7475F}" type="pres">
      <dgm:prSet presAssocID="{E2EA8F4E-8C91-45CC-91E4-1CF4B75964DA}" presName="conn2-1" presStyleLbl="parChTrans1D2" presStyleIdx="0" presStyleCnt="6"/>
      <dgm:spPr/>
    </dgm:pt>
    <dgm:pt modelId="{E3B8720D-8BA1-4722-9963-2900F44AFF83}" type="pres">
      <dgm:prSet presAssocID="{E2EA8F4E-8C91-45CC-91E4-1CF4B75964DA}" presName="connTx" presStyleLbl="parChTrans1D2" presStyleIdx="0" presStyleCnt="6"/>
      <dgm:spPr/>
    </dgm:pt>
    <dgm:pt modelId="{728C6BB7-1BD5-4257-BAEB-9D6554CE6170}" type="pres">
      <dgm:prSet presAssocID="{479C2612-FC9C-4227-935D-96F93689C052}" presName="root2" presStyleCnt="0"/>
      <dgm:spPr/>
    </dgm:pt>
    <dgm:pt modelId="{33B1A7CB-7624-4C48-9D7F-2B6EBB5F07FA}" type="pres">
      <dgm:prSet presAssocID="{479C2612-FC9C-4227-935D-96F93689C052}" presName="LevelTwoTextNode" presStyleLbl="node2" presStyleIdx="0" presStyleCnt="6" custScaleX="262661" custScaleY="110972">
        <dgm:presLayoutVars>
          <dgm:chPref val="3"/>
        </dgm:presLayoutVars>
      </dgm:prSet>
      <dgm:spPr/>
    </dgm:pt>
    <dgm:pt modelId="{721A7FE1-8300-4D7D-98B7-66FADE0C25E7}" type="pres">
      <dgm:prSet presAssocID="{479C2612-FC9C-4227-935D-96F93689C052}" presName="level3hierChild" presStyleCnt="0"/>
      <dgm:spPr/>
    </dgm:pt>
    <dgm:pt modelId="{CF26E1B2-CE5A-4D00-89D4-B7277FC7D28B}" type="pres">
      <dgm:prSet presAssocID="{41F58D2E-A0B3-46EB-9747-58B7E8719FAE}" presName="conn2-1" presStyleLbl="parChTrans1D2" presStyleIdx="1" presStyleCnt="6"/>
      <dgm:spPr/>
    </dgm:pt>
    <dgm:pt modelId="{2189AC65-FB6C-4169-A391-9ECFC6840ABB}" type="pres">
      <dgm:prSet presAssocID="{41F58D2E-A0B3-46EB-9747-58B7E8719FAE}" presName="connTx" presStyleLbl="parChTrans1D2" presStyleIdx="1" presStyleCnt="6"/>
      <dgm:spPr/>
    </dgm:pt>
    <dgm:pt modelId="{A85BC0CC-CEDC-4654-982F-717440A0E124}" type="pres">
      <dgm:prSet presAssocID="{34931BB1-4263-43A8-91C4-FC91B428E3FD}" presName="root2" presStyleCnt="0"/>
      <dgm:spPr/>
    </dgm:pt>
    <dgm:pt modelId="{71E29E9A-2DC4-4FA5-9249-E4ABA72EC03D}" type="pres">
      <dgm:prSet presAssocID="{34931BB1-4263-43A8-91C4-FC91B428E3FD}" presName="LevelTwoTextNode" presStyleLbl="node2" presStyleIdx="1" presStyleCnt="6" custScaleX="262661">
        <dgm:presLayoutVars>
          <dgm:chPref val="3"/>
        </dgm:presLayoutVars>
      </dgm:prSet>
      <dgm:spPr/>
    </dgm:pt>
    <dgm:pt modelId="{CFF6AE19-532B-41CE-B324-CA34F9BB075A}" type="pres">
      <dgm:prSet presAssocID="{34931BB1-4263-43A8-91C4-FC91B428E3FD}" presName="level3hierChild" presStyleCnt="0"/>
      <dgm:spPr/>
    </dgm:pt>
    <dgm:pt modelId="{2806EED4-B404-4604-9E79-C0BB553C8972}" type="pres">
      <dgm:prSet presAssocID="{C8B04266-C708-4890-AF86-950B544398D8}" presName="conn2-1" presStyleLbl="parChTrans1D2" presStyleIdx="2" presStyleCnt="6"/>
      <dgm:spPr/>
    </dgm:pt>
    <dgm:pt modelId="{5E35AE18-7560-4BB7-B975-4CD981652870}" type="pres">
      <dgm:prSet presAssocID="{C8B04266-C708-4890-AF86-950B544398D8}" presName="connTx" presStyleLbl="parChTrans1D2" presStyleIdx="2" presStyleCnt="6"/>
      <dgm:spPr/>
    </dgm:pt>
    <dgm:pt modelId="{7DC5E362-19FA-495F-8EBB-904AE8E9DCA6}" type="pres">
      <dgm:prSet presAssocID="{FBF25997-92AC-4D45-8AC0-A71784581C61}" presName="root2" presStyleCnt="0"/>
      <dgm:spPr/>
    </dgm:pt>
    <dgm:pt modelId="{507F53DC-696A-4CC4-A99B-65C9EA08D28B}" type="pres">
      <dgm:prSet presAssocID="{FBF25997-92AC-4D45-8AC0-A71784581C61}" presName="LevelTwoTextNode" presStyleLbl="node2" presStyleIdx="2" presStyleCnt="6" custScaleX="262661">
        <dgm:presLayoutVars>
          <dgm:chPref val="3"/>
        </dgm:presLayoutVars>
      </dgm:prSet>
      <dgm:spPr/>
    </dgm:pt>
    <dgm:pt modelId="{2BCB20E1-ADBF-474E-9D5C-AADB292CBD6B}" type="pres">
      <dgm:prSet presAssocID="{FBF25997-92AC-4D45-8AC0-A71784581C61}" presName="level3hierChild" presStyleCnt="0"/>
      <dgm:spPr/>
    </dgm:pt>
    <dgm:pt modelId="{8820C389-68E1-4E26-8B31-0017AF567BF3}" type="pres">
      <dgm:prSet presAssocID="{C78A1151-C6D2-43D9-AAD1-4FC7B967FF43}" presName="conn2-1" presStyleLbl="parChTrans1D2" presStyleIdx="3" presStyleCnt="6"/>
      <dgm:spPr/>
    </dgm:pt>
    <dgm:pt modelId="{11AC1E5C-188D-46D8-A73D-57809D72690E}" type="pres">
      <dgm:prSet presAssocID="{C78A1151-C6D2-43D9-AAD1-4FC7B967FF43}" presName="connTx" presStyleLbl="parChTrans1D2" presStyleIdx="3" presStyleCnt="6"/>
      <dgm:spPr/>
    </dgm:pt>
    <dgm:pt modelId="{F8EECEAA-412A-416B-A1D7-ED232FBD92FF}" type="pres">
      <dgm:prSet presAssocID="{5493C227-055E-4B0F-B674-5ECD9A10D997}" presName="root2" presStyleCnt="0"/>
      <dgm:spPr/>
    </dgm:pt>
    <dgm:pt modelId="{CE7B617C-2890-4AD4-8A8C-6D19301AA000}" type="pres">
      <dgm:prSet presAssocID="{5493C227-055E-4B0F-B674-5ECD9A10D997}" presName="LevelTwoTextNode" presStyleLbl="node2" presStyleIdx="3" presStyleCnt="6" custScaleX="262661">
        <dgm:presLayoutVars>
          <dgm:chPref val="3"/>
        </dgm:presLayoutVars>
      </dgm:prSet>
      <dgm:spPr/>
    </dgm:pt>
    <dgm:pt modelId="{E0A71E13-AA2A-4EAC-9207-C825200E6081}" type="pres">
      <dgm:prSet presAssocID="{5493C227-055E-4B0F-B674-5ECD9A10D997}" presName="level3hierChild" presStyleCnt="0"/>
      <dgm:spPr/>
    </dgm:pt>
    <dgm:pt modelId="{0EC21A7B-41E6-4860-B1F0-AFFCBE1F0319}" type="pres">
      <dgm:prSet presAssocID="{6B652A9C-CD65-4C94-81B4-51E2616E6185}" presName="conn2-1" presStyleLbl="parChTrans1D2" presStyleIdx="4" presStyleCnt="6"/>
      <dgm:spPr/>
    </dgm:pt>
    <dgm:pt modelId="{1AA118AD-CADC-4537-82C0-98B4553B6063}" type="pres">
      <dgm:prSet presAssocID="{6B652A9C-CD65-4C94-81B4-51E2616E6185}" presName="connTx" presStyleLbl="parChTrans1D2" presStyleIdx="4" presStyleCnt="6"/>
      <dgm:spPr/>
    </dgm:pt>
    <dgm:pt modelId="{6DE64ED1-D600-4B2D-BBA7-22646C57794C}" type="pres">
      <dgm:prSet presAssocID="{514354C4-B088-4720-A456-04B57A9BCEE9}" presName="root2" presStyleCnt="0"/>
      <dgm:spPr/>
    </dgm:pt>
    <dgm:pt modelId="{569331DD-3C4E-4044-A2F8-248350333033}" type="pres">
      <dgm:prSet presAssocID="{514354C4-B088-4720-A456-04B57A9BCEE9}" presName="LevelTwoTextNode" presStyleLbl="node2" presStyleIdx="4" presStyleCnt="6" custScaleX="262661">
        <dgm:presLayoutVars>
          <dgm:chPref val="3"/>
        </dgm:presLayoutVars>
      </dgm:prSet>
      <dgm:spPr/>
    </dgm:pt>
    <dgm:pt modelId="{11178CA4-F711-4E79-996C-8289014E7A5F}" type="pres">
      <dgm:prSet presAssocID="{514354C4-B088-4720-A456-04B57A9BCEE9}" presName="level3hierChild" presStyleCnt="0"/>
      <dgm:spPr/>
    </dgm:pt>
    <dgm:pt modelId="{5D8506A2-C56D-4712-AB82-97B36A594D2C}" type="pres">
      <dgm:prSet presAssocID="{AD0C4E47-6735-45AB-A314-88371B93FEAA}" presName="conn2-1" presStyleLbl="parChTrans1D2" presStyleIdx="5" presStyleCnt="6"/>
      <dgm:spPr/>
    </dgm:pt>
    <dgm:pt modelId="{0DC2DC01-A771-4C53-8697-65CD1CC334D3}" type="pres">
      <dgm:prSet presAssocID="{AD0C4E47-6735-45AB-A314-88371B93FEAA}" presName="connTx" presStyleLbl="parChTrans1D2" presStyleIdx="5" presStyleCnt="6"/>
      <dgm:spPr/>
    </dgm:pt>
    <dgm:pt modelId="{35C45437-96C1-4AF0-BB10-250AEE3853CA}" type="pres">
      <dgm:prSet presAssocID="{66309D07-E8C2-45E6-AA00-7D1AFF67A944}" presName="root2" presStyleCnt="0"/>
      <dgm:spPr/>
    </dgm:pt>
    <dgm:pt modelId="{E68E7D2C-353E-489D-AE0F-7DDECF641987}" type="pres">
      <dgm:prSet presAssocID="{66309D07-E8C2-45E6-AA00-7D1AFF67A944}" presName="LevelTwoTextNode" presStyleLbl="node2" presStyleIdx="5" presStyleCnt="6" custScaleX="262661">
        <dgm:presLayoutVars>
          <dgm:chPref val="3"/>
        </dgm:presLayoutVars>
      </dgm:prSet>
      <dgm:spPr/>
    </dgm:pt>
    <dgm:pt modelId="{19461A83-B79D-489C-AF23-B1750C723890}" type="pres">
      <dgm:prSet presAssocID="{66309D07-E8C2-45E6-AA00-7D1AFF67A944}" presName="level3hierChild" presStyleCnt="0"/>
      <dgm:spPr/>
    </dgm:pt>
  </dgm:ptLst>
  <dgm:cxnLst>
    <dgm:cxn modelId="{5EE0C522-7A61-41DC-AE74-8911ABF919B4}" type="presOf" srcId="{FBF25997-92AC-4D45-8AC0-A71784581C61}" destId="{507F53DC-696A-4CC4-A99B-65C9EA08D28B}" srcOrd="0" destOrd="0" presId="urn:microsoft.com/office/officeart/2008/layout/HorizontalMultiLevelHierarchy"/>
    <dgm:cxn modelId="{76246A23-4C78-4C7D-BCC4-C271E412D639}" type="presOf" srcId="{C78A1151-C6D2-43D9-AAD1-4FC7B967FF43}" destId="{8820C389-68E1-4E26-8B31-0017AF567BF3}" srcOrd="0" destOrd="0" presId="urn:microsoft.com/office/officeart/2008/layout/HorizontalMultiLevelHierarchy"/>
    <dgm:cxn modelId="{AE1FB327-BD81-42EB-9995-4AC58D9205B0}" type="presOf" srcId="{479C2612-FC9C-4227-935D-96F93689C052}" destId="{33B1A7CB-7624-4C48-9D7F-2B6EBB5F07FA}" srcOrd="0" destOrd="0" presId="urn:microsoft.com/office/officeart/2008/layout/HorizontalMultiLevelHierarchy"/>
    <dgm:cxn modelId="{B077B63B-434D-44BC-ABB0-A7D48B9E9538}" type="presOf" srcId="{424BA012-19E4-4CEE-B7D8-C6C74DA2255F}" destId="{5E5B0D8E-5313-4C80-8466-CD2B3B489985}" srcOrd="0" destOrd="0" presId="urn:microsoft.com/office/officeart/2008/layout/HorizontalMultiLevelHierarchy"/>
    <dgm:cxn modelId="{AE0C093C-F9A1-42E2-B9CB-2DE8152BB5C4}" type="presOf" srcId="{6B652A9C-CD65-4C94-81B4-51E2616E6185}" destId="{1AA118AD-CADC-4537-82C0-98B4553B6063}" srcOrd="1" destOrd="0" presId="urn:microsoft.com/office/officeart/2008/layout/HorizontalMultiLevelHierarchy"/>
    <dgm:cxn modelId="{CCF0AD65-8DC1-4585-AA38-D5A5BEC3FA30}" type="presOf" srcId="{66309D07-E8C2-45E6-AA00-7D1AFF67A944}" destId="{E68E7D2C-353E-489D-AE0F-7DDECF641987}" srcOrd="0" destOrd="0" presId="urn:microsoft.com/office/officeart/2008/layout/HorizontalMultiLevelHierarchy"/>
    <dgm:cxn modelId="{83104B68-7746-43BC-9446-61CB2726C793}" type="presOf" srcId="{C8B04266-C708-4890-AF86-950B544398D8}" destId="{2806EED4-B404-4604-9E79-C0BB553C8972}" srcOrd="0" destOrd="0" presId="urn:microsoft.com/office/officeart/2008/layout/HorizontalMultiLevelHierarchy"/>
    <dgm:cxn modelId="{1A5A2E6A-A22C-45F8-A4BC-79DCD146B55C}" type="presOf" srcId="{E2EA8F4E-8C91-45CC-91E4-1CF4B75964DA}" destId="{E3B8720D-8BA1-4722-9963-2900F44AFF83}" srcOrd="1" destOrd="0" presId="urn:microsoft.com/office/officeart/2008/layout/HorizontalMultiLevelHierarchy"/>
    <dgm:cxn modelId="{F0E38B51-BB86-46F3-B063-A4F40D58BCF7}" type="presOf" srcId="{E2EA8F4E-8C91-45CC-91E4-1CF4B75964DA}" destId="{B9D3F23C-8C0C-4F72-9B6F-FEA8C1F7475F}" srcOrd="0" destOrd="0" presId="urn:microsoft.com/office/officeart/2008/layout/HorizontalMultiLevelHierarchy"/>
    <dgm:cxn modelId="{948A3352-147A-4ADC-90B2-7DFC6A208E0B}" srcId="{424BA012-19E4-4CEE-B7D8-C6C74DA2255F}" destId="{66309D07-E8C2-45E6-AA00-7D1AFF67A944}" srcOrd="5" destOrd="0" parTransId="{AD0C4E47-6735-45AB-A314-88371B93FEAA}" sibTransId="{5A3DC8D2-F153-44FD-93FD-4FBFD1179B4E}"/>
    <dgm:cxn modelId="{EF7F3652-6243-4592-9ED0-BB2DF7A2A121}" type="presOf" srcId="{C8B04266-C708-4890-AF86-950B544398D8}" destId="{5E35AE18-7560-4BB7-B975-4CD981652870}" srcOrd="1" destOrd="0" presId="urn:microsoft.com/office/officeart/2008/layout/HorizontalMultiLevelHierarchy"/>
    <dgm:cxn modelId="{A740EF72-5E08-47B8-8A3D-FB43911322E4}" srcId="{7016D2DE-D5AB-4568-B620-2604A7612D1A}" destId="{424BA012-19E4-4CEE-B7D8-C6C74DA2255F}" srcOrd="0" destOrd="0" parTransId="{4509D588-0133-40D9-B25A-F00D394408D8}" sibTransId="{1973EFE4-B879-4FB8-B6E0-4C3E00379533}"/>
    <dgm:cxn modelId="{4DC5F252-E99F-4BF4-9C63-DEAC2A550A5A}" type="presOf" srcId="{6B652A9C-CD65-4C94-81B4-51E2616E6185}" destId="{0EC21A7B-41E6-4860-B1F0-AFFCBE1F0319}" srcOrd="0" destOrd="0" presId="urn:microsoft.com/office/officeart/2008/layout/HorizontalMultiLevelHierarchy"/>
    <dgm:cxn modelId="{47A15788-7A1B-4F11-9C21-5E59DEEEE372}" type="presOf" srcId="{7016D2DE-D5AB-4568-B620-2604A7612D1A}" destId="{646276C9-DA2C-4782-AA8E-151C0E4337FC}" srcOrd="0" destOrd="0" presId="urn:microsoft.com/office/officeart/2008/layout/HorizontalMultiLevelHierarchy"/>
    <dgm:cxn modelId="{D1A256A8-EDF8-49BD-AC02-43C5DDA53AAD}" srcId="{424BA012-19E4-4CEE-B7D8-C6C74DA2255F}" destId="{FBF25997-92AC-4D45-8AC0-A71784581C61}" srcOrd="2" destOrd="0" parTransId="{C8B04266-C708-4890-AF86-950B544398D8}" sibTransId="{C9FB06E7-C874-4C23-83BC-4CB321D1A9A5}"/>
    <dgm:cxn modelId="{C47D1AA9-F42C-42AC-8442-2DB9E4132D05}" srcId="{424BA012-19E4-4CEE-B7D8-C6C74DA2255F}" destId="{514354C4-B088-4720-A456-04B57A9BCEE9}" srcOrd="4" destOrd="0" parTransId="{6B652A9C-CD65-4C94-81B4-51E2616E6185}" sibTransId="{4090CF13-5662-435D-BC19-EB132F0D7472}"/>
    <dgm:cxn modelId="{2E7AD6AC-EEDD-440C-B38B-32344A2FDBEF}" srcId="{424BA012-19E4-4CEE-B7D8-C6C74DA2255F}" destId="{5493C227-055E-4B0F-B674-5ECD9A10D997}" srcOrd="3" destOrd="0" parTransId="{C78A1151-C6D2-43D9-AAD1-4FC7B967FF43}" sibTransId="{30811C75-E37F-469D-8313-FB6F2DFFF0C5}"/>
    <dgm:cxn modelId="{D32399B1-E51B-4685-BFEB-7579A4D3E7D4}" type="presOf" srcId="{41F58D2E-A0B3-46EB-9747-58B7E8719FAE}" destId="{2189AC65-FB6C-4169-A391-9ECFC6840ABB}" srcOrd="1" destOrd="0" presId="urn:microsoft.com/office/officeart/2008/layout/HorizontalMultiLevelHierarchy"/>
    <dgm:cxn modelId="{573D93BD-74A9-4BAE-91D3-1F987170199E}" type="presOf" srcId="{41F58D2E-A0B3-46EB-9747-58B7E8719FAE}" destId="{CF26E1B2-CE5A-4D00-89D4-B7277FC7D28B}" srcOrd="0" destOrd="0" presId="urn:microsoft.com/office/officeart/2008/layout/HorizontalMultiLevelHierarchy"/>
    <dgm:cxn modelId="{02DAF6BF-B710-45B0-A40B-49146170AF3D}" type="presOf" srcId="{514354C4-B088-4720-A456-04B57A9BCEE9}" destId="{569331DD-3C4E-4044-A2F8-248350333033}" srcOrd="0" destOrd="0" presId="urn:microsoft.com/office/officeart/2008/layout/HorizontalMultiLevelHierarchy"/>
    <dgm:cxn modelId="{E2E232D3-C30E-47C6-B8CA-9673B1A5F900}" type="presOf" srcId="{34931BB1-4263-43A8-91C4-FC91B428E3FD}" destId="{71E29E9A-2DC4-4FA5-9249-E4ABA72EC03D}" srcOrd="0" destOrd="0" presId="urn:microsoft.com/office/officeart/2008/layout/HorizontalMultiLevelHierarchy"/>
    <dgm:cxn modelId="{7956B5D3-0B24-42AD-9D3F-8721FC158F63}" type="presOf" srcId="{AD0C4E47-6735-45AB-A314-88371B93FEAA}" destId="{5D8506A2-C56D-4712-AB82-97B36A594D2C}" srcOrd="0" destOrd="0" presId="urn:microsoft.com/office/officeart/2008/layout/HorizontalMultiLevelHierarchy"/>
    <dgm:cxn modelId="{E5C64FD7-07C6-4321-BA3D-06B7FF1C6CA2}" type="presOf" srcId="{AD0C4E47-6735-45AB-A314-88371B93FEAA}" destId="{0DC2DC01-A771-4C53-8697-65CD1CC334D3}" srcOrd="1" destOrd="0" presId="urn:microsoft.com/office/officeart/2008/layout/HorizontalMultiLevelHierarchy"/>
    <dgm:cxn modelId="{149332E0-721F-42EC-A916-C13C7C8E92B7}" type="presOf" srcId="{5493C227-055E-4B0F-B674-5ECD9A10D997}" destId="{CE7B617C-2890-4AD4-8A8C-6D19301AA000}" srcOrd="0" destOrd="0" presId="urn:microsoft.com/office/officeart/2008/layout/HorizontalMultiLevelHierarchy"/>
    <dgm:cxn modelId="{E577BBEC-1859-47F3-9D28-063FDFDA5348}" srcId="{424BA012-19E4-4CEE-B7D8-C6C74DA2255F}" destId="{479C2612-FC9C-4227-935D-96F93689C052}" srcOrd="0" destOrd="0" parTransId="{E2EA8F4E-8C91-45CC-91E4-1CF4B75964DA}" sibTransId="{676BADD8-D402-4ED7-A10A-4935CA162A7D}"/>
    <dgm:cxn modelId="{DA6ACBF6-D28E-47F8-9862-C3992AFA4522}" srcId="{424BA012-19E4-4CEE-B7D8-C6C74DA2255F}" destId="{34931BB1-4263-43A8-91C4-FC91B428E3FD}" srcOrd="1" destOrd="0" parTransId="{41F58D2E-A0B3-46EB-9747-58B7E8719FAE}" sibTransId="{AD6B4946-4F73-4313-A3CD-E05449A9A8EB}"/>
    <dgm:cxn modelId="{BE7E23FA-2DAD-4044-9C08-41D671233717}" type="presOf" srcId="{C78A1151-C6D2-43D9-AAD1-4FC7B967FF43}" destId="{11AC1E5C-188D-46D8-A73D-57809D72690E}" srcOrd="1" destOrd="0" presId="urn:microsoft.com/office/officeart/2008/layout/HorizontalMultiLevelHierarchy"/>
    <dgm:cxn modelId="{6FE0AA8A-0E1E-44E0-B4E2-EC5C7A5F9053}" type="presParOf" srcId="{646276C9-DA2C-4782-AA8E-151C0E4337FC}" destId="{35768A24-992B-49BD-807C-3B065615DA99}" srcOrd="0" destOrd="0" presId="urn:microsoft.com/office/officeart/2008/layout/HorizontalMultiLevelHierarchy"/>
    <dgm:cxn modelId="{11E552A4-2FD7-4C8B-A634-65835A88C4D2}" type="presParOf" srcId="{35768A24-992B-49BD-807C-3B065615DA99}" destId="{5E5B0D8E-5313-4C80-8466-CD2B3B489985}" srcOrd="0" destOrd="0" presId="urn:microsoft.com/office/officeart/2008/layout/HorizontalMultiLevelHierarchy"/>
    <dgm:cxn modelId="{5DE45E31-2DB2-428B-B87B-CD0E72D3820B}" type="presParOf" srcId="{35768A24-992B-49BD-807C-3B065615DA99}" destId="{1931637D-F337-4794-B40F-5F0D519EDF48}" srcOrd="1" destOrd="0" presId="urn:microsoft.com/office/officeart/2008/layout/HorizontalMultiLevelHierarchy"/>
    <dgm:cxn modelId="{9109CDA8-2B10-4A45-8D11-9BDF4BBFE67A}" type="presParOf" srcId="{1931637D-F337-4794-B40F-5F0D519EDF48}" destId="{B9D3F23C-8C0C-4F72-9B6F-FEA8C1F7475F}" srcOrd="0" destOrd="0" presId="urn:microsoft.com/office/officeart/2008/layout/HorizontalMultiLevelHierarchy"/>
    <dgm:cxn modelId="{44A922F0-6AC3-45F6-B648-DBB6A787CA7B}" type="presParOf" srcId="{B9D3F23C-8C0C-4F72-9B6F-FEA8C1F7475F}" destId="{E3B8720D-8BA1-4722-9963-2900F44AFF83}" srcOrd="0" destOrd="0" presId="urn:microsoft.com/office/officeart/2008/layout/HorizontalMultiLevelHierarchy"/>
    <dgm:cxn modelId="{5584410D-F331-45A0-A322-690078231AF7}" type="presParOf" srcId="{1931637D-F337-4794-B40F-5F0D519EDF48}" destId="{728C6BB7-1BD5-4257-BAEB-9D6554CE6170}" srcOrd="1" destOrd="0" presId="urn:microsoft.com/office/officeart/2008/layout/HorizontalMultiLevelHierarchy"/>
    <dgm:cxn modelId="{82CB7967-9ACF-4D55-9D8B-BE3D47F3D8F7}" type="presParOf" srcId="{728C6BB7-1BD5-4257-BAEB-9D6554CE6170}" destId="{33B1A7CB-7624-4C48-9D7F-2B6EBB5F07FA}" srcOrd="0" destOrd="0" presId="urn:microsoft.com/office/officeart/2008/layout/HorizontalMultiLevelHierarchy"/>
    <dgm:cxn modelId="{3B3A2AE0-62DF-42B9-AF42-B089B59541E2}" type="presParOf" srcId="{728C6BB7-1BD5-4257-BAEB-9D6554CE6170}" destId="{721A7FE1-8300-4D7D-98B7-66FADE0C25E7}" srcOrd="1" destOrd="0" presId="urn:microsoft.com/office/officeart/2008/layout/HorizontalMultiLevelHierarchy"/>
    <dgm:cxn modelId="{1182CF74-29E4-4666-A064-D47451DA2CCF}" type="presParOf" srcId="{1931637D-F337-4794-B40F-5F0D519EDF48}" destId="{CF26E1B2-CE5A-4D00-89D4-B7277FC7D28B}" srcOrd="2" destOrd="0" presId="urn:microsoft.com/office/officeart/2008/layout/HorizontalMultiLevelHierarchy"/>
    <dgm:cxn modelId="{E9A83478-F0D8-42AC-AAA9-E74B6A15777A}" type="presParOf" srcId="{CF26E1B2-CE5A-4D00-89D4-B7277FC7D28B}" destId="{2189AC65-FB6C-4169-A391-9ECFC6840ABB}" srcOrd="0" destOrd="0" presId="urn:microsoft.com/office/officeart/2008/layout/HorizontalMultiLevelHierarchy"/>
    <dgm:cxn modelId="{4714EA05-13E9-42D7-9E81-F87299D61BA5}" type="presParOf" srcId="{1931637D-F337-4794-B40F-5F0D519EDF48}" destId="{A85BC0CC-CEDC-4654-982F-717440A0E124}" srcOrd="3" destOrd="0" presId="urn:microsoft.com/office/officeart/2008/layout/HorizontalMultiLevelHierarchy"/>
    <dgm:cxn modelId="{E26BB834-8B3C-48AC-95D7-1F1CC3ED297D}" type="presParOf" srcId="{A85BC0CC-CEDC-4654-982F-717440A0E124}" destId="{71E29E9A-2DC4-4FA5-9249-E4ABA72EC03D}" srcOrd="0" destOrd="0" presId="urn:microsoft.com/office/officeart/2008/layout/HorizontalMultiLevelHierarchy"/>
    <dgm:cxn modelId="{2AF62CEB-61B7-464F-A15D-CFF80CB2C58B}" type="presParOf" srcId="{A85BC0CC-CEDC-4654-982F-717440A0E124}" destId="{CFF6AE19-532B-41CE-B324-CA34F9BB075A}" srcOrd="1" destOrd="0" presId="urn:microsoft.com/office/officeart/2008/layout/HorizontalMultiLevelHierarchy"/>
    <dgm:cxn modelId="{94369437-47A0-4769-B7AC-DAF371200EB0}" type="presParOf" srcId="{1931637D-F337-4794-B40F-5F0D519EDF48}" destId="{2806EED4-B404-4604-9E79-C0BB553C8972}" srcOrd="4" destOrd="0" presId="urn:microsoft.com/office/officeart/2008/layout/HorizontalMultiLevelHierarchy"/>
    <dgm:cxn modelId="{807EDFFE-B71F-47F7-957F-0F73E7768F26}" type="presParOf" srcId="{2806EED4-B404-4604-9E79-C0BB553C8972}" destId="{5E35AE18-7560-4BB7-B975-4CD981652870}" srcOrd="0" destOrd="0" presId="urn:microsoft.com/office/officeart/2008/layout/HorizontalMultiLevelHierarchy"/>
    <dgm:cxn modelId="{4B4495EC-1451-419E-B697-9470A19B25DD}" type="presParOf" srcId="{1931637D-F337-4794-B40F-5F0D519EDF48}" destId="{7DC5E362-19FA-495F-8EBB-904AE8E9DCA6}" srcOrd="5" destOrd="0" presId="urn:microsoft.com/office/officeart/2008/layout/HorizontalMultiLevelHierarchy"/>
    <dgm:cxn modelId="{43801F6F-1E37-4AAA-9129-23FE220B1E63}" type="presParOf" srcId="{7DC5E362-19FA-495F-8EBB-904AE8E9DCA6}" destId="{507F53DC-696A-4CC4-A99B-65C9EA08D28B}" srcOrd="0" destOrd="0" presId="urn:microsoft.com/office/officeart/2008/layout/HorizontalMultiLevelHierarchy"/>
    <dgm:cxn modelId="{0CF6BEDB-C35C-438C-A3C2-E3C88BB4C426}" type="presParOf" srcId="{7DC5E362-19FA-495F-8EBB-904AE8E9DCA6}" destId="{2BCB20E1-ADBF-474E-9D5C-AADB292CBD6B}" srcOrd="1" destOrd="0" presId="urn:microsoft.com/office/officeart/2008/layout/HorizontalMultiLevelHierarchy"/>
    <dgm:cxn modelId="{5179F05E-2D8B-4A96-A152-841EA7B3D37E}" type="presParOf" srcId="{1931637D-F337-4794-B40F-5F0D519EDF48}" destId="{8820C389-68E1-4E26-8B31-0017AF567BF3}" srcOrd="6" destOrd="0" presId="urn:microsoft.com/office/officeart/2008/layout/HorizontalMultiLevelHierarchy"/>
    <dgm:cxn modelId="{987EEC0E-5949-433F-9323-E07AB7432F10}" type="presParOf" srcId="{8820C389-68E1-4E26-8B31-0017AF567BF3}" destId="{11AC1E5C-188D-46D8-A73D-57809D72690E}" srcOrd="0" destOrd="0" presId="urn:microsoft.com/office/officeart/2008/layout/HorizontalMultiLevelHierarchy"/>
    <dgm:cxn modelId="{04E0C908-1A44-4ECA-9958-FDAB6498961C}" type="presParOf" srcId="{1931637D-F337-4794-B40F-5F0D519EDF48}" destId="{F8EECEAA-412A-416B-A1D7-ED232FBD92FF}" srcOrd="7" destOrd="0" presId="urn:microsoft.com/office/officeart/2008/layout/HorizontalMultiLevelHierarchy"/>
    <dgm:cxn modelId="{BDCC5858-A166-4ABE-B15A-0852B183322F}" type="presParOf" srcId="{F8EECEAA-412A-416B-A1D7-ED232FBD92FF}" destId="{CE7B617C-2890-4AD4-8A8C-6D19301AA000}" srcOrd="0" destOrd="0" presId="urn:microsoft.com/office/officeart/2008/layout/HorizontalMultiLevelHierarchy"/>
    <dgm:cxn modelId="{5E61012E-4279-4D5A-8D9B-48D3A5FC6887}" type="presParOf" srcId="{F8EECEAA-412A-416B-A1D7-ED232FBD92FF}" destId="{E0A71E13-AA2A-4EAC-9207-C825200E6081}" srcOrd="1" destOrd="0" presId="urn:microsoft.com/office/officeart/2008/layout/HorizontalMultiLevelHierarchy"/>
    <dgm:cxn modelId="{8ED1C570-4B3F-4AA9-A0D1-8107F5EA3C76}" type="presParOf" srcId="{1931637D-F337-4794-B40F-5F0D519EDF48}" destId="{0EC21A7B-41E6-4860-B1F0-AFFCBE1F0319}" srcOrd="8" destOrd="0" presId="urn:microsoft.com/office/officeart/2008/layout/HorizontalMultiLevelHierarchy"/>
    <dgm:cxn modelId="{FCE499BB-2F40-4A2C-BAF9-AFD8C6C0FC6E}" type="presParOf" srcId="{0EC21A7B-41E6-4860-B1F0-AFFCBE1F0319}" destId="{1AA118AD-CADC-4537-82C0-98B4553B6063}" srcOrd="0" destOrd="0" presId="urn:microsoft.com/office/officeart/2008/layout/HorizontalMultiLevelHierarchy"/>
    <dgm:cxn modelId="{F8EA32B8-6156-4525-B854-12D6E60F431C}" type="presParOf" srcId="{1931637D-F337-4794-B40F-5F0D519EDF48}" destId="{6DE64ED1-D600-4B2D-BBA7-22646C57794C}" srcOrd="9" destOrd="0" presId="urn:microsoft.com/office/officeart/2008/layout/HorizontalMultiLevelHierarchy"/>
    <dgm:cxn modelId="{3F0F8AAB-3306-4F31-898C-C9BAC36ACE5A}" type="presParOf" srcId="{6DE64ED1-D600-4B2D-BBA7-22646C57794C}" destId="{569331DD-3C4E-4044-A2F8-248350333033}" srcOrd="0" destOrd="0" presId="urn:microsoft.com/office/officeart/2008/layout/HorizontalMultiLevelHierarchy"/>
    <dgm:cxn modelId="{D57B52F1-8797-4418-A80B-3C05900B094D}" type="presParOf" srcId="{6DE64ED1-D600-4B2D-BBA7-22646C57794C}" destId="{11178CA4-F711-4E79-996C-8289014E7A5F}" srcOrd="1" destOrd="0" presId="urn:microsoft.com/office/officeart/2008/layout/HorizontalMultiLevelHierarchy"/>
    <dgm:cxn modelId="{3A4C33DE-C185-4577-812C-DDEF473144F0}" type="presParOf" srcId="{1931637D-F337-4794-B40F-5F0D519EDF48}" destId="{5D8506A2-C56D-4712-AB82-97B36A594D2C}" srcOrd="10" destOrd="0" presId="urn:microsoft.com/office/officeart/2008/layout/HorizontalMultiLevelHierarchy"/>
    <dgm:cxn modelId="{72FFACA4-1B6C-4D9A-9564-8D3403F64029}" type="presParOf" srcId="{5D8506A2-C56D-4712-AB82-97B36A594D2C}" destId="{0DC2DC01-A771-4C53-8697-65CD1CC334D3}" srcOrd="0" destOrd="0" presId="urn:microsoft.com/office/officeart/2008/layout/HorizontalMultiLevelHierarchy"/>
    <dgm:cxn modelId="{214E03B2-BA5D-44C1-A640-7F09E4388334}" type="presParOf" srcId="{1931637D-F337-4794-B40F-5F0D519EDF48}" destId="{35C45437-96C1-4AF0-BB10-250AEE3853CA}" srcOrd="11" destOrd="0" presId="urn:microsoft.com/office/officeart/2008/layout/HorizontalMultiLevelHierarchy"/>
    <dgm:cxn modelId="{9C66A0E0-4500-4E17-995C-121DDB349A21}" type="presParOf" srcId="{35C45437-96C1-4AF0-BB10-250AEE3853CA}" destId="{E68E7D2C-353E-489D-AE0F-7DDECF641987}" srcOrd="0" destOrd="0" presId="urn:microsoft.com/office/officeart/2008/layout/HorizontalMultiLevelHierarchy"/>
    <dgm:cxn modelId="{009900B7-5292-4884-83A0-F7985DEC47F4}" type="presParOf" srcId="{35C45437-96C1-4AF0-BB10-250AEE3853CA}" destId="{19461A83-B79D-489C-AF23-B1750C723890}" srcOrd="1" destOrd="0" presId="urn:microsoft.com/office/officeart/2008/layout/HorizontalMultiLevelHierarchy"/>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2AC6B-B14A-42B0-A97A-8364ACC23C18}">
      <dsp:nvSpPr>
        <dsp:cNvPr id="0" name=""/>
        <dsp:cNvSpPr/>
      </dsp:nvSpPr>
      <dsp:spPr>
        <a:xfrm>
          <a:off x="3571533" y="697690"/>
          <a:ext cx="4662954" cy="4662954"/>
        </a:xfrm>
        <a:prstGeom prst="blockArc">
          <a:avLst>
            <a:gd name="adj1" fmla="val 11880000"/>
            <a:gd name="adj2" fmla="val 16200000"/>
            <a:gd name="adj3" fmla="val 4636"/>
          </a:avLst>
        </a:prstGeom>
        <a:solidFill>
          <a:srgbClr val="136769"/>
        </a:solidFill>
        <a:ln>
          <a:solidFill>
            <a:srgbClr val="136769"/>
          </a:solidFill>
        </a:ln>
        <a:effectLst/>
      </dsp:spPr>
      <dsp:style>
        <a:lnRef idx="0">
          <a:scrgbClr r="0" g="0" b="0"/>
        </a:lnRef>
        <a:fillRef idx="1">
          <a:scrgbClr r="0" g="0" b="0"/>
        </a:fillRef>
        <a:effectRef idx="0">
          <a:scrgbClr r="0" g="0" b="0"/>
        </a:effectRef>
        <a:fontRef idx="minor">
          <a:schemeClr val="lt1"/>
        </a:fontRef>
      </dsp:style>
    </dsp:sp>
    <dsp:sp modelId="{0D60A579-B9FB-4D81-AB3D-17D267369384}">
      <dsp:nvSpPr>
        <dsp:cNvPr id="0" name=""/>
        <dsp:cNvSpPr/>
      </dsp:nvSpPr>
      <dsp:spPr>
        <a:xfrm>
          <a:off x="3571533" y="697690"/>
          <a:ext cx="4662954" cy="4662954"/>
        </a:xfrm>
        <a:prstGeom prst="blockArc">
          <a:avLst>
            <a:gd name="adj1" fmla="val 7560000"/>
            <a:gd name="adj2" fmla="val 11880000"/>
            <a:gd name="adj3" fmla="val 4636"/>
          </a:avLst>
        </a:prstGeom>
        <a:solidFill>
          <a:srgbClr val="136769"/>
        </a:solidFill>
        <a:ln>
          <a:noFill/>
        </a:ln>
        <a:effectLst/>
      </dsp:spPr>
      <dsp:style>
        <a:lnRef idx="0">
          <a:scrgbClr r="0" g="0" b="0"/>
        </a:lnRef>
        <a:fillRef idx="1">
          <a:scrgbClr r="0" g="0" b="0"/>
        </a:fillRef>
        <a:effectRef idx="0">
          <a:scrgbClr r="0" g="0" b="0"/>
        </a:effectRef>
        <a:fontRef idx="minor">
          <a:schemeClr val="lt1"/>
        </a:fontRef>
      </dsp:style>
    </dsp:sp>
    <dsp:sp modelId="{CF0C7293-E4E3-4B52-84D6-7DCDBE93CCBC}">
      <dsp:nvSpPr>
        <dsp:cNvPr id="0" name=""/>
        <dsp:cNvSpPr/>
      </dsp:nvSpPr>
      <dsp:spPr>
        <a:xfrm>
          <a:off x="3571533" y="697690"/>
          <a:ext cx="4662954" cy="4662954"/>
        </a:xfrm>
        <a:prstGeom prst="blockArc">
          <a:avLst>
            <a:gd name="adj1" fmla="val 3240000"/>
            <a:gd name="adj2" fmla="val 7560000"/>
            <a:gd name="adj3" fmla="val 4636"/>
          </a:avLst>
        </a:prstGeom>
        <a:solidFill>
          <a:srgbClr val="136769"/>
        </a:solidFill>
        <a:ln>
          <a:noFill/>
        </a:ln>
        <a:effectLst/>
      </dsp:spPr>
      <dsp:style>
        <a:lnRef idx="0">
          <a:scrgbClr r="0" g="0" b="0"/>
        </a:lnRef>
        <a:fillRef idx="1">
          <a:scrgbClr r="0" g="0" b="0"/>
        </a:fillRef>
        <a:effectRef idx="0">
          <a:scrgbClr r="0" g="0" b="0"/>
        </a:effectRef>
        <a:fontRef idx="minor">
          <a:schemeClr val="lt1"/>
        </a:fontRef>
      </dsp:style>
    </dsp:sp>
    <dsp:sp modelId="{C2926149-8A71-487F-95D3-5D41D7799457}">
      <dsp:nvSpPr>
        <dsp:cNvPr id="0" name=""/>
        <dsp:cNvSpPr/>
      </dsp:nvSpPr>
      <dsp:spPr>
        <a:xfrm>
          <a:off x="3571533" y="697690"/>
          <a:ext cx="4662954" cy="4662954"/>
        </a:xfrm>
        <a:prstGeom prst="blockArc">
          <a:avLst>
            <a:gd name="adj1" fmla="val 20520000"/>
            <a:gd name="adj2" fmla="val 3240000"/>
            <a:gd name="adj3" fmla="val 4636"/>
          </a:avLst>
        </a:prstGeom>
        <a:solidFill>
          <a:srgbClr val="136769"/>
        </a:solidFill>
        <a:ln>
          <a:noFill/>
        </a:ln>
        <a:effectLst/>
      </dsp:spPr>
      <dsp:style>
        <a:lnRef idx="0">
          <a:scrgbClr r="0" g="0" b="0"/>
        </a:lnRef>
        <a:fillRef idx="1">
          <a:scrgbClr r="0" g="0" b="0"/>
        </a:fillRef>
        <a:effectRef idx="0">
          <a:scrgbClr r="0" g="0" b="0"/>
        </a:effectRef>
        <a:fontRef idx="minor">
          <a:schemeClr val="lt1"/>
        </a:fontRef>
      </dsp:style>
    </dsp:sp>
    <dsp:sp modelId="{D80AD032-7D88-4C69-85C5-A5A1745E692D}">
      <dsp:nvSpPr>
        <dsp:cNvPr id="0" name=""/>
        <dsp:cNvSpPr/>
      </dsp:nvSpPr>
      <dsp:spPr>
        <a:xfrm>
          <a:off x="3571533" y="697690"/>
          <a:ext cx="4662954" cy="4662954"/>
        </a:xfrm>
        <a:prstGeom prst="blockArc">
          <a:avLst>
            <a:gd name="adj1" fmla="val 16200000"/>
            <a:gd name="adj2" fmla="val 20520000"/>
            <a:gd name="adj3" fmla="val 4636"/>
          </a:avLst>
        </a:prstGeom>
        <a:solidFill>
          <a:srgbClr val="136769"/>
        </a:solidFill>
        <a:ln>
          <a:noFill/>
        </a:ln>
        <a:effectLst/>
      </dsp:spPr>
      <dsp:style>
        <a:lnRef idx="0">
          <a:scrgbClr r="0" g="0" b="0"/>
        </a:lnRef>
        <a:fillRef idx="1">
          <a:scrgbClr r="0" g="0" b="0"/>
        </a:fillRef>
        <a:effectRef idx="0">
          <a:scrgbClr r="0" g="0" b="0"/>
        </a:effectRef>
        <a:fontRef idx="minor">
          <a:schemeClr val="lt1"/>
        </a:fontRef>
      </dsp:style>
    </dsp:sp>
    <dsp:sp modelId="{438AAEA7-C9A0-4A79-8416-0A4F77EC1EA5}">
      <dsp:nvSpPr>
        <dsp:cNvPr id="0" name=""/>
        <dsp:cNvSpPr/>
      </dsp:nvSpPr>
      <dsp:spPr>
        <a:xfrm>
          <a:off x="4739741" y="1879655"/>
          <a:ext cx="2326538" cy="2299025"/>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Constraints</a:t>
          </a:r>
        </a:p>
      </dsp:txBody>
      <dsp:txXfrm>
        <a:off x="5080455" y="2216339"/>
        <a:ext cx="1645110" cy="1625657"/>
      </dsp:txXfrm>
    </dsp:sp>
    <dsp:sp modelId="{BA057563-B7AF-47C8-8624-21769DF9DE69}">
      <dsp:nvSpPr>
        <dsp:cNvPr id="0" name=""/>
        <dsp:cNvSpPr/>
      </dsp:nvSpPr>
      <dsp:spPr>
        <a:xfrm>
          <a:off x="5152452" y="1172"/>
          <a:ext cx="1501117" cy="1501117"/>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tx1"/>
              </a:solidFill>
            </a:rPr>
            <a:t>Safety Regulation</a:t>
          </a:r>
        </a:p>
      </dsp:txBody>
      <dsp:txXfrm>
        <a:off x="5372285" y="221005"/>
        <a:ext cx="1061451" cy="1061451"/>
      </dsp:txXfrm>
    </dsp:sp>
    <dsp:sp modelId="{27AC4889-956E-47CF-993E-F917BF497950}">
      <dsp:nvSpPr>
        <dsp:cNvPr id="0" name=""/>
        <dsp:cNvSpPr/>
      </dsp:nvSpPr>
      <dsp:spPr>
        <a:xfrm>
          <a:off x="7318423" y="1574842"/>
          <a:ext cx="1501117" cy="1501117"/>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tx1"/>
              </a:solidFill>
            </a:rPr>
            <a:t>Cost</a:t>
          </a:r>
        </a:p>
      </dsp:txBody>
      <dsp:txXfrm>
        <a:off x="7538256" y="1794675"/>
        <a:ext cx="1061451" cy="1061451"/>
      </dsp:txXfrm>
    </dsp:sp>
    <dsp:sp modelId="{9D651213-41DA-43B7-BE95-2E0620D14151}">
      <dsp:nvSpPr>
        <dsp:cNvPr id="0" name=""/>
        <dsp:cNvSpPr/>
      </dsp:nvSpPr>
      <dsp:spPr>
        <a:xfrm>
          <a:off x="6491096" y="4121094"/>
          <a:ext cx="1501117" cy="1501117"/>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tx1"/>
              </a:solidFill>
            </a:rPr>
            <a:t>Building Time</a:t>
          </a:r>
        </a:p>
      </dsp:txBody>
      <dsp:txXfrm>
        <a:off x="6710929" y="4340927"/>
        <a:ext cx="1061451" cy="1061451"/>
      </dsp:txXfrm>
    </dsp:sp>
    <dsp:sp modelId="{CEA14852-2C6C-408F-BCF1-72C55EB9AFED}">
      <dsp:nvSpPr>
        <dsp:cNvPr id="0" name=""/>
        <dsp:cNvSpPr/>
      </dsp:nvSpPr>
      <dsp:spPr>
        <a:xfrm>
          <a:off x="3807616" y="4154824"/>
          <a:ext cx="1513501" cy="1433657"/>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tx1"/>
              </a:solidFill>
            </a:rPr>
            <a:t>Product Availability</a:t>
          </a:r>
        </a:p>
      </dsp:txBody>
      <dsp:txXfrm>
        <a:off x="4029263" y="4364778"/>
        <a:ext cx="1070207" cy="1013749"/>
      </dsp:txXfrm>
    </dsp:sp>
    <dsp:sp modelId="{C9AD2B67-3DEF-42B3-8E2C-1FEC99974654}">
      <dsp:nvSpPr>
        <dsp:cNvPr id="0" name=""/>
        <dsp:cNvSpPr/>
      </dsp:nvSpPr>
      <dsp:spPr>
        <a:xfrm>
          <a:off x="2986480" y="1574842"/>
          <a:ext cx="1501117" cy="1501117"/>
        </a:xfrm>
        <a:prstGeom prst="ellipse">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0" kern="1200" dirty="0">
              <a:solidFill>
                <a:schemeClr val="tx1"/>
              </a:solidFill>
            </a:rPr>
            <a:t>Space Limitation </a:t>
          </a:r>
        </a:p>
      </dsp:txBody>
      <dsp:txXfrm>
        <a:off x="3206313" y="1794675"/>
        <a:ext cx="1061451" cy="10614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8506A2-C56D-4712-AB82-97B36A594D2C}">
      <dsp:nvSpPr>
        <dsp:cNvPr id="0" name=""/>
        <dsp:cNvSpPr/>
      </dsp:nvSpPr>
      <dsp:spPr>
        <a:xfrm>
          <a:off x="1066155" y="4826376"/>
          <a:ext cx="693700" cy="3362606"/>
        </a:xfrm>
        <a:custGeom>
          <a:avLst/>
          <a:gdLst/>
          <a:ahLst/>
          <a:cxnLst/>
          <a:rect l="0" t="0" r="0" b="0"/>
          <a:pathLst>
            <a:path>
              <a:moveTo>
                <a:pt x="0" y="0"/>
              </a:moveTo>
              <a:lnTo>
                <a:pt x="346850" y="0"/>
              </a:lnTo>
              <a:lnTo>
                <a:pt x="346850" y="3362606"/>
              </a:lnTo>
              <a:lnTo>
                <a:pt x="693700" y="336260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1327170" y="6421844"/>
        <a:ext cx="171670" cy="171670"/>
      </dsp:txXfrm>
    </dsp:sp>
    <dsp:sp modelId="{0EC21A7B-41E6-4860-B1F0-AFFCBE1F0319}">
      <dsp:nvSpPr>
        <dsp:cNvPr id="0" name=""/>
        <dsp:cNvSpPr/>
      </dsp:nvSpPr>
      <dsp:spPr>
        <a:xfrm>
          <a:off x="1066155" y="4826376"/>
          <a:ext cx="693700" cy="2040768"/>
        </a:xfrm>
        <a:custGeom>
          <a:avLst/>
          <a:gdLst/>
          <a:ahLst/>
          <a:cxnLst/>
          <a:rect l="0" t="0" r="0" b="0"/>
          <a:pathLst>
            <a:path>
              <a:moveTo>
                <a:pt x="0" y="0"/>
              </a:moveTo>
              <a:lnTo>
                <a:pt x="346850" y="0"/>
              </a:lnTo>
              <a:lnTo>
                <a:pt x="346850" y="2040768"/>
              </a:lnTo>
              <a:lnTo>
                <a:pt x="693700" y="20407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1359119" y="5792874"/>
        <a:ext cx="107772" cy="107772"/>
      </dsp:txXfrm>
    </dsp:sp>
    <dsp:sp modelId="{8820C389-68E1-4E26-8B31-0017AF567BF3}">
      <dsp:nvSpPr>
        <dsp:cNvPr id="0" name=""/>
        <dsp:cNvSpPr/>
      </dsp:nvSpPr>
      <dsp:spPr>
        <a:xfrm>
          <a:off x="1066155" y="4826376"/>
          <a:ext cx="693700" cy="718931"/>
        </a:xfrm>
        <a:custGeom>
          <a:avLst/>
          <a:gdLst/>
          <a:ahLst/>
          <a:cxnLst/>
          <a:rect l="0" t="0" r="0" b="0"/>
          <a:pathLst>
            <a:path>
              <a:moveTo>
                <a:pt x="0" y="0"/>
              </a:moveTo>
              <a:lnTo>
                <a:pt x="346850" y="0"/>
              </a:lnTo>
              <a:lnTo>
                <a:pt x="346850" y="718931"/>
              </a:lnTo>
              <a:lnTo>
                <a:pt x="693700" y="71893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88029" y="5160866"/>
        <a:ext cx="49952" cy="49952"/>
      </dsp:txXfrm>
    </dsp:sp>
    <dsp:sp modelId="{2806EED4-B404-4604-9E79-C0BB553C8972}">
      <dsp:nvSpPr>
        <dsp:cNvPr id="0" name=""/>
        <dsp:cNvSpPr/>
      </dsp:nvSpPr>
      <dsp:spPr>
        <a:xfrm>
          <a:off x="1066155" y="4223470"/>
          <a:ext cx="693700" cy="602905"/>
        </a:xfrm>
        <a:custGeom>
          <a:avLst/>
          <a:gdLst/>
          <a:ahLst/>
          <a:cxnLst/>
          <a:rect l="0" t="0" r="0" b="0"/>
          <a:pathLst>
            <a:path>
              <a:moveTo>
                <a:pt x="0" y="602905"/>
              </a:moveTo>
              <a:lnTo>
                <a:pt x="346850" y="602905"/>
              </a:lnTo>
              <a:lnTo>
                <a:pt x="346850" y="0"/>
              </a:lnTo>
              <a:lnTo>
                <a:pt x="6937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90028" y="4501946"/>
        <a:ext cx="45954" cy="45954"/>
      </dsp:txXfrm>
    </dsp:sp>
    <dsp:sp modelId="{CF26E1B2-CE5A-4D00-89D4-B7277FC7D28B}">
      <dsp:nvSpPr>
        <dsp:cNvPr id="0" name=""/>
        <dsp:cNvSpPr/>
      </dsp:nvSpPr>
      <dsp:spPr>
        <a:xfrm>
          <a:off x="1066155" y="2901633"/>
          <a:ext cx="693700" cy="1924743"/>
        </a:xfrm>
        <a:custGeom>
          <a:avLst/>
          <a:gdLst/>
          <a:ahLst/>
          <a:cxnLst/>
          <a:rect l="0" t="0" r="0" b="0"/>
          <a:pathLst>
            <a:path>
              <a:moveTo>
                <a:pt x="0" y="1924743"/>
              </a:moveTo>
              <a:lnTo>
                <a:pt x="346850" y="1924743"/>
              </a:lnTo>
              <a:lnTo>
                <a:pt x="346850" y="0"/>
              </a:lnTo>
              <a:lnTo>
                <a:pt x="69370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1361857" y="3812856"/>
        <a:ext cx="102296" cy="102296"/>
      </dsp:txXfrm>
    </dsp:sp>
    <dsp:sp modelId="{B9D3F23C-8C0C-4F72-9B6F-FEA8C1F7475F}">
      <dsp:nvSpPr>
        <dsp:cNvPr id="0" name=""/>
        <dsp:cNvSpPr/>
      </dsp:nvSpPr>
      <dsp:spPr>
        <a:xfrm>
          <a:off x="1066155" y="1521783"/>
          <a:ext cx="693700" cy="3304593"/>
        </a:xfrm>
        <a:custGeom>
          <a:avLst/>
          <a:gdLst/>
          <a:ahLst/>
          <a:cxnLst/>
          <a:rect l="0" t="0" r="0" b="0"/>
          <a:pathLst>
            <a:path>
              <a:moveTo>
                <a:pt x="0" y="3304593"/>
              </a:moveTo>
              <a:lnTo>
                <a:pt x="346850" y="3304593"/>
              </a:lnTo>
              <a:lnTo>
                <a:pt x="346850" y="0"/>
              </a:lnTo>
              <a:lnTo>
                <a:pt x="693700" y="0"/>
              </a:lnTo>
            </a:path>
          </a:pathLst>
        </a:custGeom>
        <a:noFill/>
        <a:ln w="12700" cap="flat" cmpd="sng" algn="ctr">
          <a:solidFill>
            <a:srgbClr val="136769"/>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solidFill>
              <a:schemeClr val="tx1"/>
            </a:solidFill>
          </a:endParaRPr>
        </a:p>
      </dsp:txBody>
      <dsp:txXfrm>
        <a:off x="1328590" y="3089664"/>
        <a:ext cx="168830" cy="168830"/>
      </dsp:txXfrm>
    </dsp:sp>
    <dsp:sp modelId="{5E5B0D8E-5313-4C80-8466-CD2B3B489985}">
      <dsp:nvSpPr>
        <dsp:cNvPr id="0" name=""/>
        <dsp:cNvSpPr/>
      </dsp:nvSpPr>
      <dsp:spPr>
        <a:xfrm rot="16200000">
          <a:off x="-1654046" y="4297641"/>
          <a:ext cx="4382934"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Specifications Validation</a:t>
          </a:r>
          <a:endParaRPr lang="en-US" sz="2800" kern="1200" dirty="0">
            <a:solidFill>
              <a:schemeClr val="tx1"/>
            </a:solidFill>
          </a:endParaRPr>
        </a:p>
      </dsp:txBody>
      <dsp:txXfrm>
        <a:off x="-1654046" y="4297641"/>
        <a:ext cx="4382934" cy="1057469"/>
      </dsp:txXfrm>
    </dsp:sp>
    <dsp:sp modelId="{33B1A7CB-7624-4C48-9D7F-2B6EBB5F07FA}">
      <dsp:nvSpPr>
        <dsp:cNvPr id="0" name=""/>
        <dsp:cNvSpPr/>
      </dsp:nvSpPr>
      <dsp:spPr>
        <a:xfrm>
          <a:off x="1759855" y="935035"/>
          <a:ext cx="9110399" cy="1173495"/>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Exceeding expectations, we achieved an impressive -37.1°C</a:t>
          </a:r>
        </a:p>
      </dsp:txBody>
      <dsp:txXfrm>
        <a:off x="1759855" y="935035"/>
        <a:ext cx="9110399" cy="1173495"/>
      </dsp:txXfrm>
    </dsp:sp>
    <dsp:sp modelId="{71E29E9A-2DC4-4FA5-9249-E4ABA72EC03D}">
      <dsp:nvSpPr>
        <dsp:cNvPr id="0" name=""/>
        <dsp:cNvSpPr/>
      </dsp:nvSpPr>
      <dsp:spPr>
        <a:xfrm>
          <a:off x="1759855" y="2372898"/>
          <a:ext cx="9110399"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A minimum temperature of 18°C in the AC unit has been established.</a:t>
          </a:r>
          <a:endParaRPr lang="en-US" sz="2400" kern="1200" dirty="0">
            <a:solidFill>
              <a:schemeClr val="tx1"/>
            </a:solidFill>
          </a:endParaRPr>
        </a:p>
      </dsp:txBody>
      <dsp:txXfrm>
        <a:off x="1759855" y="2372898"/>
        <a:ext cx="9110399" cy="1057469"/>
      </dsp:txXfrm>
    </dsp:sp>
    <dsp:sp modelId="{507F53DC-696A-4CC4-A99B-65C9EA08D28B}">
      <dsp:nvSpPr>
        <dsp:cNvPr id="0" name=""/>
        <dsp:cNvSpPr/>
      </dsp:nvSpPr>
      <dsp:spPr>
        <a:xfrm>
          <a:off x="1759855" y="3694735"/>
          <a:ext cx="9110399"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system can be fed by batteries and works for almost 1 day without power loss.</a:t>
          </a:r>
          <a:endParaRPr lang="en-US" sz="2400" kern="1200" dirty="0">
            <a:solidFill>
              <a:schemeClr val="tx1"/>
            </a:solidFill>
          </a:endParaRPr>
        </a:p>
      </dsp:txBody>
      <dsp:txXfrm>
        <a:off x="1759855" y="3694735"/>
        <a:ext cx="9110399" cy="1057469"/>
      </dsp:txXfrm>
    </dsp:sp>
    <dsp:sp modelId="{CE7B617C-2890-4AD4-8A8C-6D19301AA000}">
      <dsp:nvSpPr>
        <dsp:cNvPr id="0" name=""/>
        <dsp:cNvSpPr/>
      </dsp:nvSpPr>
      <dsp:spPr>
        <a:xfrm>
          <a:off x="1759855" y="5016573"/>
          <a:ext cx="9110399"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Power consumption of SunChill is about 147W while the regular AC is at least 1000 W. </a:t>
          </a:r>
          <a:endParaRPr lang="en-US" sz="2400" kern="1200" dirty="0">
            <a:solidFill>
              <a:schemeClr val="tx1"/>
            </a:solidFill>
          </a:endParaRPr>
        </a:p>
      </dsp:txBody>
      <dsp:txXfrm>
        <a:off x="1759855" y="5016573"/>
        <a:ext cx="9110399" cy="1057469"/>
      </dsp:txXfrm>
    </dsp:sp>
    <dsp:sp modelId="{569331DD-3C4E-4044-A2F8-248350333033}">
      <dsp:nvSpPr>
        <dsp:cNvPr id="0" name=""/>
        <dsp:cNvSpPr/>
      </dsp:nvSpPr>
      <dsp:spPr>
        <a:xfrm>
          <a:off x="1759855" y="6338410"/>
          <a:ext cx="9110399"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We met this specification since the main individual components of the system can work properly for a long time. </a:t>
          </a:r>
          <a:endParaRPr lang="en-US" sz="2400" kern="1200" dirty="0">
            <a:solidFill>
              <a:schemeClr val="tx1"/>
            </a:solidFill>
          </a:endParaRPr>
        </a:p>
      </dsp:txBody>
      <dsp:txXfrm>
        <a:off x="1759855" y="6338410"/>
        <a:ext cx="9110399" cy="1057469"/>
      </dsp:txXfrm>
    </dsp:sp>
    <dsp:sp modelId="{E68E7D2C-353E-489D-AE0F-7DDECF641987}">
      <dsp:nvSpPr>
        <dsp:cNvPr id="0" name=""/>
        <dsp:cNvSpPr/>
      </dsp:nvSpPr>
      <dsp:spPr>
        <a:xfrm>
          <a:off x="1759855" y="7660247"/>
          <a:ext cx="9110399" cy="1057469"/>
        </a:xfrm>
        <a:prstGeom prst="rect">
          <a:avLst/>
        </a:prstGeom>
        <a:solidFill>
          <a:schemeClr val="bg1"/>
        </a:solidFill>
        <a:ln w="12700" cap="flat" cmpd="sng" algn="ctr">
          <a:solidFill>
            <a:srgbClr val="136769"/>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Our system consists of two parts AC part, and a Solar System part. The total of those parts is less than 6000 SAR.</a:t>
          </a:r>
          <a:endParaRPr lang="en-US" sz="2400" kern="1200" dirty="0">
            <a:solidFill>
              <a:schemeClr val="tx1"/>
            </a:solidFill>
          </a:endParaRPr>
        </a:p>
      </dsp:txBody>
      <dsp:txXfrm>
        <a:off x="1759855" y="7660247"/>
        <a:ext cx="9110399" cy="105746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101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B36DF-9EA5-4AC5-A059-C07C50C9006F}" type="datetimeFigureOut">
              <a:rPr lang="en-US" smtClean="0"/>
              <a:t>12/15/2023</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6F40F5-8016-4650-A249-B055CAE6F28E}" type="slidenum">
              <a:rPr lang="en-US" smtClean="0"/>
              <a:t>‹#›</a:t>
            </a:fld>
            <a:endParaRPr lang="en-US"/>
          </a:p>
        </p:txBody>
      </p:sp>
    </p:spTree>
    <p:extLst>
      <p:ext uri="{BB962C8B-B14F-4D97-AF65-F5344CB8AC3E}">
        <p14:creationId xmlns:p14="http://schemas.microsoft.com/office/powerpoint/2010/main" val="1103019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6F40F5-8016-4650-A249-B055CAE6F28E}" type="slidenum">
              <a:rPr lang="en-US" smtClean="0"/>
              <a:t>1</a:t>
            </a:fld>
            <a:endParaRPr lang="en-US"/>
          </a:p>
        </p:txBody>
      </p:sp>
    </p:spTree>
    <p:extLst>
      <p:ext uri="{BB962C8B-B14F-4D97-AF65-F5344CB8AC3E}">
        <p14:creationId xmlns:p14="http://schemas.microsoft.com/office/powerpoint/2010/main" val="2563933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129" y="4954765"/>
            <a:ext cx="18180130" cy="10540259"/>
          </a:xfrm>
        </p:spPr>
        <p:txBody>
          <a:bodyPr anchor="b"/>
          <a:lstStyle>
            <a:lvl1pPr algn="ctr">
              <a:defRPr sz="14035"/>
            </a:lvl1pPr>
          </a:lstStyle>
          <a:p>
            <a:r>
              <a:rPr lang="en-US"/>
              <a:t>Click to edit Master title style</a:t>
            </a:r>
            <a:endParaRPr lang="en-US" dirty="0"/>
          </a:p>
        </p:txBody>
      </p:sp>
      <p:sp>
        <p:nvSpPr>
          <p:cNvPr id="3" name="Subtitle 2"/>
          <p:cNvSpPr>
            <a:spLocks noGrp="1"/>
          </p:cNvSpPr>
          <p:nvPr>
            <p:ph type="subTitle" idx="1"/>
          </p:nvPr>
        </p:nvSpPr>
        <p:spPr>
          <a:xfrm>
            <a:off x="2673549" y="15901497"/>
            <a:ext cx="16041291" cy="7309499"/>
          </a:xfrm>
        </p:spPr>
        <p:txBody>
          <a:bodyPr/>
          <a:lstStyle>
            <a:lvl1pPr marL="0" indent="0" algn="ctr">
              <a:buNone/>
              <a:defRPr sz="5614"/>
            </a:lvl1pPr>
            <a:lvl2pPr marL="1069437" indent="0" algn="ctr">
              <a:buNone/>
              <a:defRPr sz="4678"/>
            </a:lvl2pPr>
            <a:lvl3pPr marL="2138873" indent="0" algn="ctr">
              <a:buNone/>
              <a:defRPr sz="4210"/>
            </a:lvl3pPr>
            <a:lvl4pPr marL="3208310" indent="0" algn="ctr">
              <a:buNone/>
              <a:defRPr sz="3743"/>
            </a:lvl4pPr>
            <a:lvl5pPr marL="4277746" indent="0" algn="ctr">
              <a:buNone/>
              <a:defRPr sz="3743"/>
            </a:lvl5pPr>
            <a:lvl6pPr marL="5347183" indent="0" algn="ctr">
              <a:buNone/>
              <a:defRPr sz="3743"/>
            </a:lvl6pPr>
            <a:lvl7pPr marL="6416619" indent="0" algn="ctr">
              <a:buNone/>
              <a:defRPr sz="3743"/>
            </a:lvl7pPr>
            <a:lvl8pPr marL="7486056" indent="0" algn="ctr">
              <a:buNone/>
              <a:defRPr sz="3743"/>
            </a:lvl8pPr>
            <a:lvl9pPr marL="8555492" indent="0" algn="ctr">
              <a:buNone/>
              <a:defRPr sz="374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379E88-DE07-472B-A6FA-DD49010A3946}" type="datetimeFigureOut">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2959475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379E88-DE07-472B-A6FA-DD49010A3946}" type="datetimeFigureOut">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420751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6066" y="1611875"/>
            <a:ext cx="4611871"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453" y="1611875"/>
            <a:ext cx="13568259"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379E88-DE07-472B-A6FA-DD49010A3946}" type="datetimeFigureOut">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2868681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379E88-DE07-472B-A6FA-DD49010A3946}" type="datetimeFigureOut">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3272474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9313" y="7547788"/>
            <a:ext cx="18447485" cy="12593645"/>
          </a:xfrm>
        </p:spPr>
        <p:txBody>
          <a:bodyPr anchor="b"/>
          <a:lstStyle>
            <a:lvl1pPr>
              <a:defRPr sz="14035"/>
            </a:lvl1pPr>
          </a:lstStyle>
          <a:p>
            <a:r>
              <a:rPr lang="en-US"/>
              <a:t>Click to edit Master title style</a:t>
            </a:r>
            <a:endParaRPr lang="en-US" dirty="0"/>
          </a:p>
        </p:txBody>
      </p:sp>
      <p:sp>
        <p:nvSpPr>
          <p:cNvPr id="3" name="Text Placeholder 2"/>
          <p:cNvSpPr>
            <a:spLocks noGrp="1"/>
          </p:cNvSpPr>
          <p:nvPr>
            <p:ph type="body" idx="1"/>
          </p:nvPr>
        </p:nvSpPr>
        <p:spPr>
          <a:xfrm>
            <a:off x="1459313" y="20260574"/>
            <a:ext cx="18447485" cy="6622701"/>
          </a:xfrm>
        </p:spPr>
        <p:txBody>
          <a:bodyPr/>
          <a:lstStyle>
            <a:lvl1pPr marL="0" indent="0">
              <a:buNone/>
              <a:defRPr sz="5614">
                <a:solidFill>
                  <a:schemeClr val="tx1"/>
                </a:solidFill>
              </a:defRPr>
            </a:lvl1pPr>
            <a:lvl2pPr marL="1069437" indent="0">
              <a:buNone/>
              <a:defRPr sz="4678">
                <a:solidFill>
                  <a:schemeClr val="tx1">
                    <a:tint val="75000"/>
                  </a:schemeClr>
                </a:solidFill>
              </a:defRPr>
            </a:lvl2pPr>
            <a:lvl3pPr marL="2138873" indent="0">
              <a:buNone/>
              <a:defRPr sz="4210">
                <a:solidFill>
                  <a:schemeClr val="tx1">
                    <a:tint val="75000"/>
                  </a:schemeClr>
                </a:solidFill>
              </a:defRPr>
            </a:lvl3pPr>
            <a:lvl4pPr marL="3208310" indent="0">
              <a:buNone/>
              <a:defRPr sz="3743">
                <a:solidFill>
                  <a:schemeClr val="tx1">
                    <a:tint val="75000"/>
                  </a:schemeClr>
                </a:solidFill>
              </a:defRPr>
            </a:lvl4pPr>
            <a:lvl5pPr marL="4277746" indent="0">
              <a:buNone/>
              <a:defRPr sz="3743">
                <a:solidFill>
                  <a:schemeClr val="tx1">
                    <a:tint val="75000"/>
                  </a:schemeClr>
                </a:solidFill>
              </a:defRPr>
            </a:lvl5pPr>
            <a:lvl6pPr marL="5347183" indent="0">
              <a:buNone/>
              <a:defRPr sz="3743">
                <a:solidFill>
                  <a:schemeClr val="tx1">
                    <a:tint val="75000"/>
                  </a:schemeClr>
                </a:solidFill>
              </a:defRPr>
            </a:lvl6pPr>
            <a:lvl7pPr marL="6416619" indent="0">
              <a:buNone/>
              <a:defRPr sz="3743">
                <a:solidFill>
                  <a:schemeClr val="tx1">
                    <a:tint val="75000"/>
                  </a:schemeClr>
                </a:solidFill>
              </a:defRPr>
            </a:lvl7pPr>
            <a:lvl8pPr marL="7486056" indent="0">
              <a:buNone/>
              <a:defRPr sz="3743">
                <a:solidFill>
                  <a:schemeClr val="tx1">
                    <a:tint val="75000"/>
                  </a:schemeClr>
                </a:solidFill>
              </a:defRPr>
            </a:lvl8pPr>
            <a:lvl9pPr marL="8555492" indent="0">
              <a:buNone/>
              <a:defRPr sz="374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F379E88-DE07-472B-A6FA-DD49010A3946}" type="datetimeFigureOut">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1279392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452" y="8059374"/>
            <a:ext cx="9090065"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7871" y="8059374"/>
            <a:ext cx="9090065"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379E88-DE07-472B-A6FA-DD49010A3946}" type="datetimeFigureOut">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2483146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3237" y="1611882"/>
            <a:ext cx="18447485"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3240" y="7421634"/>
            <a:ext cx="9048289" cy="3637228"/>
          </a:xfrm>
        </p:spPr>
        <p:txBody>
          <a:bodyPr anchor="b"/>
          <a:lstStyle>
            <a:lvl1pPr marL="0" indent="0">
              <a:buNone/>
              <a:defRPr sz="5614" b="1"/>
            </a:lvl1pPr>
            <a:lvl2pPr marL="1069437" indent="0">
              <a:buNone/>
              <a:defRPr sz="4678" b="1"/>
            </a:lvl2pPr>
            <a:lvl3pPr marL="2138873" indent="0">
              <a:buNone/>
              <a:defRPr sz="4210" b="1"/>
            </a:lvl3pPr>
            <a:lvl4pPr marL="3208310" indent="0">
              <a:buNone/>
              <a:defRPr sz="3743" b="1"/>
            </a:lvl4pPr>
            <a:lvl5pPr marL="4277746" indent="0">
              <a:buNone/>
              <a:defRPr sz="3743" b="1"/>
            </a:lvl5pPr>
            <a:lvl6pPr marL="5347183" indent="0">
              <a:buNone/>
              <a:defRPr sz="3743" b="1"/>
            </a:lvl6pPr>
            <a:lvl7pPr marL="6416619" indent="0">
              <a:buNone/>
              <a:defRPr sz="3743" b="1"/>
            </a:lvl7pPr>
            <a:lvl8pPr marL="7486056" indent="0">
              <a:buNone/>
              <a:defRPr sz="3743" b="1"/>
            </a:lvl8pPr>
            <a:lvl9pPr marL="8555492" indent="0">
              <a:buNone/>
              <a:defRPr sz="3743" b="1"/>
            </a:lvl9pPr>
          </a:lstStyle>
          <a:p>
            <a:pPr lvl="0"/>
            <a:r>
              <a:rPr lang="en-US"/>
              <a:t>Edit Master text styles</a:t>
            </a:r>
          </a:p>
        </p:txBody>
      </p:sp>
      <p:sp>
        <p:nvSpPr>
          <p:cNvPr id="4" name="Content Placeholder 3"/>
          <p:cNvSpPr>
            <a:spLocks noGrp="1"/>
          </p:cNvSpPr>
          <p:nvPr>
            <p:ph sz="half" idx="2"/>
          </p:nvPr>
        </p:nvSpPr>
        <p:spPr>
          <a:xfrm>
            <a:off x="1473240" y="11058863"/>
            <a:ext cx="9048289"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7872" y="7421634"/>
            <a:ext cx="9092851" cy="3637228"/>
          </a:xfrm>
        </p:spPr>
        <p:txBody>
          <a:bodyPr anchor="b"/>
          <a:lstStyle>
            <a:lvl1pPr marL="0" indent="0">
              <a:buNone/>
              <a:defRPr sz="5614" b="1"/>
            </a:lvl1pPr>
            <a:lvl2pPr marL="1069437" indent="0">
              <a:buNone/>
              <a:defRPr sz="4678" b="1"/>
            </a:lvl2pPr>
            <a:lvl3pPr marL="2138873" indent="0">
              <a:buNone/>
              <a:defRPr sz="4210" b="1"/>
            </a:lvl3pPr>
            <a:lvl4pPr marL="3208310" indent="0">
              <a:buNone/>
              <a:defRPr sz="3743" b="1"/>
            </a:lvl4pPr>
            <a:lvl5pPr marL="4277746" indent="0">
              <a:buNone/>
              <a:defRPr sz="3743" b="1"/>
            </a:lvl5pPr>
            <a:lvl6pPr marL="5347183" indent="0">
              <a:buNone/>
              <a:defRPr sz="3743" b="1"/>
            </a:lvl6pPr>
            <a:lvl7pPr marL="6416619" indent="0">
              <a:buNone/>
              <a:defRPr sz="3743" b="1"/>
            </a:lvl7pPr>
            <a:lvl8pPr marL="7486056" indent="0">
              <a:buNone/>
              <a:defRPr sz="3743" b="1"/>
            </a:lvl8pPr>
            <a:lvl9pPr marL="8555492" indent="0">
              <a:buNone/>
              <a:defRPr sz="3743" b="1"/>
            </a:lvl9pPr>
          </a:lstStyle>
          <a:p>
            <a:pPr lvl="0"/>
            <a:r>
              <a:rPr lang="en-US"/>
              <a:t>Edit Master text styles</a:t>
            </a:r>
          </a:p>
        </p:txBody>
      </p:sp>
      <p:sp>
        <p:nvSpPr>
          <p:cNvPr id="6" name="Content Placeholder 5"/>
          <p:cNvSpPr>
            <a:spLocks noGrp="1"/>
          </p:cNvSpPr>
          <p:nvPr>
            <p:ph sz="quarter" idx="4"/>
          </p:nvPr>
        </p:nvSpPr>
        <p:spPr>
          <a:xfrm>
            <a:off x="10827872" y="11058863"/>
            <a:ext cx="9092851"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379E88-DE07-472B-A6FA-DD49010A3946}" type="datetimeFigureOut">
              <a:rPr lang="en-US" smtClean="0"/>
              <a:t>12/15/2023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233542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379E88-DE07-472B-A6FA-DD49010A3946}" type="datetimeFigureOut">
              <a:rPr lang="en-US" smtClean="0"/>
              <a:t>12/15/2023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940755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379E88-DE07-472B-A6FA-DD49010A3946}" type="datetimeFigureOut">
              <a:rPr lang="en-US" smtClean="0"/>
              <a:t>12/15/2023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371840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3237" y="2018348"/>
            <a:ext cx="6898312" cy="7064216"/>
          </a:xfrm>
        </p:spPr>
        <p:txBody>
          <a:bodyPr anchor="b"/>
          <a:lstStyle>
            <a:lvl1pPr>
              <a:defRPr sz="7485"/>
            </a:lvl1pPr>
          </a:lstStyle>
          <a:p>
            <a:r>
              <a:rPr lang="en-US"/>
              <a:t>Click to edit Master title style</a:t>
            </a:r>
            <a:endParaRPr lang="en-US" dirty="0"/>
          </a:p>
        </p:txBody>
      </p:sp>
      <p:sp>
        <p:nvSpPr>
          <p:cNvPr id="3" name="Content Placeholder 2"/>
          <p:cNvSpPr>
            <a:spLocks noGrp="1"/>
          </p:cNvSpPr>
          <p:nvPr>
            <p:ph idx="1"/>
          </p:nvPr>
        </p:nvSpPr>
        <p:spPr>
          <a:xfrm>
            <a:off x="9092851" y="4359077"/>
            <a:ext cx="10827871" cy="21515024"/>
          </a:xfrm>
        </p:spPr>
        <p:txBody>
          <a:bodyPr/>
          <a:lstStyle>
            <a:lvl1pPr>
              <a:defRPr sz="7485"/>
            </a:lvl1pPr>
            <a:lvl2pPr>
              <a:defRPr sz="6549"/>
            </a:lvl2pPr>
            <a:lvl3pPr>
              <a:defRPr sz="5614"/>
            </a:lvl3pPr>
            <a:lvl4pPr>
              <a:defRPr sz="4678"/>
            </a:lvl4pPr>
            <a:lvl5pPr>
              <a:defRPr sz="4678"/>
            </a:lvl5pPr>
            <a:lvl6pPr>
              <a:defRPr sz="4678"/>
            </a:lvl6pPr>
            <a:lvl7pPr>
              <a:defRPr sz="4678"/>
            </a:lvl7pPr>
            <a:lvl8pPr>
              <a:defRPr sz="4678"/>
            </a:lvl8pPr>
            <a:lvl9pPr>
              <a:defRPr sz="4678"/>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3237" y="9082564"/>
            <a:ext cx="6898312" cy="16826573"/>
          </a:xfrm>
        </p:spPr>
        <p:txBody>
          <a:bodyPr/>
          <a:lstStyle>
            <a:lvl1pPr marL="0" indent="0">
              <a:buNone/>
              <a:defRPr sz="3743"/>
            </a:lvl1pPr>
            <a:lvl2pPr marL="1069437" indent="0">
              <a:buNone/>
              <a:defRPr sz="3275"/>
            </a:lvl2pPr>
            <a:lvl3pPr marL="2138873" indent="0">
              <a:buNone/>
              <a:defRPr sz="2807"/>
            </a:lvl3pPr>
            <a:lvl4pPr marL="3208310" indent="0">
              <a:buNone/>
              <a:defRPr sz="2339"/>
            </a:lvl4pPr>
            <a:lvl5pPr marL="4277746" indent="0">
              <a:buNone/>
              <a:defRPr sz="2339"/>
            </a:lvl5pPr>
            <a:lvl6pPr marL="5347183" indent="0">
              <a:buNone/>
              <a:defRPr sz="2339"/>
            </a:lvl6pPr>
            <a:lvl7pPr marL="6416619" indent="0">
              <a:buNone/>
              <a:defRPr sz="2339"/>
            </a:lvl7pPr>
            <a:lvl8pPr marL="7486056" indent="0">
              <a:buNone/>
              <a:defRPr sz="2339"/>
            </a:lvl8pPr>
            <a:lvl9pPr marL="8555492"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BF379E88-DE07-472B-A6FA-DD49010A3946}" type="datetimeFigureOut">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369418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3237" y="2018348"/>
            <a:ext cx="6898312" cy="7064216"/>
          </a:xfrm>
        </p:spPr>
        <p:txBody>
          <a:bodyPr anchor="b"/>
          <a:lstStyle>
            <a:lvl1pPr>
              <a:defRPr sz="7485"/>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2851" y="4359077"/>
            <a:ext cx="10827871" cy="21515024"/>
          </a:xfrm>
        </p:spPr>
        <p:txBody>
          <a:bodyPr anchor="t"/>
          <a:lstStyle>
            <a:lvl1pPr marL="0" indent="0">
              <a:buNone/>
              <a:defRPr sz="7485"/>
            </a:lvl1pPr>
            <a:lvl2pPr marL="1069437" indent="0">
              <a:buNone/>
              <a:defRPr sz="6549"/>
            </a:lvl2pPr>
            <a:lvl3pPr marL="2138873" indent="0">
              <a:buNone/>
              <a:defRPr sz="5614"/>
            </a:lvl3pPr>
            <a:lvl4pPr marL="3208310" indent="0">
              <a:buNone/>
              <a:defRPr sz="4678"/>
            </a:lvl4pPr>
            <a:lvl5pPr marL="4277746" indent="0">
              <a:buNone/>
              <a:defRPr sz="4678"/>
            </a:lvl5pPr>
            <a:lvl6pPr marL="5347183" indent="0">
              <a:buNone/>
              <a:defRPr sz="4678"/>
            </a:lvl6pPr>
            <a:lvl7pPr marL="6416619" indent="0">
              <a:buNone/>
              <a:defRPr sz="4678"/>
            </a:lvl7pPr>
            <a:lvl8pPr marL="7486056" indent="0">
              <a:buNone/>
              <a:defRPr sz="4678"/>
            </a:lvl8pPr>
            <a:lvl9pPr marL="8555492" indent="0">
              <a:buNone/>
              <a:defRPr sz="4678"/>
            </a:lvl9pPr>
          </a:lstStyle>
          <a:p>
            <a:r>
              <a:rPr lang="en-US"/>
              <a:t>Click icon to add picture</a:t>
            </a:r>
            <a:endParaRPr lang="en-US" dirty="0"/>
          </a:p>
        </p:txBody>
      </p:sp>
      <p:sp>
        <p:nvSpPr>
          <p:cNvPr id="4" name="Text Placeholder 3"/>
          <p:cNvSpPr>
            <a:spLocks noGrp="1"/>
          </p:cNvSpPr>
          <p:nvPr>
            <p:ph type="body" sz="half" idx="2"/>
          </p:nvPr>
        </p:nvSpPr>
        <p:spPr>
          <a:xfrm>
            <a:off x="1473237" y="9082564"/>
            <a:ext cx="6898312" cy="16826573"/>
          </a:xfrm>
        </p:spPr>
        <p:txBody>
          <a:bodyPr/>
          <a:lstStyle>
            <a:lvl1pPr marL="0" indent="0">
              <a:buNone/>
              <a:defRPr sz="3743"/>
            </a:lvl1pPr>
            <a:lvl2pPr marL="1069437" indent="0">
              <a:buNone/>
              <a:defRPr sz="3275"/>
            </a:lvl2pPr>
            <a:lvl3pPr marL="2138873" indent="0">
              <a:buNone/>
              <a:defRPr sz="2807"/>
            </a:lvl3pPr>
            <a:lvl4pPr marL="3208310" indent="0">
              <a:buNone/>
              <a:defRPr sz="2339"/>
            </a:lvl4pPr>
            <a:lvl5pPr marL="4277746" indent="0">
              <a:buNone/>
              <a:defRPr sz="2339"/>
            </a:lvl5pPr>
            <a:lvl6pPr marL="5347183" indent="0">
              <a:buNone/>
              <a:defRPr sz="2339"/>
            </a:lvl6pPr>
            <a:lvl7pPr marL="6416619" indent="0">
              <a:buNone/>
              <a:defRPr sz="2339"/>
            </a:lvl7pPr>
            <a:lvl8pPr marL="7486056" indent="0">
              <a:buNone/>
              <a:defRPr sz="2339"/>
            </a:lvl8pPr>
            <a:lvl9pPr marL="8555492"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BF379E88-DE07-472B-A6FA-DD49010A3946}" type="datetimeFigureOut">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B7A92-D4AC-4CF9-B7A1-DC061756AA54}" type="slidenum">
              <a:rPr lang="en-US" smtClean="0"/>
              <a:t>‹#›</a:t>
            </a:fld>
            <a:endParaRPr lang="en-US"/>
          </a:p>
        </p:txBody>
      </p:sp>
    </p:spTree>
    <p:extLst>
      <p:ext uri="{BB962C8B-B14F-4D97-AF65-F5344CB8AC3E}">
        <p14:creationId xmlns:p14="http://schemas.microsoft.com/office/powerpoint/2010/main" val="106732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452" y="1611882"/>
            <a:ext cx="18447485"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452" y="8059374"/>
            <a:ext cx="18447485"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452" y="28060644"/>
            <a:ext cx="4812387" cy="1611875"/>
          </a:xfrm>
          <a:prstGeom prst="rect">
            <a:avLst/>
          </a:prstGeom>
        </p:spPr>
        <p:txBody>
          <a:bodyPr vert="horz" lIns="91440" tIns="45720" rIns="91440" bIns="45720" rtlCol="0" anchor="ctr"/>
          <a:lstStyle>
            <a:lvl1pPr algn="l">
              <a:defRPr sz="2807">
                <a:solidFill>
                  <a:schemeClr val="tx1">
                    <a:tint val="75000"/>
                  </a:schemeClr>
                </a:solidFill>
              </a:defRPr>
            </a:lvl1pPr>
          </a:lstStyle>
          <a:p>
            <a:fld id="{BF379E88-DE07-472B-A6FA-DD49010A3946}" type="datetimeFigureOut">
              <a:rPr lang="en-US" smtClean="0"/>
              <a:t>12/15/2023</a:t>
            </a:fld>
            <a:endParaRPr lang="en-US"/>
          </a:p>
        </p:txBody>
      </p:sp>
      <p:sp>
        <p:nvSpPr>
          <p:cNvPr id="5" name="Footer Placeholder 4"/>
          <p:cNvSpPr>
            <a:spLocks noGrp="1"/>
          </p:cNvSpPr>
          <p:nvPr>
            <p:ph type="ftr" sz="quarter" idx="3"/>
          </p:nvPr>
        </p:nvSpPr>
        <p:spPr>
          <a:xfrm>
            <a:off x="7084904" y="28060644"/>
            <a:ext cx="7218581" cy="1611875"/>
          </a:xfrm>
          <a:prstGeom prst="rect">
            <a:avLst/>
          </a:prstGeom>
        </p:spPr>
        <p:txBody>
          <a:bodyPr vert="horz" lIns="91440" tIns="45720" rIns="91440" bIns="45720" rtlCol="0" anchor="ctr"/>
          <a:lstStyle>
            <a:lvl1pPr algn="ctr">
              <a:defRPr sz="28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105549" y="28060644"/>
            <a:ext cx="4812387" cy="1611875"/>
          </a:xfrm>
          <a:prstGeom prst="rect">
            <a:avLst/>
          </a:prstGeom>
        </p:spPr>
        <p:txBody>
          <a:bodyPr vert="horz" lIns="91440" tIns="45720" rIns="91440" bIns="45720" rtlCol="0" anchor="ctr"/>
          <a:lstStyle>
            <a:lvl1pPr algn="r">
              <a:defRPr sz="2807">
                <a:solidFill>
                  <a:schemeClr val="tx1">
                    <a:tint val="75000"/>
                  </a:schemeClr>
                </a:solidFill>
              </a:defRPr>
            </a:lvl1pPr>
          </a:lstStyle>
          <a:p>
            <a:fld id="{623B7A92-D4AC-4CF9-B7A1-DC061756AA54}" type="slidenum">
              <a:rPr lang="en-US" smtClean="0"/>
              <a:t>‹#›</a:t>
            </a:fld>
            <a:endParaRPr lang="en-US"/>
          </a:p>
        </p:txBody>
      </p:sp>
    </p:spTree>
    <p:extLst>
      <p:ext uri="{BB962C8B-B14F-4D97-AF65-F5344CB8AC3E}">
        <p14:creationId xmlns:p14="http://schemas.microsoft.com/office/powerpoint/2010/main" val="111564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873" rtl="0" eaLnBrk="1" latinLnBrk="0" hangingPunct="1">
        <a:lnSpc>
          <a:spcPct val="90000"/>
        </a:lnSpc>
        <a:spcBef>
          <a:spcPct val="0"/>
        </a:spcBef>
        <a:buNone/>
        <a:defRPr sz="10292" kern="1200">
          <a:solidFill>
            <a:schemeClr val="tx1"/>
          </a:solidFill>
          <a:latin typeface="+mj-lt"/>
          <a:ea typeface="+mj-ea"/>
          <a:cs typeface="+mj-cs"/>
        </a:defRPr>
      </a:lvl1pPr>
    </p:titleStyle>
    <p:bodyStyle>
      <a:lvl1pPr marL="534718" indent="-534718" algn="l" defTabSz="2138873" rtl="0" eaLnBrk="1" latinLnBrk="0" hangingPunct="1">
        <a:lnSpc>
          <a:spcPct val="90000"/>
        </a:lnSpc>
        <a:spcBef>
          <a:spcPts val="2339"/>
        </a:spcBef>
        <a:buFont typeface="Arial" panose="020B0604020202020204" pitchFamily="34" charset="0"/>
        <a:buChar char="•"/>
        <a:defRPr sz="6549" kern="1200">
          <a:solidFill>
            <a:schemeClr val="tx1"/>
          </a:solidFill>
          <a:latin typeface="+mn-lt"/>
          <a:ea typeface="+mn-ea"/>
          <a:cs typeface="+mn-cs"/>
        </a:defRPr>
      </a:lvl1pPr>
      <a:lvl2pPr marL="1604155" indent="-534718" algn="l" defTabSz="2138873" rtl="0" eaLnBrk="1" latinLnBrk="0" hangingPunct="1">
        <a:lnSpc>
          <a:spcPct val="90000"/>
        </a:lnSpc>
        <a:spcBef>
          <a:spcPts val="1170"/>
        </a:spcBef>
        <a:buFont typeface="Arial" panose="020B0604020202020204" pitchFamily="34" charset="0"/>
        <a:buChar char="•"/>
        <a:defRPr sz="5614" kern="1200">
          <a:solidFill>
            <a:schemeClr val="tx1"/>
          </a:solidFill>
          <a:latin typeface="+mn-lt"/>
          <a:ea typeface="+mn-ea"/>
          <a:cs typeface="+mn-cs"/>
        </a:defRPr>
      </a:lvl2pPr>
      <a:lvl3pPr marL="2673591" indent="-534718" algn="l" defTabSz="2138873" rtl="0" eaLnBrk="1" latinLnBrk="0" hangingPunct="1">
        <a:lnSpc>
          <a:spcPct val="90000"/>
        </a:lnSpc>
        <a:spcBef>
          <a:spcPts val="1170"/>
        </a:spcBef>
        <a:buFont typeface="Arial" panose="020B0604020202020204" pitchFamily="34" charset="0"/>
        <a:buChar char="•"/>
        <a:defRPr sz="4678" kern="1200">
          <a:solidFill>
            <a:schemeClr val="tx1"/>
          </a:solidFill>
          <a:latin typeface="+mn-lt"/>
          <a:ea typeface="+mn-ea"/>
          <a:cs typeface="+mn-cs"/>
        </a:defRPr>
      </a:lvl3pPr>
      <a:lvl4pPr marL="3743028"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4pPr>
      <a:lvl5pPr marL="4812464"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5pPr>
      <a:lvl6pPr marL="5881901"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6pPr>
      <a:lvl7pPr marL="6951337"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7pPr>
      <a:lvl8pPr marL="8020774"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8pPr>
      <a:lvl9pPr marL="9090210" indent="-534718" algn="l" defTabSz="2138873" rtl="0" eaLnBrk="1" latinLnBrk="0" hangingPunct="1">
        <a:lnSpc>
          <a:spcPct val="90000"/>
        </a:lnSpc>
        <a:spcBef>
          <a:spcPts val="1170"/>
        </a:spcBef>
        <a:buFont typeface="Arial" panose="020B0604020202020204" pitchFamily="34" charset="0"/>
        <a:buChar char="•"/>
        <a:defRPr sz="4210" kern="1200">
          <a:solidFill>
            <a:schemeClr val="tx1"/>
          </a:solidFill>
          <a:latin typeface="+mn-lt"/>
          <a:ea typeface="+mn-ea"/>
          <a:cs typeface="+mn-cs"/>
        </a:defRPr>
      </a:lvl9pPr>
    </p:bodyStyle>
    <p:otherStyle>
      <a:defPPr>
        <a:defRPr lang="en-US"/>
      </a:defPPr>
      <a:lvl1pPr marL="0" algn="l" defTabSz="2138873" rtl="0" eaLnBrk="1" latinLnBrk="0" hangingPunct="1">
        <a:defRPr sz="4210" kern="1200">
          <a:solidFill>
            <a:schemeClr val="tx1"/>
          </a:solidFill>
          <a:latin typeface="+mn-lt"/>
          <a:ea typeface="+mn-ea"/>
          <a:cs typeface="+mn-cs"/>
        </a:defRPr>
      </a:lvl1pPr>
      <a:lvl2pPr marL="1069437" algn="l" defTabSz="2138873" rtl="0" eaLnBrk="1" latinLnBrk="0" hangingPunct="1">
        <a:defRPr sz="4210" kern="1200">
          <a:solidFill>
            <a:schemeClr val="tx1"/>
          </a:solidFill>
          <a:latin typeface="+mn-lt"/>
          <a:ea typeface="+mn-ea"/>
          <a:cs typeface="+mn-cs"/>
        </a:defRPr>
      </a:lvl2pPr>
      <a:lvl3pPr marL="2138873" algn="l" defTabSz="2138873" rtl="0" eaLnBrk="1" latinLnBrk="0" hangingPunct="1">
        <a:defRPr sz="4210" kern="1200">
          <a:solidFill>
            <a:schemeClr val="tx1"/>
          </a:solidFill>
          <a:latin typeface="+mn-lt"/>
          <a:ea typeface="+mn-ea"/>
          <a:cs typeface="+mn-cs"/>
        </a:defRPr>
      </a:lvl3pPr>
      <a:lvl4pPr marL="3208310" algn="l" defTabSz="2138873" rtl="0" eaLnBrk="1" latinLnBrk="0" hangingPunct="1">
        <a:defRPr sz="4210" kern="1200">
          <a:solidFill>
            <a:schemeClr val="tx1"/>
          </a:solidFill>
          <a:latin typeface="+mn-lt"/>
          <a:ea typeface="+mn-ea"/>
          <a:cs typeface="+mn-cs"/>
        </a:defRPr>
      </a:lvl4pPr>
      <a:lvl5pPr marL="4277746" algn="l" defTabSz="2138873" rtl="0" eaLnBrk="1" latinLnBrk="0" hangingPunct="1">
        <a:defRPr sz="4210" kern="1200">
          <a:solidFill>
            <a:schemeClr val="tx1"/>
          </a:solidFill>
          <a:latin typeface="+mn-lt"/>
          <a:ea typeface="+mn-ea"/>
          <a:cs typeface="+mn-cs"/>
        </a:defRPr>
      </a:lvl5pPr>
      <a:lvl6pPr marL="5347183" algn="l" defTabSz="2138873" rtl="0" eaLnBrk="1" latinLnBrk="0" hangingPunct="1">
        <a:defRPr sz="4210" kern="1200">
          <a:solidFill>
            <a:schemeClr val="tx1"/>
          </a:solidFill>
          <a:latin typeface="+mn-lt"/>
          <a:ea typeface="+mn-ea"/>
          <a:cs typeface="+mn-cs"/>
        </a:defRPr>
      </a:lvl6pPr>
      <a:lvl7pPr marL="6416619" algn="l" defTabSz="2138873" rtl="0" eaLnBrk="1" latinLnBrk="0" hangingPunct="1">
        <a:defRPr sz="4210" kern="1200">
          <a:solidFill>
            <a:schemeClr val="tx1"/>
          </a:solidFill>
          <a:latin typeface="+mn-lt"/>
          <a:ea typeface="+mn-ea"/>
          <a:cs typeface="+mn-cs"/>
        </a:defRPr>
      </a:lvl7pPr>
      <a:lvl8pPr marL="7486056" algn="l" defTabSz="2138873" rtl="0" eaLnBrk="1" latinLnBrk="0" hangingPunct="1">
        <a:defRPr sz="4210" kern="1200">
          <a:solidFill>
            <a:schemeClr val="tx1"/>
          </a:solidFill>
          <a:latin typeface="+mn-lt"/>
          <a:ea typeface="+mn-ea"/>
          <a:cs typeface="+mn-cs"/>
        </a:defRPr>
      </a:lvl8pPr>
      <a:lvl9pPr marL="8555492" algn="l" defTabSz="2138873" rtl="0" eaLnBrk="1" latinLnBrk="0" hangingPunct="1">
        <a:defRPr sz="421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 /><Relationship Id="rId13" Type="http://schemas.openxmlformats.org/officeDocument/2006/relationships/diagramLayout" Target="../diagrams/layout2.xml" /><Relationship Id="rId3" Type="http://schemas.openxmlformats.org/officeDocument/2006/relationships/image" Target="../media/image1.jpeg" /><Relationship Id="rId7" Type="http://schemas.openxmlformats.org/officeDocument/2006/relationships/diagramQuickStyle" Target="../diagrams/quickStyle1.xml" /><Relationship Id="rId12" Type="http://schemas.openxmlformats.org/officeDocument/2006/relationships/diagramData" Target="../diagrams/data2.xml" /><Relationship Id="rId17" Type="http://schemas.openxmlformats.org/officeDocument/2006/relationships/image" Target="../media/image4.jpeg" /><Relationship Id="rId2" Type="http://schemas.openxmlformats.org/officeDocument/2006/relationships/notesSlide" Target="../notesSlides/notesSlide1.xml" /><Relationship Id="rId16" Type="http://schemas.microsoft.com/office/2007/relationships/diagramDrawing" Target="../diagrams/drawing2.xml" /><Relationship Id="rId1" Type="http://schemas.openxmlformats.org/officeDocument/2006/relationships/slideLayout" Target="../slideLayouts/slideLayout1.xml" /><Relationship Id="rId6" Type="http://schemas.openxmlformats.org/officeDocument/2006/relationships/diagramLayout" Target="../diagrams/layout1.xml" /><Relationship Id="rId11" Type="http://schemas.openxmlformats.org/officeDocument/2006/relationships/image" Target="../media/image3.svg" /><Relationship Id="rId5" Type="http://schemas.openxmlformats.org/officeDocument/2006/relationships/diagramData" Target="../diagrams/data1.xml" /><Relationship Id="rId15" Type="http://schemas.openxmlformats.org/officeDocument/2006/relationships/diagramColors" Target="../diagrams/colors2.xml" /><Relationship Id="rId10" Type="http://schemas.openxmlformats.org/officeDocument/2006/relationships/image" Target="../media/image2.png" /><Relationship Id="rId4" Type="http://schemas.openxmlformats.org/officeDocument/2006/relationships/chart" Target="../charts/chart1.xml" /><Relationship Id="rId9" Type="http://schemas.microsoft.com/office/2007/relationships/diagramDrawing" Target="../diagrams/drawing1.xml" /><Relationship Id="rId14" Type="http://schemas.openxmlformats.org/officeDocument/2006/relationships/diagramQuickStyle" Target="../diagrams/quickStyle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1656D-3084-4F52-826E-B4C8D6FC87B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A9FDFFBE-D2DE-49CA-A1BA-7752F24D2110}"/>
              </a:ext>
            </a:extLst>
          </p:cNvPr>
          <p:cNvSpPr>
            <a:spLocks noGrp="1"/>
          </p:cNvSpPr>
          <p:nvPr>
            <p:ph type="subTitle" idx="1"/>
          </p:nvPr>
        </p:nvSpPr>
        <p:spPr/>
        <p:txBody>
          <a:bodyPr/>
          <a:lstStyle/>
          <a:p>
            <a:endParaRPr lang="en-US" dirty="0"/>
          </a:p>
        </p:txBody>
      </p:sp>
      <p:pic>
        <p:nvPicPr>
          <p:cNvPr id="5" name="Picture 4">
            <a:extLst>
              <a:ext uri="{FF2B5EF4-FFF2-40B4-BE49-F238E27FC236}">
                <a16:creationId xmlns:a16="http://schemas.microsoft.com/office/drawing/2014/main" id="{D0CF37BC-DAFA-464B-AEE9-67C2721E58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566"/>
            <a:ext cx="21384365" cy="30275213"/>
          </a:xfrm>
          <a:prstGeom prst="rect">
            <a:avLst/>
          </a:prstGeom>
        </p:spPr>
      </p:pic>
      <p:sp>
        <p:nvSpPr>
          <p:cNvPr id="8" name="TextBox 7">
            <a:extLst>
              <a:ext uri="{FF2B5EF4-FFF2-40B4-BE49-F238E27FC236}">
                <a16:creationId xmlns:a16="http://schemas.microsoft.com/office/drawing/2014/main" id="{1BF15769-66CA-A3F4-DBF2-C6219674AC3E}"/>
              </a:ext>
            </a:extLst>
          </p:cNvPr>
          <p:cNvSpPr txBox="1"/>
          <p:nvPr/>
        </p:nvSpPr>
        <p:spPr>
          <a:xfrm>
            <a:off x="2870358" y="1525486"/>
            <a:ext cx="13291662" cy="769441"/>
          </a:xfrm>
          <a:prstGeom prst="rect">
            <a:avLst/>
          </a:prstGeom>
          <a:solidFill>
            <a:srgbClr val="136769"/>
          </a:solidFill>
        </p:spPr>
        <p:txBody>
          <a:bodyPr wrap="square">
            <a:spAutoFit/>
          </a:bodyPr>
          <a:lstStyle/>
          <a:p>
            <a:r>
              <a:rPr lang="en-US" sz="4400" b="1" dirty="0">
                <a:solidFill>
                  <a:schemeClr val="bg1"/>
                </a:solidFill>
              </a:rPr>
              <a:t>SunChill – A Revolutionary Energy Saving Cooling System</a:t>
            </a:r>
          </a:p>
        </p:txBody>
      </p:sp>
      <p:sp>
        <p:nvSpPr>
          <p:cNvPr id="13" name="TextBox 12">
            <a:extLst>
              <a:ext uri="{FF2B5EF4-FFF2-40B4-BE49-F238E27FC236}">
                <a16:creationId xmlns:a16="http://schemas.microsoft.com/office/drawing/2014/main" id="{C6B49F05-B02D-2B3A-654B-906AA3F782E9}"/>
              </a:ext>
            </a:extLst>
          </p:cNvPr>
          <p:cNvSpPr txBox="1"/>
          <p:nvPr/>
        </p:nvSpPr>
        <p:spPr>
          <a:xfrm>
            <a:off x="-35329" y="3562661"/>
            <a:ext cx="3428233"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rPr>
              <a:t>Ibrahim Majrabi (EE) </a:t>
            </a:r>
          </a:p>
        </p:txBody>
      </p:sp>
      <p:sp>
        <p:nvSpPr>
          <p:cNvPr id="14" name="TextBox 13">
            <a:extLst>
              <a:ext uri="{FF2B5EF4-FFF2-40B4-BE49-F238E27FC236}">
                <a16:creationId xmlns:a16="http://schemas.microsoft.com/office/drawing/2014/main" id="{07C1004A-75AE-D110-B5DC-0B555D018E62}"/>
              </a:ext>
            </a:extLst>
          </p:cNvPr>
          <p:cNvSpPr txBox="1"/>
          <p:nvPr/>
        </p:nvSpPr>
        <p:spPr>
          <a:xfrm>
            <a:off x="13304816" y="5610057"/>
            <a:ext cx="6479443" cy="658835"/>
          </a:xfrm>
          <a:prstGeom prst="rect">
            <a:avLst/>
          </a:prstGeom>
          <a:solidFill>
            <a:srgbClr val="136769"/>
          </a:solidFill>
          <a:ln>
            <a:solidFill>
              <a:srgbClr val="136769"/>
            </a:solidFill>
          </a:ln>
        </p:spPr>
        <p:txBody>
          <a:bodyPr wrap="square">
            <a:spAutoFit/>
          </a:bodyPr>
          <a:lstStyle/>
          <a:p>
            <a:pPr marL="0" marR="596900" algn="ctr">
              <a:lnSpc>
                <a:spcPct val="107000"/>
              </a:lnSpc>
              <a:spcBef>
                <a:spcPts val="0"/>
              </a:spcBef>
              <a:spcAft>
                <a:spcPts val="800"/>
              </a:spcAft>
            </a:pPr>
            <a:r>
              <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rPr>
              <a:t>Testing</a:t>
            </a:r>
            <a:r>
              <a:rPr lang="en-US" sz="3600" b="1" kern="100" dirty="0">
                <a:solidFill>
                  <a:schemeClr val="bg1"/>
                </a:solidFill>
                <a:latin typeface="Calibri" panose="020F0502020204030204" pitchFamily="34" charset="0"/>
                <a:ea typeface="Calibri" panose="020F0502020204030204" pitchFamily="34" charset="0"/>
                <a:cs typeface="Arial" panose="020B0604020202020204" pitchFamily="34" charset="0"/>
              </a:rPr>
              <a:t> / Validation</a:t>
            </a:r>
            <a:endPar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BA922EA6-E762-2526-8323-0D4F7FC68B5E}"/>
              </a:ext>
            </a:extLst>
          </p:cNvPr>
          <p:cNvSpPr txBox="1"/>
          <p:nvPr/>
        </p:nvSpPr>
        <p:spPr>
          <a:xfrm>
            <a:off x="469999" y="6429359"/>
            <a:ext cx="9538037" cy="1646413"/>
          </a:xfrm>
          <a:prstGeom prst="rect">
            <a:avLst/>
          </a:prstGeom>
          <a:noFill/>
        </p:spPr>
        <p:txBody>
          <a:bodyPr wrap="square">
            <a:spAutoFit/>
          </a:bodyPr>
          <a:lstStyle/>
          <a:p>
            <a:pPr marR="596900" algn="just">
              <a:lnSpc>
                <a:spcPct val="107000"/>
              </a:lnSpc>
              <a:spcAft>
                <a:spcPts val="800"/>
              </a:spcAft>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Would you like to reduce  your electricity bill by over 90% ?  SunChill is an innovative, solar-powered air conditioner delivers efficient, cost-effective cooling with significantly lower energy use than traditional ACs, revolutionizing your cooling experience.</a:t>
            </a:r>
          </a:p>
        </p:txBody>
      </p:sp>
      <p:sp>
        <p:nvSpPr>
          <p:cNvPr id="17" name="TextBox 16">
            <a:extLst>
              <a:ext uri="{FF2B5EF4-FFF2-40B4-BE49-F238E27FC236}">
                <a16:creationId xmlns:a16="http://schemas.microsoft.com/office/drawing/2014/main" id="{08955DA5-A4B2-C264-8640-7E1234CE6956}"/>
              </a:ext>
            </a:extLst>
          </p:cNvPr>
          <p:cNvSpPr txBox="1"/>
          <p:nvPr/>
        </p:nvSpPr>
        <p:spPr>
          <a:xfrm>
            <a:off x="1570823" y="8302602"/>
            <a:ext cx="6512747" cy="658835"/>
          </a:xfrm>
          <a:prstGeom prst="rect">
            <a:avLst/>
          </a:prstGeom>
          <a:solidFill>
            <a:srgbClr val="136769"/>
          </a:solidFill>
          <a:ln>
            <a:solidFill>
              <a:srgbClr val="136769"/>
            </a:solidFill>
          </a:ln>
        </p:spPr>
        <p:txBody>
          <a:bodyPr wrap="square">
            <a:spAutoFit/>
          </a:bodyPr>
          <a:lstStyle/>
          <a:p>
            <a:pPr marL="0" marR="596900" algn="r">
              <a:lnSpc>
                <a:spcPct val="107000"/>
              </a:lnSpc>
              <a:spcBef>
                <a:spcPts val="0"/>
              </a:spcBef>
              <a:spcAft>
                <a:spcPts val="800"/>
              </a:spcAft>
            </a:pPr>
            <a:r>
              <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rPr>
              <a:t>Introduction/Background</a:t>
            </a:r>
          </a:p>
        </p:txBody>
      </p:sp>
      <p:sp>
        <p:nvSpPr>
          <p:cNvPr id="19" name="TextBox 18">
            <a:extLst>
              <a:ext uri="{FF2B5EF4-FFF2-40B4-BE49-F238E27FC236}">
                <a16:creationId xmlns:a16="http://schemas.microsoft.com/office/drawing/2014/main" id="{82714C2E-25C0-4D59-0C17-884EC799491E}"/>
              </a:ext>
            </a:extLst>
          </p:cNvPr>
          <p:cNvSpPr txBox="1"/>
          <p:nvPr/>
        </p:nvSpPr>
        <p:spPr>
          <a:xfrm>
            <a:off x="219658" y="9224525"/>
            <a:ext cx="10184881" cy="2934521"/>
          </a:xfrm>
          <a:prstGeom prst="rect">
            <a:avLst/>
          </a:prstGeom>
          <a:noFill/>
        </p:spPr>
        <p:txBody>
          <a:bodyPr wrap="square">
            <a:spAutoFit/>
          </a:bodyPr>
          <a:lstStyle/>
          <a:p>
            <a:pPr marL="342900" marR="596900" indent="-342900" algn="just">
              <a:lnSpc>
                <a:spcPct val="107000"/>
              </a:lnSpc>
              <a:spcBef>
                <a:spcPts val="0"/>
              </a:spcBef>
              <a:spcAft>
                <a:spcPts val="800"/>
              </a:spcAft>
              <a:buFont typeface="Wingdings" panose="05000000000000000000" pitchFamily="2" charset="2"/>
              <a:buChar char="§"/>
            </a:pP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Project Statement: </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Make use of solar energy to supply electrical power for a new version of cooling systems designed to be environmentally friendly and save more energy.  </a:t>
            </a:r>
          </a:p>
          <a:p>
            <a:pPr marL="457200" marR="596900" indent="-457200" algn="just">
              <a:lnSpc>
                <a:spcPct val="107000"/>
              </a:lnSpc>
              <a:spcBef>
                <a:spcPts val="0"/>
              </a:spcBef>
              <a:spcAft>
                <a:spcPts val="800"/>
              </a:spcAft>
              <a:buFont typeface="Wingdings" panose="05000000000000000000" pitchFamily="2" charset="2"/>
              <a:buChar char="§"/>
            </a:pP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Objective</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 To develop and implement a revolutionary cooling system powered by solar energy, aiming to significantly enhance energy efficiency and environmental sustainability, while providing cost-effective and reliable cooling solutions. </a:t>
            </a:r>
          </a:p>
        </p:txBody>
      </p:sp>
      <p:sp>
        <p:nvSpPr>
          <p:cNvPr id="23" name="TextBox 22">
            <a:extLst>
              <a:ext uri="{FF2B5EF4-FFF2-40B4-BE49-F238E27FC236}">
                <a16:creationId xmlns:a16="http://schemas.microsoft.com/office/drawing/2014/main" id="{0D102384-7112-73D6-A4DC-E448821EDA4A}"/>
              </a:ext>
            </a:extLst>
          </p:cNvPr>
          <p:cNvSpPr txBox="1"/>
          <p:nvPr/>
        </p:nvSpPr>
        <p:spPr>
          <a:xfrm>
            <a:off x="152400" y="18307344"/>
            <a:ext cx="11087100" cy="4121834"/>
          </a:xfrm>
          <a:prstGeom prst="rect">
            <a:avLst/>
          </a:prstGeom>
          <a:noFill/>
        </p:spPr>
        <p:txBody>
          <a:bodyPr wrap="square">
            <a:spAutoFit/>
          </a:bodyPr>
          <a:lstStyle/>
          <a:p>
            <a:pPr marL="457200" marR="596900" lvl="0" indent="-457200" fontAlgn="base">
              <a:lnSpc>
                <a:spcPct val="107000"/>
              </a:lnSpc>
              <a:spcBef>
                <a:spcPts val="0"/>
              </a:spcBef>
              <a:spcAft>
                <a:spcPts val="520"/>
              </a:spcAft>
              <a:buClr>
                <a:srgbClr val="000000"/>
              </a:buClr>
              <a:buSzPct val="100000"/>
              <a:buFont typeface="Wingdings" panose="05000000000000000000" pitchFamily="2" charset="2"/>
              <a:buChar char="§"/>
            </a:pPr>
            <a:r>
              <a:rPr lang="en-US" sz="2400" b="1" kern="100" dirty="0">
                <a:latin typeface="Times New Roman" panose="02020603050405020304" pitchFamily="18" charset="0"/>
                <a:ea typeface="Calibri" panose="020F0502020204030204" pitchFamily="34" charset="0"/>
                <a:cs typeface="Times New Roman" panose="02020603050405020304" pitchFamily="18" charset="0"/>
              </a:rPr>
              <a:t>Specifications:</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Cooling to a minimum temperature of freezer –5C. </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Minimum cooling temperature reached by AC unit </a:t>
            </a:r>
            <a:r>
              <a:rPr lang="ar-SA" sz="2400" kern="100" dirty="0">
                <a:latin typeface="Times New Roman" panose="02020603050405020304" pitchFamily="18" charset="0"/>
                <a:ea typeface="Calibri" panose="020F0502020204030204" pitchFamily="34" charset="0"/>
                <a:cs typeface="Times New Roman" panose="02020603050405020304" pitchFamily="18" charset="0"/>
              </a:rPr>
              <a:t> &gt;</a:t>
            </a:r>
            <a:r>
              <a:rPr lang="en-US" sz="2400" kern="100" dirty="0">
                <a:latin typeface="Times New Roman" panose="02020603050405020304" pitchFamily="18" charset="0"/>
                <a:ea typeface="Calibri" panose="020F0502020204030204" pitchFamily="34" charset="0"/>
                <a:cs typeface="Times New Roman" panose="02020603050405020304" pitchFamily="18" charset="0"/>
              </a:rPr>
              <a:t>20 C.  </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Have an energy storage system that can provide energy for at least two hours as 	backup in case of power loss. </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Power consumption is less than 1000 W. </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Work properly for more than 5 years.</a:t>
            </a:r>
          </a:p>
          <a:p>
            <a:pPr marL="342900" marR="596900" lvl="0" indent="-342900" fontAlgn="base">
              <a:spcBef>
                <a:spcPts val="0"/>
              </a:spcBef>
              <a:spcAft>
                <a:spcPts val="800"/>
              </a:spcAft>
              <a:buClr>
                <a:srgbClr val="000000"/>
              </a:buClr>
              <a:buSzPct val="80000"/>
              <a:buFont typeface="Arial" panose="020B0604020202020204" pitchFamily="34" charset="0"/>
              <a:buChar char="•"/>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	Cost to be less than 6000 SAR.</a:t>
            </a:r>
          </a:p>
          <a:p>
            <a:pPr marL="514350" marR="596900" lvl="0" indent="-514350" fontAlgn="base">
              <a:spcBef>
                <a:spcPts val="0"/>
              </a:spcBef>
              <a:spcAft>
                <a:spcPts val="800"/>
              </a:spcAft>
              <a:buClr>
                <a:srgbClr val="000000"/>
              </a:buClr>
              <a:buSzPts val="1400"/>
              <a:buFont typeface="+mj-lt"/>
              <a:buAutoNum type="arabicParenR"/>
            </a:pPr>
            <a:endParaRPr lang="en-US" sz="24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F883CA57-43CB-911B-E00A-C0FD05F98425}"/>
              </a:ext>
            </a:extLst>
          </p:cNvPr>
          <p:cNvSpPr txBox="1"/>
          <p:nvPr/>
        </p:nvSpPr>
        <p:spPr>
          <a:xfrm>
            <a:off x="12103769" y="23437693"/>
            <a:ext cx="8267906" cy="3911135"/>
          </a:xfrm>
          <a:prstGeom prst="rect">
            <a:avLst/>
          </a:prstGeom>
          <a:noFill/>
        </p:spPr>
        <p:txBody>
          <a:bodyPr wrap="square">
            <a:spAutoFit/>
          </a:bodyPr>
          <a:lstStyle/>
          <a:p>
            <a:pPr algn="just">
              <a:lnSpc>
                <a:spcPct val="150000"/>
              </a:lnSpc>
            </a:pPr>
            <a:r>
              <a:rPr lang="en-US" sz="2400" kern="100" dirty="0">
                <a:latin typeface="Times New Roman" panose="02020603050405020304" pitchFamily="18" charset="0"/>
                <a:ea typeface="Calibri" panose="020F0502020204030204" pitchFamily="34" charset="0"/>
                <a:cs typeface="Times New Roman" panose="02020603050405020304" pitchFamily="18" charset="0"/>
              </a:rPr>
              <a:t>After 4 months of the continuous work, we were able to launch the final prototype. All constraints were met, and the product has successfully exceeded the target specifications. Finally, we would like to thank KFUPM for giving us the opportunity to perform this outstanding project. Also, special thanks to Dr. Ammar Alzaydi and Dr. Zayd Leseman for the continuous support and assistance throughout the project period.</a:t>
            </a:r>
            <a:endParaRPr lang="en-US" sz="2400" dirty="0"/>
          </a:p>
        </p:txBody>
      </p:sp>
      <p:graphicFrame>
        <p:nvGraphicFramePr>
          <p:cNvPr id="4" name="Chart 3">
            <a:extLst>
              <a:ext uri="{FF2B5EF4-FFF2-40B4-BE49-F238E27FC236}">
                <a16:creationId xmlns:a16="http://schemas.microsoft.com/office/drawing/2014/main" id="{B074EDBE-CE24-7B4A-CEF9-F9F5812A0DDE}"/>
              </a:ext>
            </a:extLst>
          </p:cNvPr>
          <p:cNvGraphicFramePr>
            <a:graphicFrameLocks/>
          </p:cNvGraphicFramePr>
          <p:nvPr>
            <p:extLst>
              <p:ext uri="{D42A27DB-BD31-4B8C-83A1-F6EECF244321}">
                <p14:modId xmlns:p14="http://schemas.microsoft.com/office/powerpoint/2010/main" val="6808474"/>
              </p:ext>
            </p:extLst>
          </p:nvPr>
        </p:nvGraphicFramePr>
        <p:xfrm>
          <a:off x="693244" y="23437693"/>
          <a:ext cx="8267906" cy="412183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Diagram 11">
            <a:extLst>
              <a:ext uri="{FF2B5EF4-FFF2-40B4-BE49-F238E27FC236}">
                <a16:creationId xmlns:a16="http://schemas.microsoft.com/office/drawing/2014/main" id="{9A4C02C9-75E5-CC3D-69C4-D0C1FFFA7B87}"/>
              </a:ext>
            </a:extLst>
          </p:cNvPr>
          <p:cNvGraphicFramePr/>
          <p:nvPr>
            <p:extLst>
              <p:ext uri="{D42A27DB-BD31-4B8C-83A1-F6EECF244321}">
                <p14:modId xmlns:p14="http://schemas.microsoft.com/office/powerpoint/2010/main" val="2110867682"/>
              </p:ext>
            </p:extLst>
          </p:nvPr>
        </p:nvGraphicFramePr>
        <p:xfrm>
          <a:off x="-937260" y="12258653"/>
          <a:ext cx="11806022" cy="566477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9" name="Graphic 8" descr="Employee badge with solid fill">
            <a:extLst>
              <a:ext uri="{FF2B5EF4-FFF2-40B4-BE49-F238E27FC236}">
                <a16:creationId xmlns:a16="http://schemas.microsoft.com/office/drawing/2014/main" id="{15D12F65-86A3-D204-88FB-487BD5F59A7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69999" y="3113251"/>
            <a:ext cx="446530" cy="446530"/>
          </a:xfrm>
          <a:prstGeom prst="rect">
            <a:avLst/>
          </a:prstGeom>
        </p:spPr>
      </p:pic>
      <p:sp>
        <p:nvSpPr>
          <p:cNvPr id="28" name="TextBox 27">
            <a:extLst>
              <a:ext uri="{FF2B5EF4-FFF2-40B4-BE49-F238E27FC236}">
                <a16:creationId xmlns:a16="http://schemas.microsoft.com/office/drawing/2014/main" id="{54E059E3-96E5-0163-4CDF-31A46525992C}"/>
              </a:ext>
            </a:extLst>
          </p:cNvPr>
          <p:cNvSpPr txBox="1"/>
          <p:nvPr/>
        </p:nvSpPr>
        <p:spPr>
          <a:xfrm>
            <a:off x="1580066" y="3570144"/>
            <a:ext cx="2372908"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rPr>
              <a:t>Abdulrahman Tumayhi (EE)</a:t>
            </a:r>
          </a:p>
        </p:txBody>
      </p:sp>
      <p:pic>
        <p:nvPicPr>
          <p:cNvPr id="31" name="Graphic 30" descr="Employee badge with solid fill">
            <a:extLst>
              <a:ext uri="{FF2B5EF4-FFF2-40B4-BE49-F238E27FC236}">
                <a16:creationId xmlns:a16="http://schemas.microsoft.com/office/drawing/2014/main" id="{C72CC479-0F43-1B8C-78A0-7D54FDE846F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362129" y="3120734"/>
            <a:ext cx="446530" cy="446530"/>
          </a:xfrm>
          <a:prstGeom prst="rect">
            <a:avLst/>
          </a:prstGeom>
        </p:spPr>
      </p:pic>
      <p:sp>
        <p:nvSpPr>
          <p:cNvPr id="34" name="TextBox 33">
            <a:extLst>
              <a:ext uri="{FF2B5EF4-FFF2-40B4-BE49-F238E27FC236}">
                <a16:creationId xmlns:a16="http://schemas.microsoft.com/office/drawing/2014/main" id="{0153B249-9CEB-0837-9E01-AB32303C482C}"/>
              </a:ext>
            </a:extLst>
          </p:cNvPr>
          <p:cNvSpPr txBox="1"/>
          <p:nvPr/>
        </p:nvSpPr>
        <p:spPr>
          <a:xfrm>
            <a:off x="3677505" y="3570144"/>
            <a:ext cx="1834645"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effectLst/>
              </a:rPr>
              <a:t>Abdullah Al</a:t>
            </a:r>
            <a:r>
              <a:rPr lang="en-US" sz="2000" b="1" kern="100" baseline="-25000" dirty="0">
                <a:solidFill>
                  <a:schemeClr val="bg2"/>
                </a:solidFill>
              </a:rPr>
              <a:t>oraini (ISE)</a:t>
            </a:r>
          </a:p>
        </p:txBody>
      </p:sp>
      <p:pic>
        <p:nvPicPr>
          <p:cNvPr id="36" name="Graphic 35" descr="Employee badge with solid fill">
            <a:extLst>
              <a:ext uri="{FF2B5EF4-FFF2-40B4-BE49-F238E27FC236}">
                <a16:creationId xmlns:a16="http://schemas.microsoft.com/office/drawing/2014/main" id="{1BA1CE8E-88A6-2DD7-B816-14BF26DA93C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170799" y="3120734"/>
            <a:ext cx="446530" cy="446530"/>
          </a:xfrm>
          <a:prstGeom prst="rect">
            <a:avLst/>
          </a:prstGeom>
        </p:spPr>
      </p:pic>
      <p:sp>
        <p:nvSpPr>
          <p:cNvPr id="40" name="TextBox 39">
            <a:extLst>
              <a:ext uri="{FF2B5EF4-FFF2-40B4-BE49-F238E27FC236}">
                <a16:creationId xmlns:a16="http://schemas.microsoft.com/office/drawing/2014/main" id="{51731E51-5475-76C2-F204-A7F26F3F634F}"/>
              </a:ext>
            </a:extLst>
          </p:cNvPr>
          <p:cNvSpPr txBox="1"/>
          <p:nvPr/>
        </p:nvSpPr>
        <p:spPr>
          <a:xfrm>
            <a:off x="5384278" y="3570144"/>
            <a:ext cx="1995457"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rPr>
              <a:t>Mohanned Bawaked (ISE)</a:t>
            </a:r>
          </a:p>
        </p:txBody>
      </p:sp>
      <p:pic>
        <p:nvPicPr>
          <p:cNvPr id="42" name="Graphic 41" descr="Employee badge with solid fill">
            <a:extLst>
              <a:ext uri="{FF2B5EF4-FFF2-40B4-BE49-F238E27FC236}">
                <a16:creationId xmlns:a16="http://schemas.microsoft.com/office/drawing/2014/main" id="{B81CB90C-3547-38F1-02A1-F6EF9C5B854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021960" y="3120734"/>
            <a:ext cx="446530" cy="446530"/>
          </a:xfrm>
          <a:prstGeom prst="rect">
            <a:avLst/>
          </a:prstGeom>
        </p:spPr>
      </p:pic>
      <p:sp>
        <p:nvSpPr>
          <p:cNvPr id="43" name="TextBox 42">
            <a:extLst>
              <a:ext uri="{FF2B5EF4-FFF2-40B4-BE49-F238E27FC236}">
                <a16:creationId xmlns:a16="http://schemas.microsoft.com/office/drawing/2014/main" id="{F24F272F-1B44-4B51-E84F-999A810E7916}"/>
              </a:ext>
            </a:extLst>
          </p:cNvPr>
          <p:cNvSpPr txBox="1"/>
          <p:nvPr/>
        </p:nvSpPr>
        <p:spPr>
          <a:xfrm>
            <a:off x="7397955" y="3570144"/>
            <a:ext cx="1834644"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rPr>
              <a:t>Moshari Alshiban (ME)</a:t>
            </a:r>
          </a:p>
        </p:txBody>
      </p:sp>
      <p:pic>
        <p:nvPicPr>
          <p:cNvPr id="44" name="Graphic 43" descr="Employee badge with solid fill">
            <a:extLst>
              <a:ext uri="{FF2B5EF4-FFF2-40B4-BE49-F238E27FC236}">
                <a16:creationId xmlns:a16="http://schemas.microsoft.com/office/drawing/2014/main" id="{6493AFDE-4756-D842-6FF5-9D1A7A4761A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855150" y="3120734"/>
            <a:ext cx="446530" cy="446530"/>
          </a:xfrm>
          <a:prstGeom prst="rect">
            <a:avLst/>
          </a:prstGeom>
        </p:spPr>
      </p:pic>
      <p:sp>
        <p:nvSpPr>
          <p:cNvPr id="45" name="TextBox 44">
            <a:extLst>
              <a:ext uri="{FF2B5EF4-FFF2-40B4-BE49-F238E27FC236}">
                <a16:creationId xmlns:a16="http://schemas.microsoft.com/office/drawing/2014/main" id="{1466FDB8-EFA2-89D9-C594-D47F734917F1}"/>
              </a:ext>
            </a:extLst>
          </p:cNvPr>
          <p:cNvSpPr txBox="1"/>
          <p:nvPr/>
        </p:nvSpPr>
        <p:spPr>
          <a:xfrm>
            <a:off x="9176944" y="3549316"/>
            <a:ext cx="2213255" cy="302134"/>
          </a:xfrm>
          <a:prstGeom prst="rect">
            <a:avLst/>
          </a:prstGeom>
          <a:noFill/>
        </p:spPr>
        <p:txBody>
          <a:bodyPr wrap="square">
            <a:spAutoFit/>
          </a:bodyPr>
          <a:lstStyle/>
          <a:p>
            <a:pPr marL="1905" marR="0">
              <a:lnSpc>
                <a:spcPct val="107000"/>
              </a:lnSpc>
              <a:spcBef>
                <a:spcPts val="0"/>
              </a:spcBef>
              <a:spcAft>
                <a:spcPts val="0"/>
              </a:spcAft>
            </a:pPr>
            <a:r>
              <a:rPr lang="en-US" sz="2000" b="1" kern="100" baseline="-25000" dirty="0">
                <a:solidFill>
                  <a:schemeClr val="bg2"/>
                </a:solidFill>
              </a:rPr>
              <a:t>Mohammed Aldawsari (ME)</a:t>
            </a:r>
          </a:p>
        </p:txBody>
      </p:sp>
      <p:pic>
        <p:nvPicPr>
          <p:cNvPr id="46" name="Graphic 45" descr="Employee badge with solid fill">
            <a:extLst>
              <a:ext uri="{FF2B5EF4-FFF2-40B4-BE49-F238E27FC236}">
                <a16:creationId xmlns:a16="http://schemas.microsoft.com/office/drawing/2014/main" id="{17913342-0C0E-01E9-558E-4B4E95F0B24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931479" y="3120735"/>
            <a:ext cx="446530" cy="446530"/>
          </a:xfrm>
          <a:prstGeom prst="rect">
            <a:avLst/>
          </a:prstGeom>
        </p:spPr>
      </p:pic>
      <p:sp>
        <p:nvSpPr>
          <p:cNvPr id="52" name="TextBox 51">
            <a:extLst>
              <a:ext uri="{FF2B5EF4-FFF2-40B4-BE49-F238E27FC236}">
                <a16:creationId xmlns:a16="http://schemas.microsoft.com/office/drawing/2014/main" id="{AF826E67-D1B2-73EB-FCD3-BBB3F6741814}"/>
              </a:ext>
            </a:extLst>
          </p:cNvPr>
          <p:cNvSpPr txBox="1"/>
          <p:nvPr/>
        </p:nvSpPr>
        <p:spPr>
          <a:xfrm>
            <a:off x="1751955" y="22176816"/>
            <a:ext cx="6512747" cy="658835"/>
          </a:xfrm>
          <a:prstGeom prst="rect">
            <a:avLst/>
          </a:prstGeom>
          <a:solidFill>
            <a:srgbClr val="136769"/>
          </a:solidFill>
          <a:ln>
            <a:solidFill>
              <a:srgbClr val="136769"/>
            </a:solidFill>
          </a:ln>
        </p:spPr>
        <p:txBody>
          <a:bodyPr wrap="square">
            <a:spAutoFit/>
          </a:bodyPr>
          <a:lstStyle/>
          <a:p>
            <a:pPr marL="0" marR="596900" algn="ctr">
              <a:lnSpc>
                <a:spcPct val="107000"/>
              </a:lnSpc>
              <a:spcBef>
                <a:spcPts val="0"/>
              </a:spcBef>
              <a:spcAft>
                <a:spcPts val="800"/>
              </a:spcAft>
            </a:pPr>
            <a:r>
              <a:rPr lang="en-US" sz="3600" b="1" kern="100" dirty="0">
                <a:solidFill>
                  <a:schemeClr val="bg1"/>
                </a:solidFill>
                <a:latin typeface="Calibri" panose="020F0502020204030204" pitchFamily="34" charset="0"/>
                <a:ea typeface="Calibri" panose="020F0502020204030204" pitchFamily="34" charset="0"/>
                <a:cs typeface="Arial" panose="020B0604020202020204" pitchFamily="34" charset="0"/>
              </a:rPr>
              <a:t>Cost Analysis</a:t>
            </a:r>
            <a:endPar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63" name="TextBox 62">
            <a:extLst>
              <a:ext uri="{FF2B5EF4-FFF2-40B4-BE49-F238E27FC236}">
                <a16:creationId xmlns:a16="http://schemas.microsoft.com/office/drawing/2014/main" id="{9D4BB6E0-D49F-2563-6040-6C457A4FC446}"/>
              </a:ext>
            </a:extLst>
          </p:cNvPr>
          <p:cNvSpPr txBox="1"/>
          <p:nvPr/>
        </p:nvSpPr>
        <p:spPr>
          <a:xfrm>
            <a:off x="1756528" y="5576278"/>
            <a:ext cx="6479443" cy="658835"/>
          </a:xfrm>
          <a:prstGeom prst="rect">
            <a:avLst/>
          </a:prstGeom>
          <a:solidFill>
            <a:srgbClr val="136769"/>
          </a:solidFill>
          <a:ln>
            <a:solidFill>
              <a:srgbClr val="136769"/>
            </a:solidFill>
          </a:ln>
        </p:spPr>
        <p:txBody>
          <a:bodyPr wrap="square">
            <a:spAutoFit/>
          </a:bodyPr>
          <a:lstStyle/>
          <a:p>
            <a:pPr marL="0" marR="596900" algn="ctr">
              <a:lnSpc>
                <a:spcPct val="107000"/>
              </a:lnSpc>
              <a:spcBef>
                <a:spcPts val="0"/>
              </a:spcBef>
              <a:spcAft>
                <a:spcPts val="800"/>
              </a:spcAft>
            </a:pPr>
            <a:r>
              <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rPr>
              <a:t>Elevator Pitch</a:t>
            </a:r>
          </a:p>
        </p:txBody>
      </p:sp>
      <p:graphicFrame>
        <p:nvGraphicFramePr>
          <p:cNvPr id="66" name="Diagram 65">
            <a:extLst>
              <a:ext uri="{FF2B5EF4-FFF2-40B4-BE49-F238E27FC236}">
                <a16:creationId xmlns:a16="http://schemas.microsoft.com/office/drawing/2014/main" id="{20AAB080-49BF-7849-2E0F-59C4446D7B88}"/>
              </a:ext>
            </a:extLst>
          </p:cNvPr>
          <p:cNvGraphicFramePr/>
          <p:nvPr>
            <p:extLst>
              <p:ext uri="{D42A27DB-BD31-4B8C-83A1-F6EECF244321}">
                <p14:modId xmlns:p14="http://schemas.microsoft.com/office/powerpoint/2010/main" val="860665999"/>
              </p:ext>
            </p:extLst>
          </p:nvPr>
        </p:nvGraphicFramePr>
        <p:xfrm>
          <a:off x="10289789" y="5836754"/>
          <a:ext cx="10878941" cy="965275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pic>
        <p:nvPicPr>
          <p:cNvPr id="1026" name="Picture 2" descr="صورة تحتوي على الأسلاك الكهربائية, داخلي, كابل, آلة&#10;&#10;تم إنشاء الوصف تلقائياً">
            <a:extLst>
              <a:ext uri="{FF2B5EF4-FFF2-40B4-BE49-F238E27FC236}">
                <a16:creationId xmlns:a16="http://schemas.microsoft.com/office/drawing/2014/main" id="{DE649241-8615-4C48-45F8-6563B9B2168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271512" y="16495001"/>
            <a:ext cx="6134553" cy="4697097"/>
          </a:xfrm>
          <a:prstGeom prst="rect">
            <a:avLst/>
          </a:prstGeom>
          <a:noFill/>
          <a:extLst>
            <a:ext uri="{909E8E84-426E-40DD-AFC4-6F175D3DCCD1}">
              <a14:hiddenFill xmlns:a14="http://schemas.microsoft.com/office/drawing/2010/main">
                <a:solidFill>
                  <a:srgbClr val="FFFFFF"/>
                </a:solidFill>
              </a14:hiddenFill>
            </a:ext>
          </a:extLst>
        </p:spPr>
      </p:pic>
      <p:sp>
        <p:nvSpPr>
          <p:cNvPr id="74" name="TextBox 73">
            <a:extLst>
              <a:ext uri="{FF2B5EF4-FFF2-40B4-BE49-F238E27FC236}">
                <a16:creationId xmlns:a16="http://schemas.microsoft.com/office/drawing/2014/main" id="{027450FD-2738-0204-A053-0FB5FEFC4009}"/>
              </a:ext>
            </a:extLst>
          </p:cNvPr>
          <p:cNvSpPr txBox="1"/>
          <p:nvPr/>
        </p:nvSpPr>
        <p:spPr>
          <a:xfrm>
            <a:off x="13271512" y="15420651"/>
            <a:ext cx="6512747" cy="658835"/>
          </a:xfrm>
          <a:prstGeom prst="rect">
            <a:avLst/>
          </a:prstGeom>
          <a:solidFill>
            <a:srgbClr val="136769"/>
          </a:solidFill>
          <a:ln>
            <a:solidFill>
              <a:srgbClr val="136769"/>
            </a:solidFill>
          </a:ln>
        </p:spPr>
        <p:txBody>
          <a:bodyPr wrap="square">
            <a:spAutoFit/>
          </a:bodyPr>
          <a:lstStyle/>
          <a:p>
            <a:pPr marL="0" marR="596900" algn="ctr">
              <a:lnSpc>
                <a:spcPct val="107000"/>
              </a:lnSpc>
              <a:spcBef>
                <a:spcPts val="0"/>
              </a:spcBef>
              <a:spcAft>
                <a:spcPts val="800"/>
              </a:spcAft>
            </a:pPr>
            <a:r>
              <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rPr>
              <a:t>Project Interior</a:t>
            </a:r>
          </a:p>
        </p:txBody>
      </p:sp>
      <p:sp>
        <p:nvSpPr>
          <p:cNvPr id="75" name="TextBox 74">
            <a:extLst>
              <a:ext uri="{FF2B5EF4-FFF2-40B4-BE49-F238E27FC236}">
                <a16:creationId xmlns:a16="http://schemas.microsoft.com/office/drawing/2014/main" id="{7AC1C9D2-4417-7CEF-3878-2AAFCE6F5DD0}"/>
              </a:ext>
            </a:extLst>
          </p:cNvPr>
          <p:cNvSpPr txBox="1"/>
          <p:nvPr/>
        </p:nvSpPr>
        <p:spPr>
          <a:xfrm>
            <a:off x="13288163" y="22099760"/>
            <a:ext cx="6512747" cy="658835"/>
          </a:xfrm>
          <a:prstGeom prst="rect">
            <a:avLst/>
          </a:prstGeom>
          <a:solidFill>
            <a:srgbClr val="136769"/>
          </a:solidFill>
          <a:ln>
            <a:solidFill>
              <a:srgbClr val="136769"/>
            </a:solidFill>
          </a:ln>
        </p:spPr>
        <p:txBody>
          <a:bodyPr wrap="square">
            <a:spAutoFit/>
          </a:bodyPr>
          <a:lstStyle/>
          <a:p>
            <a:pPr marL="0" marR="596900" algn="ctr">
              <a:lnSpc>
                <a:spcPct val="107000"/>
              </a:lnSpc>
              <a:spcBef>
                <a:spcPts val="0"/>
              </a:spcBef>
              <a:spcAft>
                <a:spcPts val="800"/>
              </a:spcAft>
            </a:pPr>
            <a:r>
              <a:rPr lang="en-US" sz="3600" b="1" kern="100" dirty="0">
                <a:solidFill>
                  <a:schemeClr val="bg1"/>
                </a:solidFill>
                <a:latin typeface="Calibri" panose="020F0502020204030204" pitchFamily="34" charset="0"/>
                <a:ea typeface="Calibri" panose="020F0502020204030204" pitchFamily="34" charset="0"/>
                <a:cs typeface="Arial" panose="020B0604020202020204" pitchFamily="34" charset="0"/>
              </a:rPr>
              <a:t>Conclusion</a:t>
            </a:r>
            <a:endParaRPr lang="en-US" sz="3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09578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DDA477AB-326C-4E5F-B944-99AADB15FD2F}"/>
</file>

<file path=customXml/itemProps2.xml><?xml version="1.0" encoding="utf-8"?>
<ds:datastoreItem xmlns:ds="http://schemas.openxmlformats.org/officeDocument/2006/customXml" ds:itemID="{018D1C10-FC14-49B1-9DBA-9F7CBB38931E}"/>
</file>

<file path=customXml/itemProps3.xml><?xml version="1.0" encoding="utf-8"?>
<ds:datastoreItem xmlns:ds="http://schemas.openxmlformats.org/officeDocument/2006/customXml" ds:itemID="{819BE00A-94B3-401F-8756-745B9E751840}"/>
</file>

<file path=docProps/app.xml><?xml version="1.0" encoding="utf-8"?>
<Properties xmlns="http://schemas.openxmlformats.org/officeDocument/2006/extended-properties" xmlns:vt="http://schemas.openxmlformats.org/officeDocument/2006/docPropsVTypes">
  <Template>Office Theme</Template>
  <TotalTime>1495</TotalTime>
  <Words>441</Words>
  <Application>Microsoft Office PowerPoint</Application>
  <PresentationFormat>Custom</PresentationFormat>
  <Paragraphs>43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Nawal Mohammed Alghanim</dc:creator>
  <cp:lastModifiedBy>ABDULLAH SALEH ALORAINI</cp:lastModifiedBy>
  <cp:revision>42</cp:revision>
  <dcterms:created xsi:type="dcterms:W3CDTF">2023-12-12T07:33:07Z</dcterms:created>
  <dcterms:modified xsi:type="dcterms:W3CDTF">2023-12-14T22:56:12Z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