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7" r:id="rId2"/>
  </p:sldIdLst>
  <p:sldSz cx="5120640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A232F"/>
    <a:srgbClr val="072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6" autoAdjust="0"/>
    <p:restoredTop sz="94655" autoAdjust="0"/>
  </p:normalViewPr>
  <p:slideViewPr>
    <p:cSldViewPr snapToGrid="0">
      <p:cViewPr>
        <p:scale>
          <a:sx n="11" d="100"/>
          <a:sy n="11" d="100"/>
        </p:scale>
        <p:origin x="2229" y="1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232\EE422\EE475\S%20Parameter%20Plot%20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576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4800" b="0" dirty="0">
                <a:solidFill>
                  <a:schemeClr val="bg1"/>
                </a:solidFill>
              </a:rPr>
              <a:t>S11 (dB) vs Freq (GHz)</a:t>
            </a:r>
          </a:p>
        </c:rich>
      </c:tx>
      <c:layout>
        <c:manualLayout>
          <c:xMode val="edge"/>
          <c:yMode val="edge"/>
          <c:x val="0.35980444640446974"/>
          <c:y val="1.5797782950222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576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93257148811659E-2"/>
          <c:y val="0.1380276217579656"/>
          <c:w val="0.86565241680343408"/>
          <c:h val="0.7726581986197326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 Parameter Plot 1'!$B$1</c:f>
              <c:strCache>
                <c:ptCount val="1"/>
                <c:pt idx="0">
                  <c:v>S11 (dB)</c:v>
                </c:pt>
              </c:strCache>
            </c:strRef>
          </c:tx>
          <c:spPr>
            <a:ln w="76200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'S Parameter Plot 1'!$A$2:$A$302</c:f>
              <c:numCache>
                <c:formatCode>General</c:formatCode>
                <c:ptCount val="301"/>
                <c:pt idx="0">
                  <c:v>10</c:v>
                </c:pt>
                <c:pt idx="1">
                  <c:v>10.033333333333299</c:v>
                </c:pt>
                <c:pt idx="2">
                  <c:v>10.0666666666667</c:v>
                </c:pt>
                <c:pt idx="3">
                  <c:v>10.1</c:v>
                </c:pt>
                <c:pt idx="4">
                  <c:v>10.133333333333301</c:v>
                </c:pt>
                <c:pt idx="5">
                  <c:v>10.1666666666667</c:v>
                </c:pt>
                <c:pt idx="6">
                  <c:v>10.199999999999999</c:v>
                </c:pt>
                <c:pt idx="7">
                  <c:v>10.233333333333301</c:v>
                </c:pt>
                <c:pt idx="8">
                  <c:v>10.266666666666699</c:v>
                </c:pt>
                <c:pt idx="9">
                  <c:v>10.3</c:v>
                </c:pt>
                <c:pt idx="10">
                  <c:v>10.3333333333333</c:v>
                </c:pt>
                <c:pt idx="11">
                  <c:v>10.366666666666699</c:v>
                </c:pt>
                <c:pt idx="12">
                  <c:v>10.4</c:v>
                </c:pt>
                <c:pt idx="13">
                  <c:v>10.4333333333333</c:v>
                </c:pt>
                <c:pt idx="14">
                  <c:v>10.466666666666701</c:v>
                </c:pt>
                <c:pt idx="15">
                  <c:v>10.5</c:v>
                </c:pt>
                <c:pt idx="16">
                  <c:v>10.533333333333299</c:v>
                </c:pt>
                <c:pt idx="17">
                  <c:v>10.5666666666667</c:v>
                </c:pt>
                <c:pt idx="18">
                  <c:v>10.6</c:v>
                </c:pt>
                <c:pt idx="19">
                  <c:v>10.633333333333301</c:v>
                </c:pt>
                <c:pt idx="20">
                  <c:v>10.6666666666667</c:v>
                </c:pt>
                <c:pt idx="21">
                  <c:v>10.7</c:v>
                </c:pt>
                <c:pt idx="22">
                  <c:v>10.733333333333301</c:v>
                </c:pt>
                <c:pt idx="23">
                  <c:v>10.766666666666699</c:v>
                </c:pt>
                <c:pt idx="24">
                  <c:v>10.8</c:v>
                </c:pt>
                <c:pt idx="25">
                  <c:v>10.8333333333333</c:v>
                </c:pt>
                <c:pt idx="26">
                  <c:v>10.866666666666699</c:v>
                </c:pt>
                <c:pt idx="27">
                  <c:v>10.9</c:v>
                </c:pt>
                <c:pt idx="28">
                  <c:v>10.9333333333333</c:v>
                </c:pt>
                <c:pt idx="29">
                  <c:v>10.966666666666701</c:v>
                </c:pt>
                <c:pt idx="30">
                  <c:v>11</c:v>
                </c:pt>
                <c:pt idx="31">
                  <c:v>11.033333333333299</c:v>
                </c:pt>
                <c:pt idx="32">
                  <c:v>11.0666666666667</c:v>
                </c:pt>
                <c:pt idx="33">
                  <c:v>11.1</c:v>
                </c:pt>
                <c:pt idx="34">
                  <c:v>11.133333333333301</c:v>
                </c:pt>
                <c:pt idx="35">
                  <c:v>11.1666666666667</c:v>
                </c:pt>
                <c:pt idx="36">
                  <c:v>11.2</c:v>
                </c:pt>
                <c:pt idx="37">
                  <c:v>11.233333333333301</c:v>
                </c:pt>
                <c:pt idx="38">
                  <c:v>11.266666666666699</c:v>
                </c:pt>
                <c:pt idx="39">
                  <c:v>11.3</c:v>
                </c:pt>
                <c:pt idx="40">
                  <c:v>11.3333333333333</c:v>
                </c:pt>
                <c:pt idx="41">
                  <c:v>11.366666666666699</c:v>
                </c:pt>
                <c:pt idx="42">
                  <c:v>11.4</c:v>
                </c:pt>
                <c:pt idx="43">
                  <c:v>11.4333333333333</c:v>
                </c:pt>
                <c:pt idx="44">
                  <c:v>11.466666666666701</c:v>
                </c:pt>
                <c:pt idx="45">
                  <c:v>11.5</c:v>
                </c:pt>
                <c:pt idx="46">
                  <c:v>11.533333333333299</c:v>
                </c:pt>
                <c:pt idx="47">
                  <c:v>11.5666666666667</c:v>
                </c:pt>
                <c:pt idx="48">
                  <c:v>11.6</c:v>
                </c:pt>
                <c:pt idx="49">
                  <c:v>11.633333333333301</c:v>
                </c:pt>
                <c:pt idx="50">
                  <c:v>11.6666666666667</c:v>
                </c:pt>
                <c:pt idx="51">
                  <c:v>11.7</c:v>
                </c:pt>
                <c:pt idx="52">
                  <c:v>11.733333333333301</c:v>
                </c:pt>
                <c:pt idx="53">
                  <c:v>11.766666666666699</c:v>
                </c:pt>
                <c:pt idx="54">
                  <c:v>11.8</c:v>
                </c:pt>
                <c:pt idx="55">
                  <c:v>11.8333333333333</c:v>
                </c:pt>
                <c:pt idx="56">
                  <c:v>11.866666666666699</c:v>
                </c:pt>
                <c:pt idx="57">
                  <c:v>11.9</c:v>
                </c:pt>
                <c:pt idx="58">
                  <c:v>11.9333333333333</c:v>
                </c:pt>
                <c:pt idx="59">
                  <c:v>11.966666666666701</c:v>
                </c:pt>
                <c:pt idx="60">
                  <c:v>12</c:v>
                </c:pt>
                <c:pt idx="61">
                  <c:v>12.033333333333299</c:v>
                </c:pt>
                <c:pt idx="62">
                  <c:v>12.0666666666667</c:v>
                </c:pt>
                <c:pt idx="63">
                  <c:v>12.1</c:v>
                </c:pt>
                <c:pt idx="64">
                  <c:v>12.133333333333301</c:v>
                </c:pt>
                <c:pt idx="65">
                  <c:v>12.1666666666667</c:v>
                </c:pt>
                <c:pt idx="66">
                  <c:v>12.2</c:v>
                </c:pt>
                <c:pt idx="67">
                  <c:v>12.233333333333301</c:v>
                </c:pt>
                <c:pt idx="68">
                  <c:v>12.266666666666699</c:v>
                </c:pt>
                <c:pt idx="69">
                  <c:v>12.3</c:v>
                </c:pt>
                <c:pt idx="70">
                  <c:v>12.3333333333333</c:v>
                </c:pt>
                <c:pt idx="71">
                  <c:v>12.366666666666699</c:v>
                </c:pt>
                <c:pt idx="72">
                  <c:v>12.4</c:v>
                </c:pt>
                <c:pt idx="73">
                  <c:v>12.4333333333333</c:v>
                </c:pt>
                <c:pt idx="74">
                  <c:v>12.466666666666701</c:v>
                </c:pt>
                <c:pt idx="75">
                  <c:v>12.5</c:v>
                </c:pt>
                <c:pt idx="76">
                  <c:v>12.533333333333299</c:v>
                </c:pt>
                <c:pt idx="77">
                  <c:v>12.5666666666667</c:v>
                </c:pt>
                <c:pt idx="78">
                  <c:v>12.6</c:v>
                </c:pt>
                <c:pt idx="79">
                  <c:v>12.633333333333301</c:v>
                </c:pt>
                <c:pt idx="80">
                  <c:v>12.6666666666667</c:v>
                </c:pt>
                <c:pt idx="81">
                  <c:v>12.7</c:v>
                </c:pt>
                <c:pt idx="82">
                  <c:v>12.733333333333301</c:v>
                </c:pt>
                <c:pt idx="83">
                  <c:v>12.766666666666699</c:v>
                </c:pt>
                <c:pt idx="84">
                  <c:v>12.8</c:v>
                </c:pt>
                <c:pt idx="85">
                  <c:v>12.8333333333333</c:v>
                </c:pt>
                <c:pt idx="86">
                  <c:v>12.866666666666699</c:v>
                </c:pt>
                <c:pt idx="87">
                  <c:v>12.9</c:v>
                </c:pt>
                <c:pt idx="88">
                  <c:v>12.9333333333333</c:v>
                </c:pt>
                <c:pt idx="89">
                  <c:v>12.966666666666701</c:v>
                </c:pt>
                <c:pt idx="90">
                  <c:v>13</c:v>
                </c:pt>
                <c:pt idx="91">
                  <c:v>13.033333333333299</c:v>
                </c:pt>
                <c:pt idx="92">
                  <c:v>13.0666666666667</c:v>
                </c:pt>
                <c:pt idx="93">
                  <c:v>13.1</c:v>
                </c:pt>
                <c:pt idx="94">
                  <c:v>13.133333333333301</c:v>
                </c:pt>
                <c:pt idx="95">
                  <c:v>13.1666666666667</c:v>
                </c:pt>
                <c:pt idx="96">
                  <c:v>13.2</c:v>
                </c:pt>
                <c:pt idx="97">
                  <c:v>13.233333333333301</c:v>
                </c:pt>
                <c:pt idx="98">
                  <c:v>13.266666666666699</c:v>
                </c:pt>
                <c:pt idx="99">
                  <c:v>13.3</c:v>
                </c:pt>
                <c:pt idx="100">
                  <c:v>13.3333333333333</c:v>
                </c:pt>
                <c:pt idx="101">
                  <c:v>13.366666666666699</c:v>
                </c:pt>
                <c:pt idx="102">
                  <c:v>13.4</c:v>
                </c:pt>
                <c:pt idx="103">
                  <c:v>13.4333333333333</c:v>
                </c:pt>
                <c:pt idx="104">
                  <c:v>13.466666666666701</c:v>
                </c:pt>
                <c:pt idx="105">
                  <c:v>13.5</c:v>
                </c:pt>
                <c:pt idx="106">
                  <c:v>13.533333333333299</c:v>
                </c:pt>
                <c:pt idx="107">
                  <c:v>13.5666666666667</c:v>
                </c:pt>
                <c:pt idx="108">
                  <c:v>13.6</c:v>
                </c:pt>
                <c:pt idx="109">
                  <c:v>13.633333333333301</c:v>
                </c:pt>
                <c:pt idx="110">
                  <c:v>13.6666666666667</c:v>
                </c:pt>
                <c:pt idx="111">
                  <c:v>13.7</c:v>
                </c:pt>
                <c:pt idx="112">
                  <c:v>13.733333333333301</c:v>
                </c:pt>
                <c:pt idx="113">
                  <c:v>13.766666666666699</c:v>
                </c:pt>
                <c:pt idx="114">
                  <c:v>13.8</c:v>
                </c:pt>
                <c:pt idx="115">
                  <c:v>13.8333333333333</c:v>
                </c:pt>
                <c:pt idx="116">
                  <c:v>13.866666666666699</c:v>
                </c:pt>
                <c:pt idx="117">
                  <c:v>13.9</c:v>
                </c:pt>
                <c:pt idx="118">
                  <c:v>13.9333333333333</c:v>
                </c:pt>
                <c:pt idx="119">
                  <c:v>13.966666666666701</c:v>
                </c:pt>
                <c:pt idx="120">
                  <c:v>14</c:v>
                </c:pt>
                <c:pt idx="121">
                  <c:v>14.033333333333299</c:v>
                </c:pt>
                <c:pt idx="122">
                  <c:v>14.0666666666667</c:v>
                </c:pt>
                <c:pt idx="123">
                  <c:v>14.1</c:v>
                </c:pt>
                <c:pt idx="124">
                  <c:v>14.133333333333301</c:v>
                </c:pt>
                <c:pt idx="125">
                  <c:v>14.1666666666667</c:v>
                </c:pt>
                <c:pt idx="126">
                  <c:v>14.2</c:v>
                </c:pt>
                <c:pt idx="127">
                  <c:v>14.233333333333301</c:v>
                </c:pt>
                <c:pt idx="128">
                  <c:v>14.266666666666699</c:v>
                </c:pt>
                <c:pt idx="129">
                  <c:v>14.3</c:v>
                </c:pt>
                <c:pt idx="130">
                  <c:v>14.3333333333333</c:v>
                </c:pt>
                <c:pt idx="131">
                  <c:v>14.366666666666699</c:v>
                </c:pt>
                <c:pt idx="132">
                  <c:v>14.4</c:v>
                </c:pt>
                <c:pt idx="133">
                  <c:v>14.4333333333333</c:v>
                </c:pt>
                <c:pt idx="134">
                  <c:v>14.466666666666701</c:v>
                </c:pt>
                <c:pt idx="135">
                  <c:v>14.5</c:v>
                </c:pt>
                <c:pt idx="136">
                  <c:v>14.533333333333299</c:v>
                </c:pt>
                <c:pt idx="137">
                  <c:v>14.5666666666667</c:v>
                </c:pt>
                <c:pt idx="138">
                  <c:v>14.6</c:v>
                </c:pt>
                <c:pt idx="139">
                  <c:v>14.633333333333301</c:v>
                </c:pt>
                <c:pt idx="140">
                  <c:v>14.6666666666667</c:v>
                </c:pt>
                <c:pt idx="141">
                  <c:v>14.7</c:v>
                </c:pt>
                <c:pt idx="142">
                  <c:v>14.733333333333301</c:v>
                </c:pt>
                <c:pt idx="143">
                  <c:v>14.766666666666699</c:v>
                </c:pt>
                <c:pt idx="144">
                  <c:v>14.8</c:v>
                </c:pt>
                <c:pt idx="145">
                  <c:v>14.8333333333333</c:v>
                </c:pt>
                <c:pt idx="146">
                  <c:v>14.866666666666699</c:v>
                </c:pt>
                <c:pt idx="147">
                  <c:v>14.9</c:v>
                </c:pt>
                <c:pt idx="148">
                  <c:v>14.9333333333333</c:v>
                </c:pt>
                <c:pt idx="149">
                  <c:v>14.966666666666701</c:v>
                </c:pt>
                <c:pt idx="150">
                  <c:v>15</c:v>
                </c:pt>
                <c:pt idx="151">
                  <c:v>15.033333333333299</c:v>
                </c:pt>
                <c:pt idx="152">
                  <c:v>15.0666666666667</c:v>
                </c:pt>
                <c:pt idx="153">
                  <c:v>15.1</c:v>
                </c:pt>
                <c:pt idx="154">
                  <c:v>15.133333333333301</c:v>
                </c:pt>
                <c:pt idx="155">
                  <c:v>15.1666666666667</c:v>
                </c:pt>
                <c:pt idx="156">
                  <c:v>15.2</c:v>
                </c:pt>
                <c:pt idx="157">
                  <c:v>15.233333333333301</c:v>
                </c:pt>
                <c:pt idx="158">
                  <c:v>15.266666666666699</c:v>
                </c:pt>
                <c:pt idx="159">
                  <c:v>15.3</c:v>
                </c:pt>
                <c:pt idx="160">
                  <c:v>15.3333333333333</c:v>
                </c:pt>
                <c:pt idx="161">
                  <c:v>15.366666666666699</c:v>
                </c:pt>
                <c:pt idx="162">
                  <c:v>15.4</c:v>
                </c:pt>
                <c:pt idx="163">
                  <c:v>15.4333333333333</c:v>
                </c:pt>
                <c:pt idx="164">
                  <c:v>15.466666666666701</c:v>
                </c:pt>
                <c:pt idx="165">
                  <c:v>15.5</c:v>
                </c:pt>
                <c:pt idx="166">
                  <c:v>15.533333333333299</c:v>
                </c:pt>
                <c:pt idx="167">
                  <c:v>15.5666666666667</c:v>
                </c:pt>
                <c:pt idx="168">
                  <c:v>15.6</c:v>
                </c:pt>
                <c:pt idx="169">
                  <c:v>15.633333333333301</c:v>
                </c:pt>
                <c:pt idx="170">
                  <c:v>15.6666666666667</c:v>
                </c:pt>
                <c:pt idx="171">
                  <c:v>15.7</c:v>
                </c:pt>
                <c:pt idx="172">
                  <c:v>15.733333333333301</c:v>
                </c:pt>
                <c:pt idx="173">
                  <c:v>15.766666666666699</c:v>
                </c:pt>
                <c:pt idx="174">
                  <c:v>15.8</c:v>
                </c:pt>
                <c:pt idx="175">
                  <c:v>15.8333333333333</c:v>
                </c:pt>
                <c:pt idx="176">
                  <c:v>15.866666666666699</c:v>
                </c:pt>
                <c:pt idx="177">
                  <c:v>15.9</c:v>
                </c:pt>
                <c:pt idx="178">
                  <c:v>15.9333333333333</c:v>
                </c:pt>
                <c:pt idx="179">
                  <c:v>15.966666666666701</c:v>
                </c:pt>
                <c:pt idx="180">
                  <c:v>16</c:v>
                </c:pt>
                <c:pt idx="181">
                  <c:v>16.033333333333299</c:v>
                </c:pt>
                <c:pt idx="182">
                  <c:v>16.066666666666698</c:v>
                </c:pt>
                <c:pt idx="183">
                  <c:v>16.100000000000001</c:v>
                </c:pt>
                <c:pt idx="184">
                  <c:v>16.133333333333301</c:v>
                </c:pt>
                <c:pt idx="185">
                  <c:v>16.1666666666667</c:v>
                </c:pt>
                <c:pt idx="186">
                  <c:v>16.2</c:v>
                </c:pt>
                <c:pt idx="187">
                  <c:v>16.233333333333299</c:v>
                </c:pt>
                <c:pt idx="188">
                  <c:v>16.266666666666701</c:v>
                </c:pt>
                <c:pt idx="189">
                  <c:v>16.3</c:v>
                </c:pt>
                <c:pt idx="190">
                  <c:v>16.3333333333333</c:v>
                </c:pt>
                <c:pt idx="191">
                  <c:v>16.366666666666699</c:v>
                </c:pt>
                <c:pt idx="192">
                  <c:v>16.399999999999999</c:v>
                </c:pt>
                <c:pt idx="193">
                  <c:v>16.433333333333302</c:v>
                </c:pt>
                <c:pt idx="194">
                  <c:v>16.466666666666701</c:v>
                </c:pt>
                <c:pt idx="195">
                  <c:v>16.5</c:v>
                </c:pt>
                <c:pt idx="196">
                  <c:v>16.533333333333299</c:v>
                </c:pt>
                <c:pt idx="197">
                  <c:v>16.566666666666698</c:v>
                </c:pt>
                <c:pt idx="198">
                  <c:v>16.600000000000001</c:v>
                </c:pt>
                <c:pt idx="199">
                  <c:v>16.633333333333301</c:v>
                </c:pt>
                <c:pt idx="200">
                  <c:v>16.6666666666667</c:v>
                </c:pt>
                <c:pt idx="201">
                  <c:v>16.7</c:v>
                </c:pt>
                <c:pt idx="202">
                  <c:v>16.733333333333299</c:v>
                </c:pt>
                <c:pt idx="203">
                  <c:v>16.766666666666701</c:v>
                </c:pt>
                <c:pt idx="204">
                  <c:v>16.8</c:v>
                </c:pt>
                <c:pt idx="205">
                  <c:v>16.8333333333333</c:v>
                </c:pt>
                <c:pt idx="206">
                  <c:v>16.866666666666699</c:v>
                </c:pt>
                <c:pt idx="207">
                  <c:v>16.899999999999999</c:v>
                </c:pt>
                <c:pt idx="208">
                  <c:v>16.933333333333302</c:v>
                </c:pt>
                <c:pt idx="209">
                  <c:v>16.966666666666701</c:v>
                </c:pt>
                <c:pt idx="210">
                  <c:v>17</c:v>
                </c:pt>
                <c:pt idx="211">
                  <c:v>17.033333333333299</c:v>
                </c:pt>
                <c:pt idx="212">
                  <c:v>17.066666666666698</c:v>
                </c:pt>
                <c:pt idx="213">
                  <c:v>17.100000000000001</c:v>
                </c:pt>
                <c:pt idx="214">
                  <c:v>17.133333333333301</c:v>
                </c:pt>
                <c:pt idx="215">
                  <c:v>17.1666666666667</c:v>
                </c:pt>
                <c:pt idx="216">
                  <c:v>17.2</c:v>
                </c:pt>
                <c:pt idx="217">
                  <c:v>17.233333333333299</c:v>
                </c:pt>
                <c:pt idx="218">
                  <c:v>17.266666666666701</c:v>
                </c:pt>
                <c:pt idx="219">
                  <c:v>17.3</c:v>
                </c:pt>
                <c:pt idx="220">
                  <c:v>17.3333333333333</c:v>
                </c:pt>
                <c:pt idx="221">
                  <c:v>17.366666666666699</c:v>
                </c:pt>
                <c:pt idx="222">
                  <c:v>17.399999999999999</c:v>
                </c:pt>
                <c:pt idx="223">
                  <c:v>17.433333333333302</c:v>
                </c:pt>
                <c:pt idx="224">
                  <c:v>17.466666666666701</c:v>
                </c:pt>
                <c:pt idx="225">
                  <c:v>17.5</c:v>
                </c:pt>
                <c:pt idx="226">
                  <c:v>17.533333333333299</c:v>
                </c:pt>
                <c:pt idx="227">
                  <c:v>17.566666666666698</c:v>
                </c:pt>
                <c:pt idx="228">
                  <c:v>17.600000000000001</c:v>
                </c:pt>
                <c:pt idx="229">
                  <c:v>17.633333333333301</c:v>
                </c:pt>
                <c:pt idx="230">
                  <c:v>17.6666666666667</c:v>
                </c:pt>
                <c:pt idx="231">
                  <c:v>17.7</c:v>
                </c:pt>
                <c:pt idx="232">
                  <c:v>17.733333333333299</c:v>
                </c:pt>
                <c:pt idx="233">
                  <c:v>17.766666666666701</c:v>
                </c:pt>
                <c:pt idx="234">
                  <c:v>17.8</c:v>
                </c:pt>
                <c:pt idx="235">
                  <c:v>17.8333333333333</c:v>
                </c:pt>
                <c:pt idx="236">
                  <c:v>17.866666666666699</c:v>
                </c:pt>
                <c:pt idx="237">
                  <c:v>17.899999999999999</c:v>
                </c:pt>
                <c:pt idx="238">
                  <c:v>17.933333333333302</c:v>
                </c:pt>
                <c:pt idx="239">
                  <c:v>17.966666666666701</c:v>
                </c:pt>
                <c:pt idx="240">
                  <c:v>18</c:v>
                </c:pt>
                <c:pt idx="241">
                  <c:v>18.033333333333299</c:v>
                </c:pt>
                <c:pt idx="242">
                  <c:v>18.066666666666698</c:v>
                </c:pt>
                <c:pt idx="243">
                  <c:v>18.100000000000001</c:v>
                </c:pt>
                <c:pt idx="244">
                  <c:v>18.133333333333301</c:v>
                </c:pt>
                <c:pt idx="245">
                  <c:v>18.1666666666667</c:v>
                </c:pt>
                <c:pt idx="246">
                  <c:v>18.2</c:v>
                </c:pt>
                <c:pt idx="247">
                  <c:v>18.233333333333299</c:v>
                </c:pt>
                <c:pt idx="248">
                  <c:v>18.266666666666701</c:v>
                </c:pt>
                <c:pt idx="249">
                  <c:v>18.3</c:v>
                </c:pt>
                <c:pt idx="250">
                  <c:v>18.3333333333333</c:v>
                </c:pt>
                <c:pt idx="251">
                  <c:v>18.366666666666699</c:v>
                </c:pt>
                <c:pt idx="252">
                  <c:v>18.399999999999999</c:v>
                </c:pt>
                <c:pt idx="253">
                  <c:v>18.433333333333302</c:v>
                </c:pt>
                <c:pt idx="254">
                  <c:v>18.466666666666701</c:v>
                </c:pt>
                <c:pt idx="255">
                  <c:v>18.5</c:v>
                </c:pt>
                <c:pt idx="256">
                  <c:v>18.533333333333299</c:v>
                </c:pt>
                <c:pt idx="257">
                  <c:v>18.566666666666698</c:v>
                </c:pt>
                <c:pt idx="258">
                  <c:v>18.600000000000001</c:v>
                </c:pt>
                <c:pt idx="259">
                  <c:v>18.633333333333301</c:v>
                </c:pt>
                <c:pt idx="260">
                  <c:v>18.6666666666667</c:v>
                </c:pt>
                <c:pt idx="261">
                  <c:v>18.7</c:v>
                </c:pt>
                <c:pt idx="262">
                  <c:v>18.733333333333299</c:v>
                </c:pt>
                <c:pt idx="263">
                  <c:v>18.766666666666701</c:v>
                </c:pt>
                <c:pt idx="264">
                  <c:v>18.8</c:v>
                </c:pt>
                <c:pt idx="265">
                  <c:v>18.8333333333333</c:v>
                </c:pt>
                <c:pt idx="266">
                  <c:v>18.866666666666699</c:v>
                </c:pt>
                <c:pt idx="267">
                  <c:v>18.899999999999999</c:v>
                </c:pt>
                <c:pt idx="268">
                  <c:v>18.933333333333302</c:v>
                </c:pt>
                <c:pt idx="269">
                  <c:v>18.966666666666701</c:v>
                </c:pt>
                <c:pt idx="270">
                  <c:v>19</c:v>
                </c:pt>
                <c:pt idx="271">
                  <c:v>19.033333333333299</c:v>
                </c:pt>
                <c:pt idx="272">
                  <c:v>19.066666666666698</c:v>
                </c:pt>
                <c:pt idx="273">
                  <c:v>19.100000000000001</c:v>
                </c:pt>
                <c:pt idx="274">
                  <c:v>19.133333333333301</c:v>
                </c:pt>
                <c:pt idx="275">
                  <c:v>19.1666666666667</c:v>
                </c:pt>
                <c:pt idx="276">
                  <c:v>19.2</c:v>
                </c:pt>
                <c:pt idx="277">
                  <c:v>19.233333333333299</c:v>
                </c:pt>
                <c:pt idx="278">
                  <c:v>19.266666666666701</c:v>
                </c:pt>
                <c:pt idx="279">
                  <c:v>19.3</c:v>
                </c:pt>
                <c:pt idx="280">
                  <c:v>19.3333333333333</c:v>
                </c:pt>
                <c:pt idx="281">
                  <c:v>19.366666666666699</c:v>
                </c:pt>
                <c:pt idx="282">
                  <c:v>19.399999999999999</c:v>
                </c:pt>
                <c:pt idx="283">
                  <c:v>19.433333333333302</c:v>
                </c:pt>
                <c:pt idx="284">
                  <c:v>19.466666666666701</c:v>
                </c:pt>
                <c:pt idx="285">
                  <c:v>19.5</c:v>
                </c:pt>
                <c:pt idx="286">
                  <c:v>19.533333333333299</c:v>
                </c:pt>
                <c:pt idx="287">
                  <c:v>19.566666666666698</c:v>
                </c:pt>
                <c:pt idx="288">
                  <c:v>19.600000000000001</c:v>
                </c:pt>
                <c:pt idx="289">
                  <c:v>19.633333333333301</c:v>
                </c:pt>
                <c:pt idx="290">
                  <c:v>19.6666666666667</c:v>
                </c:pt>
                <c:pt idx="291">
                  <c:v>19.7</c:v>
                </c:pt>
                <c:pt idx="292">
                  <c:v>19.733333333333299</c:v>
                </c:pt>
                <c:pt idx="293">
                  <c:v>19.766666666666701</c:v>
                </c:pt>
                <c:pt idx="294">
                  <c:v>19.8</c:v>
                </c:pt>
                <c:pt idx="295">
                  <c:v>19.8333333333333</c:v>
                </c:pt>
                <c:pt idx="296">
                  <c:v>19.866666666666699</c:v>
                </c:pt>
                <c:pt idx="297">
                  <c:v>19.899999999999999</c:v>
                </c:pt>
                <c:pt idx="298">
                  <c:v>19.933333333333302</c:v>
                </c:pt>
                <c:pt idx="299">
                  <c:v>19.966666666666701</c:v>
                </c:pt>
                <c:pt idx="300">
                  <c:v>20</c:v>
                </c:pt>
              </c:numCache>
            </c:numRef>
          </c:xVal>
          <c:yVal>
            <c:numRef>
              <c:f>'S Parameter Plot 1'!$B$2:$B$302</c:f>
              <c:numCache>
                <c:formatCode>General</c:formatCode>
                <c:ptCount val="301"/>
                <c:pt idx="0">
                  <c:v>-6.7268345990306697</c:v>
                </c:pt>
                <c:pt idx="1">
                  <c:v>-6.8051128816957398</c:v>
                </c:pt>
                <c:pt idx="2">
                  <c:v>-6.8860690607374897</c:v>
                </c:pt>
                <c:pt idx="3">
                  <c:v>-6.9697203552282199</c:v>
                </c:pt>
                <c:pt idx="4">
                  <c:v>-7.0560954336229997</c:v>
                </c:pt>
                <c:pt idx="5">
                  <c:v>-7.1452346995881104</c:v>
                </c:pt>
                <c:pt idx="6">
                  <c:v>-7.23719053402779</c:v>
                </c:pt>
                <c:pt idx="7">
                  <c:v>-7.3320275000014901</c:v>
                </c:pt>
                <c:pt idx="8">
                  <c:v>-7.4298225172754497</c:v>
                </c:pt>
                <c:pt idx="9">
                  <c:v>-7.5306650132364101</c:v>
                </c:pt>
                <c:pt idx="10">
                  <c:v>-7.6346570568087397</c:v>
                </c:pt>
                <c:pt idx="11">
                  <c:v>-7.7419134818656703</c:v>
                </c:pt>
                <c:pt idx="12">
                  <c:v>-7.8525620064437502</c:v>
                </c:pt>
                <c:pt idx="13">
                  <c:v>-7.9667433538385097</c:v>
                </c:pt>
                <c:pt idx="14">
                  <c:v>-8.0846113813725093</c:v>
                </c:pt>
                <c:pt idx="15">
                  <c:v>-8.2063332223044991</c:v>
                </c:pt>
                <c:pt idx="16">
                  <c:v>-8.3320894459541393</c:v>
                </c:pt>
                <c:pt idx="17">
                  <c:v>-8.4620742406206908</c:v>
                </c:pt>
                <c:pt idx="18">
                  <c:v>-8.5964956232822907</c:v>
                </c:pt>
                <c:pt idx="19">
                  <c:v>-8.7355756792985009</c:v>
                </c:pt>
                <c:pt idx="20">
                  <c:v>-8.8795508343478993</c:v>
                </c:pt>
                <c:pt idx="21">
                  <c:v>-9.0286721595679094</c:v>
                </c:pt>
                <c:pt idx="22">
                  <c:v>-9.1832057091992407</c:v>
                </c:pt>
                <c:pt idx="23">
                  <c:v>-9.3434328878321296</c:v>
                </c:pt>
                <c:pt idx="24">
                  <c:v>-9.5096508414711192</c:v>
                </c:pt>
                <c:pt idx="25">
                  <c:v>-9.6821728628107095</c:v>
                </c:pt>
                <c:pt idx="26">
                  <c:v>-9.8613287960332308</c:v>
                </c:pt>
                <c:pt idx="27">
                  <c:v>-10.047465419729001</c:v>
                </c:pt>
                <c:pt idx="28">
                  <c:v>-10.240946777607601</c:v>
                </c:pt>
                <c:pt idx="29">
                  <c:v>-10.4421544147704</c:v>
                </c:pt>
                <c:pt idx="30">
                  <c:v>-10.651487461490699</c:v>
                </c:pt>
                <c:pt idx="31">
                  <c:v>-10.869362485317501</c:v>
                </c:pt>
                <c:pt idx="32">
                  <c:v>-11.096213004052199</c:v>
                </c:pt>
                <c:pt idx="33">
                  <c:v>-11.332488514350301</c:v>
                </c:pt>
                <c:pt idx="34">
                  <c:v>-11.5786528400245</c:v>
                </c:pt>
                <c:pt idx="35">
                  <c:v>-11.835181536116901</c:v>
                </c:pt>
                <c:pt idx="36">
                  <c:v>-12.1025579935979</c:v>
                </c:pt>
                <c:pt idx="37">
                  <c:v>-12.3812677671713</c:v>
                </c:pt>
                <c:pt idx="38">
                  <c:v>-12.671790484772901</c:v>
                </c:pt>
                <c:pt idx="39">
                  <c:v>-12.974588478633001</c:v>
                </c:pt>
                <c:pt idx="40">
                  <c:v>-13.290090987468</c:v>
                </c:pt>
                <c:pt idx="41">
                  <c:v>-13.618672397544801</c:v>
                </c:pt>
                <c:pt idx="42">
                  <c:v>-13.960622495396199</c:v>
                </c:pt>
                <c:pt idx="43">
                  <c:v>-14.316106077465401</c:v>
                </c:pt>
                <c:pt idx="44">
                  <c:v>-14.6851084945302</c:v>
                </c:pt>
                <c:pt idx="45">
                  <c:v>-15.0673628258211</c:v>
                </c:pt>
                <c:pt idx="46">
                  <c:v>-15.4622534732025</c:v>
                </c:pt>
                <c:pt idx="47">
                  <c:v>-15.868690271263899</c:v>
                </c:pt>
                <c:pt idx="48">
                  <c:v>-16.2849472073088</c:v>
                </c:pt>
                <c:pt idx="49">
                  <c:v>-16.708461438886701</c:v>
                </c:pt>
                <c:pt idx="50">
                  <c:v>-17.135593017843199</c:v>
                </c:pt>
                <c:pt idx="51">
                  <c:v>-17.561355886812098</c:v>
                </c:pt>
                <c:pt idx="52">
                  <c:v>-17.979149176435499</c:v>
                </c:pt>
                <c:pt idx="53">
                  <c:v>-18.380546827028301</c:v>
                </c:pt>
                <c:pt idx="54">
                  <c:v>-18.755241535458801</c:v>
                </c:pt>
                <c:pt idx="55">
                  <c:v>-19.091275068257001</c:v>
                </c:pt>
                <c:pt idx="56">
                  <c:v>-19.375694922722001</c:v>
                </c:pt>
                <c:pt idx="57">
                  <c:v>-19.595717744189301</c:v>
                </c:pt>
                <c:pt idx="58">
                  <c:v>-19.740323146466</c:v>
                </c:pt>
                <c:pt idx="59">
                  <c:v>-19.801973869806801</c:v>
                </c:pt>
                <c:pt idx="60">
                  <c:v>-19.7779744793765</c:v>
                </c:pt>
                <c:pt idx="61">
                  <c:v>-19.670996247904199</c:v>
                </c:pt>
                <c:pt idx="62">
                  <c:v>-19.488568247855302</c:v>
                </c:pt>
                <c:pt idx="63">
                  <c:v>-19.241728464212201</c:v>
                </c:pt>
                <c:pt idx="64">
                  <c:v>-18.943304770896301</c:v>
                </c:pt>
                <c:pt idx="65">
                  <c:v>-18.6063153318471</c:v>
                </c:pt>
                <c:pt idx="66">
                  <c:v>-18.242796347945401</c:v>
                </c:pt>
                <c:pt idx="67">
                  <c:v>-17.863136908517799</c:v>
                </c:pt>
                <c:pt idx="68">
                  <c:v>-17.475842323978</c:v>
                </c:pt>
                <c:pt idx="69">
                  <c:v>-17.087586285636402</c:v>
                </c:pt>
                <c:pt idx="70">
                  <c:v>-16.703419357520499</c:v>
                </c:pt>
                <c:pt idx="71">
                  <c:v>-16.3270371373501</c:v>
                </c:pt>
                <c:pt idx="72">
                  <c:v>-15.961049491094901</c:v>
                </c:pt>
                <c:pt idx="73">
                  <c:v>-15.6072214379163</c:v>
                </c:pt>
                <c:pt idx="74">
                  <c:v>-15.2666748844895</c:v>
                </c:pt>
                <c:pt idx="75">
                  <c:v>-14.940050676875</c:v>
                </c:pt>
                <c:pt idx="76">
                  <c:v>-14.6276352274187</c:v>
                </c:pt>
                <c:pt idx="77">
                  <c:v>-14.3294576041966</c:v>
                </c:pt>
                <c:pt idx="78">
                  <c:v>-14.0453629855309</c:v>
                </c:pt>
                <c:pt idx="79">
                  <c:v>-13.775067693806299</c:v>
                </c:pt>
                <c:pt idx="80">
                  <c:v>-13.518200119192</c:v>
                </c:pt>
                <c:pt idx="81">
                  <c:v>-13.2743309595692</c:v>
                </c:pt>
                <c:pt idx="82">
                  <c:v>-13.042995433639801</c:v>
                </c:pt>
                <c:pt idx="83">
                  <c:v>-12.823709494910901</c:v>
                </c:pt>
                <c:pt idx="84">
                  <c:v>-12.615981577882501</c:v>
                </c:pt>
                <c:pt idx="85">
                  <c:v>-12.4193210251044</c:v>
                </c:pt>
                <c:pt idx="86">
                  <c:v>-12.2332440530648</c:v>
                </c:pt>
                <c:pt idx="87">
                  <c:v>-12.0572778960892</c:v>
                </c:pt>
                <c:pt idx="88">
                  <c:v>-11.8909636037985</c:v>
                </c:pt>
                <c:pt idx="89">
                  <c:v>-11.733857845770199</c:v>
                </c:pt>
                <c:pt idx="90">
                  <c:v>-11.585533986381799</c:v>
                </c:pt>
                <c:pt idx="91">
                  <c:v>-11.4455826254871</c:v>
                </c:pt>
                <c:pt idx="92">
                  <c:v>-11.313611750594299</c:v>
                </c:pt>
                <c:pt idx="93">
                  <c:v>-11.1892466090684</c:v>
                </c:pt>
                <c:pt idx="94">
                  <c:v>-11.0721293812753</c:v>
                </c:pt>
                <c:pt idx="95">
                  <c:v>-10.9619187150637</c:v>
                </c:pt>
                <c:pt idx="96">
                  <c:v>-10.858289166658301</c:v>
                </c:pt>
                <c:pt idx="97">
                  <c:v>-10.7609305816319</c:v>
                </c:pt>
                <c:pt idx="98">
                  <c:v>-10.6695474410873</c:v>
                </c:pt>
                <c:pt idx="99">
                  <c:v>-10.5838581917835</c:v>
                </c:pt>
                <c:pt idx="100">
                  <c:v>-10.5035945741384</c:v>
                </c:pt>
                <c:pt idx="101">
                  <c:v>-10.4285009584283</c:v>
                </c:pt>
                <c:pt idx="102">
                  <c:v>-10.358333696767399</c:v>
                </c:pt>
                <c:pt idx="103">
                  <c:v>-10.2928604963735</c:v>
                </c:pt>
                <c:pt idx="104">
                  <c:v>-10.231859818051699</c:v>
                </c:pt>
                <c:pt idx="105">
                  <c:v>-10.175120302605899</c:v>
                </c:pt>
                <c:pt idx="106">
                  <c:v>-10.1224402269523</c:v>
                </c:pt>
                <c:pt idx="107">
                  <c:v>-10.0736269909873</c:v>
                </c:pt>
                <c:pt idx="108">
                  <c:v>-10.028496635681799</c:v>
                </c:pt>
                <c:pt idx="109">
                  <c:v>-9.9868733924285404</c:v>
                </c:pt>
                <c:pt idx="110">
                  <c:v>-9.9485892633112396</c:v>
                </c:pt>
                <c:pt idx="111">
                  <c:v>-9.9134836316758097</c:v>
                </c:pt>
                <c:pt idx="112">
                  <c:v>-9.8814029021512297</c:v>
                </c:pt>
                <c:pt idx="113">
                  <c:v>-9.8522001690862098</c:v>
                </c:pt>
                <c:pt idx="114">
                  <c:v>-9.8257349122126296</c:v>
                </c:pt>
                <c:pt idx="115">
                  <c:v>-9.8018727182265302</c:v>
                </c:pt>
                <c:pt idx="116">
                  <c:v>-9.7804850268820207</c:v>
                </c:pt>
                <c:pt idx="117">
                  <c:v>-9.7614489001141198</c:v>
                </c:pt>
                <c:pt idx="118">
                  <c:v>-9.7446468126465504</c:v>
                </c:pt>
                <c:pt idx="119">
                  <c:v>-9.7299664624966002</c:v>
                </c:pt>
                <c:pt idx="120">
                  <c:v>-9.7173005997533206</c:v>
                </c:pt>
                <c:pt idx="121">
                  <c:v>-9.7065468719817094</c:v>
                </c:pt>
                <c:pt idx="122">
                  <c:v>-9.6976076845912793</c:v>
                </c:pt>
                <c:pt idx="123">
                  <c:v>-9.6903900744968698</c:v>
                </c:pt>
                <c:pt idx="124">
                  <c:v>-9.6848055953952095</c:v>
                </c:pt>
                <c:pt idx="125">
                  <c:v>-9.6807702129808906</c:v>
                </c:pt>
                <c:pt idx="126">
                  <c:v>-9.6782042084253899</c:v>
                </c:pt>
                <c:pt idx="127">
                  <c:v>-9.6770320884443706</c:v>
                </c:pt>
                <c:pt idx="128">
                  <c:v>-9.6771825002801108</c:v>
                </c:pt>
                <c:pt idx="129">
                  <c:v>-9.6785881499241206</c:v>
                </c:pt>
                <c:pt idx="130">
                  <c:v>-9.6811857219019402</c:v>
                </c:pt>
                <c:pt idx="131">
                  <c:v>-9.6849157989346999</c:v>
                </c:pt>
                <c:pt idx="132">
                  <c:v>-9.6897227797802898</c:v>
                </c:pt>
                <c:pt idx="133">
                  <c:v>-9.6955547935416906</c:v>
                </c:pt>
                <c:pt idx="134">
                  <c:v>-9.7023636087079499</c:v>
                </c:pt>
                <c:pt idx="135">
                  <c:v>-9.7101045351692292</c:v>
                </c:pt>
                <c:pt idx="136">
                  <c:v>-9.7187363174168002</c:v>
                </c:pt>
                <c:pt idx="137">
                  <c:v>-9.7282210171063905</c:v>
                </c:pt>
                <c:pt idx="138">
                  <c:v>-9.7385238831286305</c:v>
                </c:pt>
                <c:pt idx="139">
                  <c:v>-9.7496132072949901</c:v>
                </c:pt>
                <c:pt idx="140">
                  <c:v>-9.76146016371505</c:v>
                </c:pt>
                <c:pt idx="141">
                  <c:v>-9.7740386299121198</c:v>
                </c:pt>
                <c:pt idx="142">
                  <c:v>-9.7873249877056203</c:v>
                </c:pt>
                <c:pt idx="143">
                  <c:v>-9.8012979018802309</c:v>
                </c:pt>
                <c:pt idx="144">
                  <c:v>-9.8159380746725091</c:v>
                </c:pt>
                <c:pt idx="145">
                  <c:v>-9.8312279741395905</c:v>
                </c:pt>
                <c:pt idx="146">
                  <c:v>-9.8471515345356</c:v>
                </c:pt>
                <c:pt idx="147">
                  <c:v>-9.86369382692261</c:v>
                </c:pt>
                <c:pt idx="148">
                  <c:v>-9.8808406983865193</c:v>
                </c:pt>
                <c:pt idx="149">
                  <c:v>-9.8985783784258992</c:v>
                </c:pt>
                <c:pt idx="150">
                  <c:v>-9.91689305134358</c:v>
                </c:pt>
                <c:pt idx="151">
                  <c:v>-9.9357703938058393</c:v>
                </c:pt>
                <c:pt idx="152">
                  <c:v>-9.9551950771510302</c:v>
                </c:pt>
                <c:pt idx="153">
                  <c:v>-9.9751502345436993</c:v>
                </c:pt>
                <c:pt idx="154">
                  <c:v>-9.9956168936888705</c:v>
                </c:pt>
                <c:pt idx="155">
                  <c:v>-10.0165733765519</c:v>
                </c:pt>
                <c:pt idx="156">
                  <c:v>-10.0379946683874</c:v>
                </c:pt>
                <c:pt idx="157">
                  <c:v>-10.059851759367501</c:v>
                </c:pt>
                <c:pt idx="158">
                  <c:v>-10.082110963217801</c:v>
                </c:pt>
                <c:pt idx="159">
                  <c:v>-10.1047332185268</c:v>
                </c:pt>
                <c:pt idx="160">
                  <c:v>-10.1276733797795</c:v>
                </c:pt>
                <c:pt idx="161">
                  <c:v>-10.150879506668799</c:v>
                </c:pt>
                <c:pt idx="162">
                  <c:v>-10.174292161845001</c:v>
                </c:pt>
                <c:pt idx="163">
                  <c:v>-10.197843728948101</c:v>
                </c:pt>
                <c:pt idx="164">
                  <c:v>-10.221457764481601</c:v>
                </c:pt>
                <c:pt idx="165">
                  <c:v>-10.2450483988009</c:v>
                </c:pt>
                <c:pt idx="166">
                  <c:v>-10.2685198031272</c:v>
                </c:pt>
                <c:pt idx="167">
                  <c:v>-10.2917657409906</c:v>
                </c:pt>
                <c:pt idx="168">
                  <c:v>-10.3146692237696</c:v>
                </c:pt>
                <c:pt idx="169">
                  <c:v>-10.337102290926699</c:v>
                </c:pt>
                <c:pt idx="170">
                  <c:v>-10.358925936024599</c:v>
                </c:pt>
                <c:pt idx="171">
                  <c:v>-10.379990199539399</c:v>
                </c:pt>
                <c:pt idx="172">
                  <c:v>-10.400134448732301</c:v>
                </c:pt>
                <c:pt idx="173">
                  <c:v>-10.419187863291199</c:v>
                </c:pt>
                <c:pt idx="174">
                  <c:v>-10.436970142997501</c:v>
                </c:pt>
                <c:pt idx="175">
                  <c:v>-10.4532924502325</c:v>
                </c:pt>
                <c:pt idx="176">
                  <c:v>-10.4679585956575</c:v>
                </c:pt>
                <c:pt idx="177">
                  <c:v>-10.4807664698812</c:v>
                </c:pt>
                <c:pt idx="178">
                  <c:v>-10.4915097174196</c:v>
                </c:pt>
                <c:pt idx="179">
                  <c:v>-10.4999796418742</c:v>
                </c:pt>
                <c:pt idx="180">
                  <c:v>-10.5059673232057</c:v>
                </c:pt>
                <c:pt idx="181">
                  <c:v>-10.509265919537199</c:v>
                </c:pt>
                <c:pt idx="182">
                  <c:v>-10.509673117424599</c:v>
                </c:pt>
                <c:pt idx="183">
                  <c:v>-10.506993686408</c:v>
                </c:pt>
                <c:pt idx="184">
                  <c:v>-10.501042086358799</c:v>
                </c:pt>
                <c:pt idx="185">
                  <c:v>-10.4916450701395</c:v>
                </c:pt>
                <c:pt idx="186">
                  <c:v>-10.4786442198589</c:v>
                </c:pt>
                <c:pt idx="187">
                  <c:v>-10.4618983529363</c:v>
                </c:pt>
                <c:pt idx="188">
                  <c:v>-10.4412857346002</c:v>
                </c:pt>
                <c:pt idx="189">
                  <c:v>-10.416706036503699</c:v>
                </c:pt>
                <c:pt idx="190">
                  <c:v>-10.3880819868758</c:v>
                </c:pt>
                <c:pt idx="191">
                  <c:v>-10.355360665874301</c:v>
                </c:pt>
                <c:pt idx="192">
                  <c:v>-10.318514410236199</c:v>
                </c:pt>
                <c:pt idx="193">
                  <c:v>-10.277541303440101</c:v>
                </c:pt>
                <c:pt idx="194">
                  <c:v>-10.232465240792999</c:v>
                </c:pt>
                <c:pt idx="195">
                  <c:v>-10.183335572424699</c:v>
                </c:pt>
                <c:pt idx="196">
                  <c:v>-10.130226340408299</c:v>
                </c:pt>
                <c:pt idx="197">
                  <c:v>-10.073235138433001</c:v>
                </c:pt>
                <c:pt idx="198">
                  <c:v>-10.0124816330431</c:v>
                </c:pt>
                <c:pt idx="199">
                  <c:v>-9.9481057939443502</c:v>
                </c:pt>
                <c:pt idx="200">
                  <c:v>-9.8802658869835902</c:v>
                </c:pt>
                <c:pt idx="201">
                  <c:v>-9.8091362869601593</c:v>
                </c:pt>
                <c:pt idx="202">
                  <c:v>-9.73490516849089</c:v>
                </c:pt>
                <c:pt idx="203">
                  <c:v>-9.6577721318966603</c:v>
                </c:pt>
                <c:pt idx="204">
                  <c:v>-9.5779458178038102</c:v>
                </c:pt>
                <c:pt idx="205">
                  <c:v>-9.4956415592545795</c:v>
                </c:pt>
                <c:pt idx="206">
                  <c:v>-9.4110791140333401</c:v>
                </c:pt>
                <c:pt idx="207">
                  <c:v>-9.3244805130595605</c:v>
                </c:pt>
                <c:pt idx="208">
                  <c:v>-9.2360680535073101</c:v>
                </c:pt>
                <c:pt idx="209">
                  <c:v>-9.1460624581563401</c:v>
                </c:pt>
                <c:pt idx="210">
                  <c:v>-9.0546812156431997</c:v>
                </c:pt>
                <c:pt idx="211">
                  <c:v>-8.9621371100178209</c:v>
                </c:pt>
                <c:pt idx="212">
                  <c:v>-8.8686369424810394</c:v>
                </c:pt>
                <c:pt idx="213">
                  <c:v>-8.7743804434533494</c:v>
                </c:pt>
                <c:pt idx="214">
                  <c:v>-8.6795593692589694</c:v>
                </c:pt>
                <c:pt idx="215">
                  <c:v>-8.5843567746871301</c:v>
                </c:pt>
                <c:pt idx="216">
                  <c:v>-8.4889464504389807</c:v>
                </c:pt>
                <c:pt idx="217">
                  <c:v>-8.3934925129283098</c:v>
                </c:pt>
                <c:pt idx="218">
                  <c:v>-8.2981491329839105</c:v>
                </c:pt>
                <c:pt idx="219">
                  <c:v>-8.2030603895796599</c:v>
                </c:pt>
                <c:pt idx="220">
                  <c:v>-8.1083602347164803</c:v>
                </c:pt>
                <c:pt idx="221">
                  <c:v>-8.0141725559082904</c:v>
                </c:pt>
                <c:pt idx="222">
                  <c:v>-7.9206113232704496</c:v>
                </c:pt>
                <c:pt idx="223">
                  <c:v>-7.8277808089285603</c:v>
                </c:pt>
                <c:pt idx="224">
                  <c:v>-7.7357758672908297</c:v>
                </c:pt>
                <c:pt idx="225">
                  <c:v>-7.64468226559194</c:v>
                </c:pt>
                <c:pt idx="226">
                  <c:v>-7.5545770550007401</c:v>
                </c:pt>
                <c:pt idx="227">
                  <c:v>-7.4655289734618204</c:v>
                </c:pt>
                <c:pt idx="228">
                  <c:v>-7.3775988722692896</c:v>
                </c:pt>
                <c:pt idx="229">
                  <c:v>-7.29084015916035</c:v>
                </c:pt>
                <c:pt idx="230">
                  <c:v>-7.20529925145925</c:v>
                </c:pt>
                <c:pt idx="231">
                  <c:v>-7.1210160334747199</c:v>
                </c:pt>
                <c:pt idx="232">
                  <c:v>-7.0380243129801103</c:v>
                </c:pt>
                <c:pt idx="233">
                  <c:v>-6.9563522721860203</c:v>
                </c:pt>
                <c:pt idx="234">
                  <c:v>-6.8760229091363998</c:v>
                </c:pt>
                <c:pt idx="235">
                  <c:v>-6.7970544659452203</c:v>
                </c:pt>
                <c:pt idx="236">
                  <c:v>-6.7194608407491296</c:v>
                </c:pt>
                <c:pt idx="237">
                  <c:v>-6.6432519806646502</c:v>
                </c:pt>
                <c:pt idx="238">
                  <c:v>-6.5684342534354601</c:v>
                </c:pt>
                <c:pt idx="239">
                  <c:v>-6.4950107958355296</c:v>
                </c:pt>
                <c:pt idx="240">
                  <c:v>-6.4229818372461196</c:v>
                </c:pt>
                <c:pt idx="241">
                  <c:v>-6.3523449971678003</c:v>
                </c:pt>
                <c:pt idx="242">
                  <c:v>-6.28309555576657</c:v>
                </c:pt>
                <c:pt idx="243">
                  <c:v>-6.2152266968676004</c:v>
                </c:pt>
                <c:pt idx="244">
                  <c:v>-6.14872972312165</c:v>
                </c:pt>
                <c:pt idx="245">
                  <c:v>-6.0835942433761403</c:v>
                </c:pt>
                <c:pt idx="246">
                  <c:v>-6.0198083325691396</c:v>
                </c:pt>
                <c:pt idx="247">
                  <c:v>-5.9573586647459198</c:v>
                </c:pt>
                <c:pt idx="248">
                  <c:v>-5.8962306200729504</c:v>
                </c:pt>
                <c:pt idx="249">
                  <c:v>-5.8364083669760598</c:v>
                </c:pt>
                <c:pt idx="250">
                  <c:v>-5.7778749207729696</c:v>
                </c:pt>
                <c:pt idx="251">
                  <c:v>-5.7206121804023802</c:v>
                </c:pt>
                <c:pt idx="252">
                  <c:v>-5.6646009450567503</c:v>
                </c:pt>
                <c:pt idx="253">
                  <c:v>-5.6098209127167697</c:v>
                </c:pt>
                <c:pt idx="254">
                  <c:v>-5.5562506627593802</c:v>
                </c:pt>
                <c:pt idx="255">
                  <c:v>-5.5038676249537897</c:v>
                </c:pt>
                <c:pt idx="256">
                  <c:v>-5.4526480372826898</c:v>
                </c:pt>
                <c:pt idx="257">
                  <c:v>-5.40256689512767</c:v>
                </c:pt>
                <c:pt idx="258">
                  <c:v>-5.3535978944239302</c:v>
                </c:pt>
                <c:pt idx="259">
                  <c:v>-5.3057133714331304</c:v>
                </c:pt>
                <c:pt idx="260">
                  <c:v>-5.25888424180265</c:v>
                </c:pt>
                <c:pt idx="261">
                  <c:v>-5.2130799415632199</c:v>
                </c:pt>
                <c:pt idx="262">
                  <c:v>-5.16826837267699</c:v>
                </c:pt>
                <c:pt idx="263">
                  <c:v>-5.1244158556855002</c:v>
                </c:pt>
                <c:pt idx="264">
                  <c:v>-5.0814870919111499</c:v>
                </c:pt>
                <c:pt idx="265">
                  <c:v>-5.0394451375497198</c:v>
                </c:pt>
                <c:pt idx="266">
                  <c:v>-4.9982513918585001</c:v>
                </c:pt>
                <c:pt idx="267">
                  <c:v>-4.9578656014833902</c:v>
                </c:pt>
                <c:pt idx="268">
                  <c:v>-4.9182458827968398</c:v>
                </c:pt>
                <c:pt idx="269">
                  <c:v>-4.8793487639353001</c:v>
                </c:pt>
                <c:pt idx="270">
                  <c:v>-4.84112924802628</c:v>
                </c:pt>
                <c:pt idx="271">
                  <c:v>-4.8035408988932504</c:v>
                </c:pt>
                <c:pt idx="272">
                  <c:v>-4.7665359503250997</c:v>
                </c:pt>
                <c:pt idx="273">
                  <c:v>-4.7300654397887696</c:v>
                </c:pt>
                <c:pt idx="274">
                  <c:v>-4.6940793672630203</c:v>
                </c:pt>
                <c:pt idx="275">
                  <c:v>-4.6585268796786696</c:v>
                </c:pt>
                <c:pt idx="276">
                  <c:v>-4.6233564812610304</c:v>
                </c:pt>
                <c:pt idx="277">
                  <c:v>-4.5885162698926898</c:v>
                </c:pt>
                <c:pt idx="278">
                  <c:v>-4.5539541994517201</c:v>
                </c:pt>
                <c:pt idx="279">
                  <c:v>-4.5196183679221198</c:v>
                </c:pt>
                <c:pt idx="280">
                  <c:v>-4.4854573309285097</c:v>
                </c:pt>
                <c:pt idx="281">
                  <c:v>-4.4514204402149504</c:v>
                </c:pt>
                <c:pt idx="282">
                  <c:v>-4.4174582064560202</c:v>
                </c:pt>
                <c:pt idx="283">
                  <c:v>-4.3835226856647198</c:v>
                </c:pt>
                <c:pt idx="284">
                  <c:v>-4.3495678883396396</c:v>
                </c:pt>
                <c:pt idx="285">
                  <c:v>-4.3155502103632903</c:v>
                </c:pt>
                <c:pt idx="286">
                  <c:v>-4.2814288845238604</c:v>
                </c:pt>
                <c:pt idx="287">
                  <c:v>-4.2471664513817204</c:v>
                </c:pt>
                <c:pt idx="288">
                  <c:v>-4.2127292480205796</c:v>
                </c:pt>
                <c:pt idx="289">
                  <c:v>-4.1780879130160304</c:v>
                </c:pt>
                <c:pt idx="290">
                  <c:v>-4.1432179057110501</c:v>
                </c:pt>
                <c:pt idx="291">
                  <c:v>-4.1081000375941104</c:v>
                </c:pt>
                <c:pt idx="292">
                  <c:v>-4.0727210132309599</c:v>
                </c:pt>
                <c:pt idx="293">
                  <c:v>-4.0370739777984896</c:v>
                </c:pt>
                <c:pt idx="294">
                  <c:v>-4.0011590677934299</c:v>
                </c:pt>
                <c:pt idx="295">
                  <c:v>-3.9649839609416202</c:v>
                </c:pt>
                <c:pt idx="296">
                  <c:v>-3.9285644207128199</c:v>
                </c:pt>
                <c:pt idx="297">
                  <c:v>-3.8919248301384601</c:v>
                </c:pt>
                <c:pt idx="298">
                  <c:v>-3.85509870884664</c:v>
                </c:pt>
                <c:pt idx="299">
                  <c:v>-3.8181292063730301</c:v>
                </c:pt>
                <c:pt idx="300">
                  <c:v>-3.7810695638787402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F3-44D1-9F2E-DF4FBA872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713887"/>
        <c:axId val="257722527"/>
      </c:scatterChart>
      <c:valAx>
        <c:axId val="257713887"/>
        <c:scaling>
          <c:orientation val="minMax"/>
          <c:max val="17"/>
          <c:min val="1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722527"/>
        <c:crosses val="autoZero"/>
        <c:crossBetween val="midCat"/>
      </c:valAx>
      <c:valAx>
        <c:axId val="257722527"/>
        <c:scaling>
          <c:orientation val="minMax"/>
          <c:max val="-8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713887"/>
        <c:crosses val="autoZero"/>
        <c:crossBetween val="midCat"/>
      </c:valAx>
      <c:spPr>
        <a:noFill/>
        <a:ln>
          <a:solidFill>
            <a:schemeClr val="tx2">
              <a:alpha val="59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B3182-BBA9-4501-8065-6C9CB156D67E}" type="doc">
      <dgm:prSet loTypeId="urn:microsoft.com/office/officeart/2008/layout/AlternatingHexagons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F806FE-65FE-4FEF-A698-480B35858A82}">
      <dgm:prSet phldrT="[Text]" custT="1"/>
      <dgm:spPr>
        <a:solidFill>
          <a:srgbClr val="0A232F">
            <a:alpha val="70000"/>
          </a:srgbClr>
        </a:solidFill>
      </dgm:spPr>
      <dgm:t>
        <a:bodyPr/>
        <a:lstStyle/>
        <a:p>
          <a:r>
            <a:rPr lang="en-US" sz="6000" b="1" dirty="0"/>
            <a:t>MTOW </a:t>
          </a:r>
          <a:r>
            <a:rPr lang="en-US" sz="6000" b="1" dirty="0">
              <a:latin typeface="Cambria Math" panose="02040503050406030204" pitchFamily="18" charset="0"/>
              <a:ea typeface="Cambria Math" panose="02040503050406030204" pitchFamily="18" charset="0"/>
            </a:rPr>
            <a:t>8kg</a:t>
          </a:r>
        </a:p>
      </dgm:t>
    </dgm:pt>
    <dgm:pt modelId="{D47D9633-6D39-4AEB-80BC-06D075440EC7}" type="parTrans" cxnId="{199532F3-2140-455A-8E8E-FC6991184C5A}">
      <dgm:prSet/>
      <dgm:spPr/>
      <dgm:t>
        <a:bodyPr/>
        <a:lstStyle/>
        <a:p>
          <a:endParaRPr lang="en-US"/>
        </a:p>
      </dgm:t>
    </dgm:pt>
    <dgm:pt modelId="{C5DCF856-6163-4C2E-B4AB-667D34E86763}" type="sibTrans" cxnId="{199532F3-2140-455A-8E8E-FC6991184C5A}">
      <dgm:prSet/>
      <dgm:spPr>
        <a:solidFill>
          <a:srgbClr val="0A232F">
            <a:alpha val="70000"/>
          </a:srgbClr>
        </a:solidFill>
      </dgm:spPr>
      <dgm:t>
        <a:bodyPr/>
        <a:lstStyle/>
        <a:p>
          <a:endParaRPr lang="en-US"/>
        </a:p>
      </dgm:t>
    </dgm:pt>
    <dgm:pt modelId="{79C1D9B5-609A-4E77-A851-D8D0AD805434}">
      <dgm:prSet phldrT="[Text]" custT="1"/>
      <dgm:spPr/>
      <dgm:t>
        <a:bodyPr/>
        <a:lstStyle/>
        <a:p>
          <a:endParaRPr lang="en-US" sz="6000" b="1" i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B98124-3106-4A8E-8EE5-4C96847B1B77}" type="parTrans" cxnId="{6784A14D-4F47-4A8F-B056-03D30C7994D5}">
      <dgm:prSet/>
      <dgm:spPr/>
      <dgm:t>
        <a:bodyPr/>
        <a:lstStyle/>
        <a:p>
          <a:endParaRPr lang="en-US"/>
        </a:p>
      </dgm:t>
    </dgm:pt>
    <dgm:pt modelId="{5DAB216F-C022-4406-A2D8-D1D1E6271198}" type="sibTrans" cxnId="{6784A14D-4F47-4A8F-B056-03D30C7994D5}">
      <dgm:prSet/>
      <dgm:spPr>
        <a:solidFill>
          <a:srgbClr val="0A232F">
            <a:alpha val="70000"/>
          </a:srgbClr>
        </a:solidFill>
      </dgm:spPr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BBFABF27-9D87-4B3B-AF8A-212116272957}">
          <dgm:prSet phldrT="[Text]" custT="1"/>
          <dgm:spPr>
            <a:solidFill>
              <a:srgbClr val="0A232F">
                <a:alpha val="70000"/>
              </a:srgbClr>
            </a:solidFill>
          </dgm:spPr>
          <dgm:t>
            <a:bodyPr/>
            <a:lstStyle/>
            <a:p>
              <a:r>
                <a:rPr lang="en-US" sz="6000" b="1" dirty="0" err="1"/>
                <a:t>Covere</a:t>
              </a:r>
              <a:r>
                <a:rPr lang="en-US" sz="6000" b="1" dirty="0"/>
                <a:t>-d Area </a:t>
              </a:r>
              <a14:m>
                <m:oMath xmlns:m="http://schemas.openxmlformats.org/officeDocument/2006/math">
                  <m:r>
                    <a:rPr lang="en-US" sz="6000" b="1" i="0" smtClean="0">
                      <a:latin typeface="Cambria Math" panose="02040503050406030204" pitchFamily="18" charset="0"/>
                    </a:rPr>
                    <m:t>𝟑</m:t>
                  </m:r>
                  <m:sSup>
                    <m:sSupPr>
                      <m:ctrlPr>
                        <a:rPr lang="en-US" sz="6000" b="1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𝒌𝒎</m:t>
                      </m:r>
                    </m:e>
                    <m:sup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𝟐</m:t>
                      </m:r>
                    </m:sup>
                  </m:sSup>
                </m:oMath>
              </a14:m>
              <a:endParaRPr lang="en-US" sz="6000" b="1" dirty="0"/>
            </a:p>
          </dgm:t>
        </dgm:pt>
      </mc:Choice>
      <mc:Fallback>
        <dgm:pt modelId="{BBFABF27-9D87-4B3B-AF8A-212116272957}">
          <dgm:prSet phldrT="[Text]" custT="1"/>
          <dgm:spPr>
            <a:solidFill>
              <a:srgbClr val="0A232F">
                <a:alpha val="70000"/>
              </a:srgbClr>
            </a:solidFill>
          </dgm:spPr>
          <dgm:t>
            <a:bodyPr/>
            <a:lstStyle/>
            <a:p>
              <a:r>
                <a:rPr lang="en-US" sz="6000" b="1" dirty="0" err="1"/>
                <a:t>Covere</a:t>
              </a:r>
              <a:r>
                <a:rPr lang="en-US" sz="6000" b="1" dirty="0"/>
                <a:t>-d Area </a:t>
              </a:r>
              <a:r>
                <a:rPr lang="en-US" sz="6000" b="1" i="0">
                  <a:latin typeface="Cambria Math" panose="02040503050406030204" pitchFamily="18" charset="0"/>
                </a:rPr>
                <a:t>𝟑〖𝒌𝒎〗^𝟐</a:t>
              </a:r>
              <a:endParaRPr lang="en-US" sz="6000" b="1" dirty="0"/>
            </a:p>
          </dgm:t>
        </dgm:pt>
      </mc:Fallback>
    </mc:AlternateContent>
    <dgm:pt modelId="{DF5259BC-856D-41C1-AEE6-FEBF1E308916}" type="parTrans" cxnId="{A98DEA20-7C24-43D3-B89F-D4AEEC361A13}">
      <dgm:prSet/>
      <dgm:spPr/>
      <dgm:t>
        <a:bodyPr/>
        <a:lstStyle/>
        <a:p>
          <a:endParaRPr lang="en-US"/>
        </a:p>
      </dgm:t>
    </dgm:pt>
    <dgm:pt modelId="{F3CE02B9-45E2-444E-AEEA-66378E7A6565}" type="sibTrans" cxnId="{A98DEA20-7C24-43D3-B89F-D4AEEC361A13}">
      <dgm:prSet/>
      <dgm:spPr>
        <a:solidFill>
          <a:srgbClr val="0A232F">
            <a:alpha val="70000"/>
          </a:srgbClr>
        </a:solidFill>
      </dgm:spPr>
      <dgm:t>
        <a:bodyPr/>
        <a:lstStyle/>
        <a:p>
          <a:endParaRPr lang="en-US"/>
        </a:p>
      </dgm:t>
    </dgm:pt>
    <dgm:pt modelId="{B0927EF8-E97A-4834-98B0-34AC1CC0129B}" type="pres">
      <dgm:prSet presAssocID="{79BB3182-BBA9-4501-8065-6C9CB156D67E}" presName="Name0" presStyleCnt="0">
        <dgm:presLayoutVars>
          <dgm:chMax/>
          <dgm:chPref/>
          <dgm:dir/>
          <dgm:animLvl val="lvl"/>
        </dgm:presLayoutVars>
      </dgm:prSet>
      <dgm:spPr/>
    </dgm:pt>
    <dgm:pt modelId="{B15149F8-C346-4456-B5EA-77D8425A6BBF}" type="pres">
      <dgm:prSet presAssocID="{3FF806FE-65FE-4FEF-A698-480B35858A82}" presName="composite" presStyleCnt="0"/>
      <dgm:spPr/>
    </dgm:pt>
    <dgm:pt modelId="{6EA42DA3-5FF5-44DF-9154-40B5E77F4178}" type="pres">
      <dgm:prSet presAssocID="{3FF806FE-65FE-4FEF-A698-480B35858A8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3D4349E-4C6A-4702-84C1-C93698FFA2AE}" type="pres">
      <dgm:prSet presAssocID="{3FF806FE-65FE-4FEF-A698-480B35858A8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A9211A2-AB81-47CC-90A0-7040017B9A4A}" type="pres">
      <dgm:prSet presAssocID="{3FF806FE-65FE-4FEF-A698-480B35858A82}" presName="BalanceSpacing" presStyleCnt="0"/>
      <dgm:spPr/>
    </dgm:pt>
    <dgm:pt modelId="{7BC79046-7193-4607-A7FD-E93961793A04}" type="pres">
      <dgm:prSet presAssocID="{3FF806FE-65FE-4FEF-A698-480B35858A82}" presName="BalanceSpacing1" presStyleCnt="0"/>
      <dgm:spPr/>
    </dgm:pt>
    <dgm:pt modelId="{F32F1CB4-6E93-46DE-AE43-331261032BB4}" type="pres">
      <dgm:prSet presAssocID="{C5DCF856-6163-4C2E-B4AB-667D34E86763}" presName="Accent1Text" presStyleLbl="node1" presStyleIdx="1" presStyleCnt="6"/>
      <dgm:spPr/>
    </dgm:pt>
    <dgm:pt modelId="{8AD1ED94-2B55-4984-AB48-2C1AEA33A5B8}" type="pres">
      <dgm:prSet presAssocID="{C5DCF856-6163-4C2E-B4AB-667D34E86763}" presName="spaceBetweenRectangles" presStyleCnt="0"/>
      <dgm:spPr/>
    </dgm:pt>
    <dgm:pt modelId="{5AC15D53-60EF-472F-AE39-631E5D6073D0}" type="pres">
      <dgm:prSet presAssocID="{79C1D9B5-609A-4E77-A851-D8D0AD805434}" presName="composite" presStyleCnt="0"/>
      <dgm:spPr/>
    </dgm:pt>
    <dgm:pt modelId="{E9C63B8D-3052-4825-8CEF-CE940997EB8E}" type="pres">
      <dgm:prSet presAssocID="{79C1D9B5-609A-4E77-A851-D8D0AD80543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D489449-F5C4-45B6-88C4-0B336D007F49}" type="pres">
      <dgm:prSet presAssocID="{79C1D9B5-609A-4E77-A851-D8D0AD8054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A304483-58B6-4238-8BC9-6F03CCDE5FC3}" type="pres">
      <dgm:prSet presAssocID="{79C1D9B5-609A-4E77-A851-D8D0AD805434}" presName="BalanceSpacing" presStyleCnt="0"/>
      <dgm:spPr/>
    </dgm:pt>
    <dgm:pt modelId="{0868E939-3CD5-4CCE-A42A-0919CB50AFC0}" type="pres">
      <dgm:prSet presAssocID="{79C1D9B5-609A-4E77-A851-D8D0AD805434}" presName="BalanceSpacing1" presStyleCnt="0"/>
      <dgm:spPr/>
    </dgm:pt>
    <dgm:pt modelId="{33ACB326-55FC-4B9B-A7CC-430C1310A6BD}" type="pres">
      <dgm:prSet presAssocID="{5DAB216F-C022-4406-A2D8-D1D1E6271198}" presName="Accent1Text" presStyleLbl="node1" presStyleIdx="3" presStyleCnt="6"/>
      <dgm:spPr/>
    </dgm:pt>
    <dgm:pt modelId="{8B3EC082-28E1-4175-99B8-5320A03B9899}" type="pres">
      <dgm:prSet presAssocID="{5DAB216F-C022-4406-A2D8-D1D1E6271198}" presName="spaceBetweenRectangles" presStyleCnt="0"/>
      <dgm:spPr/>
    </dgm:pt>
    <dgm:pt modelId="{E43E8D6C-CDA5-48F8-AD8E-34D0B75839CB}" type="pres">
      <dgm:prSet presAssocID="{BBFABF27-9D87-4B3B-AF8A-212116272957}" presName="composite" presStyleCnt="0"/>
      <dgm:spPr/>
    </dgm:pt>
    <dgm:pt modelId="{099C172D-823C-466D-B721-EAB8959D4309}" type="pres">
      <dgm:prSet presAssocID="{BBFABF27-9D87-4B3B-AF8A-212116272957}" presName="Parent1" presStyleLbl="node1" presStyleIdx="4" presStyleCnt="6" custScaleX="107053">
        <dgm:presLayoutVars>
          <dgm:chMax val="1"/>
          <dgm:chPref val="1"/>
          <dgm:bulletEnabled val="1"/>
        </dgm:presLayoutVars>
      </dgm:prSet>
      <dgm:spPr/>
    </dgm:pt>
    <dgm:pt modelId="{4FBAAF37-300A-4C4C-931B-67223B54C57B}" type="pres">
      <dgm:prSet presAssocID="{BBFABF27-9D87-4B3B-AF8A-21211627295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F2E3054-3DC3-40BD-A71E-A9CBA315E937}" type="pres">
      <dgm:prSet presAssocID="{BBFABF27-9D87-4B3B-AF8A-212116272957}" presName="BalanceSpacing" presStyleCnt="0"/>
      <dgm:spPr/>
    </dgm:pt>
    <dgm:pt modelId="{50B93027-4D2F-4DD1-BF77-153259BF2832}" type="pres">
      <dgm:prSet presAssocID="{BBFABF27-9D87-4B3B-AF8A-212116272957}" presName="BalanceSpacing1" presStyleCnt="0"/>
      <dgm:spPr/>
    </dgm:pt>
    <dgm:pt modelId="{9DBC8FB5-410D-45DD-8343-DA8C51CE1F11}" type="pres">
      <dgm:prSet presAssocID="{F3CE02B9-45E2-444E-AEEA-66378E7A6565}" presName="Accent1Text" presStyleLbl="node1" presStyleIdx="5" presStyleCnt="6"/>
      <dgm:spPr/>
    </dgm:pt>
  </dgm:ptLst>
  <dgm:cxnLst>
    <dgm:cxn modelId="{EAA5980A-F8CB-4C6D-B583-5EA21B9FE30A}" type="presOf" srcId="{3FF806FE-65FE-4FEF-A698-480B35858A82}" destId="{6EA42DA3-5FF5-44DF-9154-40B5E77F4178}" srcOrd="0" destOrd="0" presId="urn:microsoft.com/office/officeart/2008/layout/AlternatingHexagons"/>
    <dgm:cxn modelId="{398C180D-4D79-4721-9E62-D78632CDC50A}" type="presOf" srcId="{79BB3182-BBA9-4501-8065-6C9CB156D67E}" destId="{B0927EF8-E97A-4834-98B0-34AC1CC0129B}" srcOrd="0" destOrd="0" presId="urn:microsoft.com/office/officeart/2008/layout/AlternatingHexagons"/>
    <dgm:cxn modelId="{A98DEA20-7C24-43D3-B89F-D4AEEC361A13}" srcId="{79BB3182-BBA9-4501-8065-6C9CB156D67E}" destId="{BBFABF27-9D87-4B3B-AF8A-212116272957}" srcOrd="2" destOrd="0" parTransId="{DF5259BC-856D-41C1-AEE6-FEBF1E308916}" sibTransId="{F3CE02B9-45E2-444E-AEEA-66378E7A6565}"/>
    <dgm:cxn modelId="{7D6DFF36-4C4F-4398-B49A-F38ADF96C37D}" type="presOf" srcId="{F3CE02B9-45E2-444E-AEEA-66378E7A6565}" destId="{9DBC8FB5-410D-45DD-8343-DA8C51CE1F11}" srcOrd="0" destOrd="0" presId="urn:microsoft.com/office/officeart/2008/layout/AlternatingHexagons"/>
    <dgm:cxn modelId="{DFF41C43-4AD1-49FC-8103-D8267F5A237F}" type="presOf" srcId="{79C1D9B5-609A-4E77-A851-D8D0AD805434}" destId="{E9C63B8D-3052-4825-8CEF-CE940997EB8E}" srcOrd="0" destOrd="0" presId="urn:microsoft.com/office/officeart/2008/layout/AlternatingHexagons"/>
    <dgm:cxn modelId="{6784A14D-4F47-4A8F-B056-03D30C7994D5}" srcId="{79BB3182-BBA9-4501-8065-6C9CB156D67E}" destId="{79C1D9B5-609A-4E77-A851-D8D0AD805434}" srcOrd="1" destOrd="0" parTransId="{E0B98124-3106-4A8E-8EE5-4C96847B1B77}" sibTransId="{5DAB216F-C022-4406-A2D8-D1D1E6271198}"/>
    <dgm:cxn modelId="{76300DA9-CC2B-4410-A070-129AD99F91E0}" type="presOf" srcId="{BBFABF27-9D87-4B3B-AF8A-212116272957}" destId="{099C172D-823C-466D-B721-EAB8959D4309}" srcOrd="0" destOrd="0" presId="urn:microsoft.com/office/officeart/2008/layout/AlternatingHexagons"/>
    <dgm:cxn modelId="{DF3216C2-63AD-4279-9839-8673496290FE}" type="presOf" srcId="{5DAB216F-C022-4406-A2D8-D1D1E6271198}" destId="{33ACB326-55FC-4B9B-A7CC-430C1310A6BD}" srcOrd="0" destOrd="0" presId="urn:microsoft.com/office/officeart/2008/layout/AlternatingHexagons"/>
    <dgm:cxn modelId="{EBC27AF1-CDEC-40BD-B328-D18FC2BC2471}" type="presOf" srcId="{C5DCF856-6163-4C2E-B4AB-667D34E86763}" destId="{F32F1CB4-6E93-46DE-AE43-331261032BB4}" srcOrd="0" destOrd="0" presId="urn:microsoft.com/office/officeart/2008/layout/AlternatingHexagons"/>
    <dgm:cxn modelId="{199532F3-2140-455A-8E8E-FC6991184C5A}" srcId="{79BB3182-BBA9-4501-8065-6C9CB156D67E}" destId="{3FF806FE-65FE-4FEF-A698-480B35858A82}" srcOrd="0" destOrd="0" parTransId="{D47D9633-6D39-4AEB-80BC-06D075440EC7}" sibTransId="{C5DCF856-6163-4C2E-B4AB-667D34E86763}"/>
    <dgm:cxn modelId="{2BAA6A17-8B67-4733-9A89-8972ED5572B3}" type="presParOf" srcId="{B0927EF8-E97A-4834-98B0-34AC1CC0129B}" destId="{B15149F8-C346-4456-B5EA-77D8425A6BBF}" srcOrd="0" destOrd="0" presId="urn:microsoft.com/office/officeart/2008/layout/AlternatingHexagons"/>
    <dgm:cxn modelId="{7AF22675-16DD-4A2B-A5F4-DEE1AAE83CD9}" type="presParOf" srcId="{B15149F8-C346-4456-B5EA-77D8425A6BBF}" destId="{6EA42DA3-5FF5-44DF-9154-40B5E77F4178}" srcOrd="0" destOrd="0" presId="urn:microsoft.com/office/officeart/2008/layout/AlternatingHexagons"/>
    <dgm:cxn modelId="{5121AFAE-10D2-4526-A0E3-933A9DB1F6FA}" type="presParOf" srcId="{B15149F8-C346-4456-B5EA-77D8425A6BBF}" destId="{73D4349E-4C6A-4702-84C1-C93698FFA2AE}" srcOrd="1" destOrd="0" presId="urn:microsoft.com/office/officeart/2008/layout/AlternatingHexagons"/>
    <dgm:cxn modelId="{7B517D1B-5CED-4104-B14D-A5122CD5AEDA}" type="presParOf" srcId="{B15149F8-C346-4456-B5EA-77D8425A6BBF}" destId="{7A9211A2-AB81-47CC-90A0-7040017B9A4A}" srcOrd="2" destOrd="0" presId="urn:microsoft.com/office/officeart/2008/layout/AlternatingHexagons"/>
    <dgm:cxn modelId="{A3289F1C-D718-4B40-B0B5-AB7CCFB50D5A}" type="presParOf" srcId="{B15149F8-C346-4456-B5EA-77D8425A6BBF}" destId="{7BC79046-7193-4607-A7FD-E93961793A04}" srcOrd="3" destOrd="0" presId="urn:microsoft.com/office/officeart/2008/layout/AlternatingHexagons"/>
    <dgm:cxn modelId="{7ED5B924-A9A6-49A8-99CF-5F27B4924A57}" type="presParOf" srcId="{B15149F8-C346-4456-B5EA-77D8425A6BBF}" destId="{F32F1CB4-6E93-46DE-AE43-331261032BB4}" srcOrd="4" destOrd="0" presId="urn:microsoft.com/office/officeart/2008/layout/AlternatingHexagons"/>
    <dgm:cxn modelId="{3E9695C8-8233-4795-961B-37866EDCBBAA}" type="presParOf" srcId="{B0927EF8-E97A-4834-98B0-34AC1CC0129B}" destId="{8AD1ED94-2B55-4984-AB48-2C1AEA33A5B8}" srcOrd="1" destOrd="0" presId="urn:microsoft.com/office/officeart/2008/layout/AlternatingHexagons"/>
    <dgm:cxn modelId="{36BE3F9F-1CB4-49C1-823A-289ECDC62F57}" type="presParOf" srcId="{B0927EF8-E97A-4834-98B0-34AC1CC0129B}" destId="{5AC15D53-60EF-472F-AE39-631E5D6073D0}" srcOrd="2" destOrd="0" presId="urn:microsoft.com/office/officeart/2008/layout/AlternatingHexagons"/>
    <dgm:cxn modelId="{DD1AE2F2-8902-4814-8513-BCD4F636DFA0}" type="presParOf" srcId="{5AC15D53-60EF-472F-AE39-631E5D6073D0}" destId="{E9C63B8D-3052-4825-8CEF-CE940997EB8E}" srcOrd="0" destOrd="0" presId="urn:microsoft.com/office/officeart/2008/layout/AlternatingHexagons"/>
    <dgm:cxn modelId="{73FBCA68-9E7F-4B43-92F4-35B022099E3A}" type="presParOf" srcId="{5AC15D53-60EF-472F-AE39-631E5D6073D0}" destId="{0D489449-F5C4-45B6-88C4-0B336D007F49}" srcOrd="1" destOrd="0" presId="urn:microsoft.com/office/officeart/2008/layout/AlternatingHexagons"/>
    <dgm:cxn modelId="{54D10A5D-4C9E-4765-B193-8C5E1301F455}" type="presParOf" srcId="{5AC15D53-60EF-472F-AE39-631E5D6073D0}" destId="{3A304483-58B6-4238-8BC9-6F03CCDE5FC3}" srcOrd="2" destOrd="0" presId="urn:microsoft.com/office/officeart/2008/layout/AlternatingHexagons"/>
    <dgm:cxn modelId="{006BF281-4218-45FB-A767-0240D283685D}" type="presParOf" srcId="{5AC15D53-60EF-472F-AE39-631E5D6073D0}" destId="{0868E939-3CD5-4CCE-A42A-0919CB50AFC0}" srcOrd="3" destOrd="0" presId="urn:microsoft.com/office/officeart/2008/layout/AlternatingHexagons"/>
    <dgm:cxn modelId="{4EC93617-E79F-4F45-B41D-82096733EA03}" type="presParOf" srcId="{5AC15D53-60EF-472F-AE39-631E5D6073D0}" destId="{33ACB326-55FC-4B9B-A7CC-430C1310A6BD}" srcOrd="4" destOrd="0" presId="urn:microsoft.com/office/officeart/2008/layout/AlternatingHexagons"/>
    <dgm:cxn modelId="{37C50C82-51FB-4F96-9DCC-3115302C370D}" type="presParOf" srcId="{B0927EF8-E97A-4834-98B0-34AC1CC0129B}" destId="{8B3EC082-28E1-4175-99B8-5320A03B9899}" srcOrd="3" destOrd="0" presId="urn:microsoft.com/office/officeart/2008/layout/AlternatingHexagons"/>
    <dgm:cxn modelId="{D09122E8-127F-4FC3-991A-81006E47D254}" type="presParOf" srcId="{B0927EF8-E97A-4834-98B0-34AC1CC0129B}" destId="{E43E8D6C-CDA5-48F8-AD8E-34D0B75839CB}" srcOrd="4" destOrd="0" presId="urn:microsoft.com/office/officeart/2008/layout/AlternatingHexagons"/>
    <dgm:cxn modelId="{17ECF2A3-575C-49A7-BD6A-5310665DE96A}" type="presParOf" srcId="{E43E8D6C-CDA5-48F8-AD8E-34D0B75839CB}" destId="{099C172D-823C-466D-B721-EAB8959D4309}" srcOrd="0" destOrd="0" presId="urn:microsoft.com/office/officeart/2008/layout/AlternatingHexagons"/>
    <dgm:cxn modelId="{E708ECC6-7880-440D-B959-695A7EFCF15B}" type="presParOf" srcId="{E43E8D6C-CDA5-48F8-AD8E-34D0B75839CB}" destId="{4FBAAF37-300A-4C4C-931B-67223B54C57B}" srcOrd="1" destOrd="0" presId="urn:microsoft.com/office/officeart/2008/layout/AlternatingHexagons"/>
    <dgm:cxn modelId="{35405619-D26B-4DE2-BD4B-9BFAC2752A99}" type="presParOf" srcId="{E43E8D6C-CDA5-48F8-AD8E-34D0B75839CB}" destId="{1F2E3054-3DC3-40BD-A71E-A9CBA315E937}" srcOrd="2" destOrd="0" presId="urn:microsoft.com/office/officeart/2008/layout/AlternatingHexagons"/>
    <dgm:cxn modelId="{E0D7D14F-3B05-4FC4-8897-5702DA9B012D}" type="presParOf" srcId="{E43E8D6C-CDA5-48F8-AD8E-34D0B75839CB}" destId="{50B93027-4D2F-4DD1-BF77-153259BF2832}" srcOrd="3" destOrd="0" presId="urn:microsoft.com/office/officeart/2008/layout/AlternatingHexagons"/>
    <dgm:cxn modelId="{5FB4CECD-45E4-4D40-812B-80797A253CA1}" type="presParOf" srcId="{E43E8D6C-CDA5-48F8-AD8E-34D0B75839CB}" destId="{9DBC8FB5-410D-45DD-8343-DA8C51CE1F11}" srcOrd="4" destOrd="0" presId="urn:microsoft.com/office/officeart/2008/layout/AlternatingHexagons"/>
  </dgm:cxnLst>
  <dgm:bg>
    <a:effectLst>
      <a:glow rad="127000">
        <a:schemeClr val="accent1"/>
      </a:glo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B3182-BBA9-4501-8065-6C9CB156D67E}" type="doc">
      <dgm:prSet loTypeId="urn:microsoft.com/office/officeart/2008/layout/AlternatingHexagons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F806FE-65FE-4FEF-A698-480B35858A82}">
      <dgm:prSet phldrT="[Text]" custT="1"/>
      <dgm:spPr>
        <a:solidFill>
          <a:srgbClr val="0A232F">
            <a:alpha val="70000"/>
          </a:srgbClr>
        </a:solidFill>
      </dgm:spPr>
      <dgm:t>
        <a:bodyPr/>
        <a:lstStyle/>
        <a:p>
          <a:r>
            <a:rPr lang="en-US" sz="6000" b="1" dirty="0"/>
            <a:t>MTOW </a:t>
          </a:r>
          <a:r>
            <a:rPr lang="en-US" sz="6000" b="1" dirty="0">
              <a:latin typeface="Cambria Math" panose="02040503050406030204" pitchFamily="18" charset="0"/>
              <a:ea typeface="Cambria Math" panose="02040503050406030204" pitchFamily="18" charset="0"/>
            </a:rPr>
            <a:t>8kg</a:t>
          </a:r>
        </a:p>
      </dgm:t>
    </dgm:pt>
    <dgm:pt modelId="{D47D9633-6D39-4AEB-80BC-06D075440EC7}" type="parTrans" cxnId="{199532F3-2140-455A-8E8E-FC6991184C5A}">
      <dgm:prSet/>
      <dgm:spPr/>
      <dgm:t>
        <a:bodyPr/>
        <a:lstStyle/>
        <a:p>
          <a:endParaRPr lang="en-US"/>
        </a:p>
      </dgm:t>
    </dgm:pt>
    <dgm:pt modelId="{C5DCF856-6163-4C2E-B4AB-667D34E86763}" type="sibTrans" cxnId="{199532F3-2140-455A-8E8E-FC6991184C5A}">
      <dgm:prSet/>
      <dgm:spPr>
        <a:solidFill>
          <a:srgbClr val="0A232F">
            <a:alpha val="70000"/>
          </a:srgbClr>
        </a:solidFill>
      </dgm:spPr>
      <dgm:t>
        <a:bodyPr/>
        <a:lstStyle/>
        <a:p>
          <a:endParaRPr lang="en-US"/>
        </a:p>
      </dgm:t>
    </dgm:pt>
    <dgm:pt modelId="{79C1D9B5-609A-4E77-A851-D8D0AD805434}">
      <dgm:prSet phldrT="[Text]" custT="1"/>
      <dgm:spPr/>
      <dgm:t>
        <a:bodyPr/>
        <a:lstStyle/>
        <a:p>
          <a:endParaRPr lang="en-US" sz="6000" b="1" i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B98124-3106-4A8E-8EE5-4C96847B1B77}" type="parTrans" cxnId="{6784A14D-4F47-4A8F-B056-03D30C7994D5}">
      <dgm:prSet/>
      <dgm:spPr/>
      <dgm:t>
        <a:bodyPr/>
        <a:lstStyle/>
        <a:p>
          <a:endParaRPr lang="en-US"/>
        </a:p>
      </dgm:t>
    </dgm:pt>
    <dgm:pt modelId="{5DAB216F-C022-4406-A2D8-D1D1E6271198}" type="sibTrans" cxnId="{6784A14D-4F47-4A8F-B056-03D30C7994D5}">
      <dgm:prSet/>
      <dgm:spPr>
        <a:solidFill>
          <a:srgbClr val="0A232F">
            <a:alpha val="70000"/>
          </a:srgbClr>
        </a:solidFill>
      </dgm:spPr>
      <dgm:t>
        <a:bodyPr/>
        <a:lstStyle/>
        <a:p>
          <a:endParaRPr lang="en-US"/>
        </a:p>
      </dgm:t>
    </dgm:pt>
    <dgm:pt modelId="{BBFABF27-9D87-4B3B-AF8A-212116272957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F5259BC-856D-41C1-AEE6-FEBF1E308916}" type="parTrans" cxnId="{A98DEA20-7C24-43D3-B89F-D4AEEC361A13}">
      <dgm:prSet/>
      <dgm:spPr/>
      <dgm:t>
        <a:bodyPr/>
        <a:lstStyle/>
        <a:p>
          <a:endParaRPr lang="en-US"/>
        </a:p>
      </dgm:t>
    </dgm:pt>
    <dgm:pt modelId="{F3CE02B9-45E2-444E-AEEA-66378E7A6565}" type="sibTrans" cxnId="{A98DEA20-7C24-43D3-B89F-D4AEEC361A13}">
      <dgm:prSet/>
      <dgm:spPr>
        <a:solidFill>
          <a:srgbClr val="0A232F">
            <a:alpha val="70000"/>
          </a:srgbClr>
        </a:solidFill>
      </dgm:spPr>
      <dgm:t>
        <a:bodyPr/>
        <a:lstStyle/>
        <a:p>
          <a:endParaRPr lang="en-US"/>
        </a:p>
      </dgm:t>
    </dgm:pt>
    <dgm:pt modelId="{B0927EF8-E97A-4834-98B0-34AC1CC0129B}" type="pres">
      <dgm:prSet presAssocID="{79BB3182-BBA9-4501-8065-6C9CB156D67E}" presName="Name0" presStyleCnt="0">
        <dgm:presLayoutVars>
          <dgm:chMax/>
          <dgm:chPref/>
          <dgm:dir/>
          <dgm:animLvl val="lvl"/>
        </dgm:presLayoutVars>
      </dgm:prSet>
      <dgm:spPr/>
    </dgm:pt>
    <dgm:pt modelId="{B15149F8-C346-4456-B5EA-77D8425A6BBF}" type="pres">
      <dgm:prSet presAssocID="{3FF806FE-65FE-4FEF-A698-480B35858A82}" presName="composite" presStyleCnt="0"/>
      <dgm:spPr/>
    </dgm:pt>
    <dgm:pt modelId="{6EA42DA3-5FF5-44DF-9154-40B5E77F4178}" type="pres">
      <dgm:prSet presAssocID="{3FF806FE-65FE-4FEF-A698-480B35858A8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3D4349E-4C6A-4702-84C1-C93698FFA2AE}" type="pres">
      <dgm:prSet presAssocID="{3FF806FE-65FE-4FEF-A698-480B35858A8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A9211A2-AB81-47CC-90A0-7040017B9A4A}" type="pres">
      <dgm:prSet presAssocID="{3FF806FE-65FE-4FEF-A698-480B35858A82}" presName="BalanceSpacing" presStyleCnt="0"/>
      <dgm:spPr/>
    </dgm:pt>
    <dgm:pt modelId="{7BC79046-7193-4607-A7FD-E93961793A04}" type="pres">
      <dgm:prSet presAssocID="{3FF806FE-65FE-4FEF-A698-480B35858A82}" presName="BalanceSpacing1" presStyleCnt="0"/>
      <dgm:spPr/>
    </dgm:pt>
    <dgm:pt modelId="{F32F1CB4-6E93-46DE-AE43-331261032BB4}" type="pres">
      <dgm:prSet presAssocID="{C5DCF856-6163-4C2E-B4AB-667D34E86763}" presName="Accent1Text" presStyleLbl="node1" presStyleIdx="1" presStyleCnt="6"/>
      <dgm:spPr/>
    </dgm:pt>
    <dgm:pt modelId="{8AD1ED94-2B55-4984-AB48-2C1AEA33A5B8}" type="pres">
      <dgm:prSet presAssocID="{C5DCF856-6163-4C2E-B4AB-667D34E86763}" presName="spaceBetweenRectangles" presStyleCnt="0"/>
      <dgm:spPr/>
    </dgm:pt>
    <dgm:pt modelId="{5AC15D53-60EF-472F-AE39-631E5D6073D0}" type="pres">
      <dgm:prSet presAssocID="{79C1D9B5-609A-4E77-A851-D8D0AD805434}" presName="composite" presStyleCnt="0"/>
      <dgm:spPr/>
    </dgm:pt>
    <dgm:pt modelId="{E9C63B8D-3052-4825-8CEF-CE940997EB8E}" type="pres">
      <dgm:prSet presAssocID="{79C1D9B5-609A-4E77-A851-D8D0AD80543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D489449-F5C4-45B6-88C4-0B336D007F49}" type="pres">
      <dgm:prSet presAssocID="{79C1D9B5-609A-4E77-A851-D8D0AD8054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A304483-58B6-4238-8BC9-6F03CCDE5FC3}" type="pres">
      <dgm:prSet presAssocID="{79C1D9B5-609A-4E77-A851-D8D0AD805434}" presName="BalanceSpacing" presStyleCnt="0"/>
      <dgm:spPr/>
    </dgm:pt>
    <dgm:pt modelId="{0868E939-3CD5-4CCE-A42A-0919CB50AFC0}" type="pres">
      <dgm:prSet presAssocID="{79C1D9B5-609A-4E77-A851-D8D0AD805434}" presName="BalanceSpacing1" presStyleCnt="0"/>
      <dgm:spPr/>
    </dgm:pt>
    <dgm:pt modelId="{33ACB326-55FC-4B9B-A7CC-430C1310A6BD}" type="pres">
      <dgm:prSet presAssocID="{5DAB216F-C022-4406-A2D8-D1D1E6271198}" presName="Accent1Text" presStyleLbl="node1" presStyleIdx="3" presStyleCnt="6"/>
      <dgm:spPr/>
    </dgm:pt>
    <dgm:pt modelId="{8B3EC082-28E1-4175-99B8-5320A03B9899}" type="pres">
      <dgm:prSet presAssocID="{5DAB216F-C022-4406-A2D8-D1D1E6271198}" presName="spaceBetweenRectangles" presStyleCnt="0"/>
      <dgm:spPr/>
    </dgm:pt>
    <dgm:pt modelId="{E43E8D6C-CDA5-48F8-AD8E-34D0B75839CB}" type="pres">
      <dgm:prSet presAssocID="{BBFABF27-9D87-4B3B-AF8A-212116272957}" presName="composite" presStyleCnt="0"/>
      <dgm:spPr/>
    </dgm:pt>
    <dgm:pt modelId="{099C172D-823C-466D-B721-EAB8959D4309}" type="pres">
      <dgm:prSet presAssocID="{BBFABF27-9D87-4B3B-AF8A-212116272957}" presName="Parent1" presStyleLbl="node1" presStyleIdx="4" presStyleCnt="6" custScaleX="107053">
        <dgm:presLayoutVars>
          <dgm:chMax val="1"/>
          <dgm:chPref val="1"/>
          <dgm:bulletEnabled val="1"/>
        </dgm:presLayoutVars>
      </dgm:prSet>
      <dgm:spPr/>
    </dgm:pt>
    <dgm:pt modelId="{4FBAAF37-300A-4C4C-931B-67223B54C57B}" type="pres">
      <dgm:prSet presAssocID="{BBFABF27-9D87-4B3B-AF8A-21211627295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F2E3054-3DC3-40BD-A71E-A9CBA315E937}" type="pres">
      <dgm:prSet presAssocID="{BBFABF27-9D87-4B3B-AF8A-212116272957}" presName="BalanceSpacing" presStyleCnt="0"/>
      <dgm:spPr/>
    </dgm:pt>
    <dgm:pt modelId="{50B93027-4D2F-4DD1-BF77-153259BF2832}" type="pres">
      <dgm:prSet presAssocID="{BBFABF27-9D87-4B3B-AF8A-212116272957}" presName="BalanceSpacing1" presStyleCnt="0"/>
      <dgm:spPr/>
    </dgm:pt>
    <dgm:pt modelId="{9DBC8FB5-410D-45DD-8343-DA8C51CE1F11}" type="pres">
      <dgm:prSet presAssocID="{F3CE02B9-45E2-444E-AEEA-66378E7A6565}" presName="Accent1Text" presStyleLbl="node1" presStyleIdx="5" presStyleCnt="6"/>
      <dgm:spPr/>
    </dgm:pt>
  </dgm:ptLst>
  <dgm:cxnLst>
    <dgm:cxn modelId="{EAA5980A-F8CB-4C6D-B583-5EA21B9FE30A}" type="presOf" srcId="{3FF806FE-65FE-4FEF-A698-480B35858A82}" destId="{6EA42DA3-5FF5-44DF-9154-40B5E77F4178}" srcOrd="0" destOrd="0" presId="urn:microsoft.com/office/officeart/2008/layout/AlternatingHexagons"/>
    <dgm:cxn modelId="{398C180D-4D79-4721-9E62-D78632CDC50A}" type="presOf" srcId="{79BB3182-BBA9-4501-8065-6C9CB156D67E}" destId="{B0927EF8-E97A-4834-98B0-34AC1CC0129B}" srcOrd="0" destOrd="0" presId="urn:microsoft.com/office/officeart/2008/layout/AlternatingHexagons"/>
    <dgm:cxn modelId="{A98DEA20-7C24-43D3-B89F-D4AEEC361A13}" srcId="{79BB3182-BBA9-4501-8065-6C9CB156D67E}" destId="{BBFABF27-9D87-4B3B-AF8A-212116272957}" srcOrd="2" destOrd="0" parTransId="{DF5259BC-856D-41C1-AEE6-FEBF1E308916}" sibTransId="{F3CE02B9-45E2-444E-AEEA-66378E7A6565}"/>
    <dgm:cxn modelId="{7D6DFF36-4C4F-4398-B49A-F38ADF96C37D}" type="presOf" srcId="{F3CE02B9-45E2-444E-AEEA-66378E7A6565}" destId="{9DBC8FB5-410D-45DD-8343-DA8C51CE1F11}" srcOrd="0" destOrd="0" presId="urn:microsoft.com/office/officeart/2008/layout/AlternatingHexagons"/>
    <dgm:cxn modelId="{DFF41C43-4AD1-49FC-8103-D8267F5A237F}" type="presOf" srcId="{79C1D9B5-609A-4E77-A851-D8D0AD805434}" destId="{E9C63B8D-3052-4825-8CEF-CE940997EB8E}" srcOrd="0" destOrd="0" presId="urn:microsoft.com/office/officeart/2008/layout/AlternatingHexagons"/>
    <dgm:cxn modelId="{6784A14D-4F47-4A8F-B056-03D30C7994D5}" srcId="{79BB3182-BBA9-4501-8065-6C9CB156D67E}" destId="{79C1D9B5-609A-4E77-A851-D8D0AD805434}" srcOrd="1" destOrd="0" parTransId="{E0B98124-3106-4A8E-8EE5-4C96847B1B77}" sibTransId="{5DAB216F-C022-4406-A2D8-D1D1E6271198}"/>
    <dgm:cxn modelId="{76300DA9-CC2B-4410-A070-129AD99F91E0}" type="presOf" srcId="{BBFABF27-9D87-4B3B-AF8A-212116272957}" destId="{099C172D-823C-466D-B721-EAB8959D4309}" srcOrd="0" destOrd="0" presId="urn:microsoft.com/office/officeart/2008/layout/AlternatingHexagons"/>
    <dgm:cxn modelId="{DF3216C2-63AD-4279-9839-8673496290FE}" type="presOf" srcId="{5DAB216F-C022-4406-A2D8-D1D1E6271198}" destId="{33ACB326-55FC-4B9B-A7CC-430C1310A6BD}" srcOrd="0" destOrd="0" presId="urn:microsoft.com/office/officeart/2008/layout/AlternatingHexagons"/>
    <dgm:cxn modelId="{EBC27AF1-CDEC-40BD-B328-D18FC2BC2471}" type="presOf" srcId="{C5DCF856-6163-4C2E-B4AB-667D34E86763}" destId="{F32F1CB4-6E93-46DE-AE43-331261032BB4}" srcOrd="0" destOrd="0" presId="urn:microsoft.com/office/officeart/2008/layout/AlternatingHexagons"/>
    <dgm:cxn modelId="{199532F3-2140-455A-8E8E-FC6991184C5A}" srcId="{79BB3182-BBA9-4501-8065-6C9CB156D67E}" destId="{3FF806FE-65FE-4FEF-A698-480B35858A82}" srcOrd="0" destOrd="0" parTransId="{D47D9633-6D39-4AEB-80BC-06D075440EC7}" sibTransId="{C5DCF856-6163-4C2E-B4AB-667D34E86763}"/>
    <dgm:cxn modelId="{2BAA6A17-8B67-4733-9A89-8972ED5572B3}" type="presParOf" srcId="{B0927EF8-E97A-4834-98B0-34AC1CC0129B}" destId="{B15149F8-C346-4456-B5EA-77D8425A6BBF}" srcOrd="0" destOrd="0" presId="urn:microsoft.com/office/officeart/2008/layout/AlternatingHexagons"/>
    <dgm:cxn modelId="{7AF22675-16DD-4A2B-A5F4-DEE1AAE83CD9}" type="presParOf" srcId="{B15149F8-C346-4456-B5EA-77D8425A6BBF}" destId="{6EA42DA3-5FF5-44DF-9154-40B5E77F4178}" srcOrd="0" destOrd="0" presId="urn:microsoft.com/office/officeart/2008/layout/AlternatingHexagons"/>
    <dgm:cxn modelId="{5121AFAE-10D2-4526-A0E3-933A9DB1F6FA}" type="presParOf" srcId="{B15149F8-C346-4456-B5EA-77D8425A6BBF}" destId="{73D4349E-4C6A-4702-84C1-C93698FFA2AE}" srcOrd="1" destOrd="0" presId="urn:microsoft.com/office/officeart/2008/layout/AlternatingHexagons"/>
    <dgm:cxn modelId="{7B517D1B-5CED-4104-B14D-A5122CD5AEDA}" type="presParOf" srcId="{B15149F8-C346-4456-B5EA-77D8425A6BBF}" destId="{7A9211A2-AB81-47CC-90A0-7040017B9A4A}" srcOrd="2" destOrd="0" presId="urn:microsoft.com/office/officeart/2008/layout/AlternatingHexagons"/>
    <dgm:cxn modelId="{A3289F1C-D718-4B40-B0B5-AB7CCFB50D5A}" type="presParOf" srcId="{B15149F8-C346-4456-B5EA-77D8425A6BBF}" destId="{7BC79046-7193-4607-A7FD-E93961793A04}" srcOrd="3" destOrd="0" presId="urn:microsoft.com/office/officeart/2008/layout/AlternatingHexagons"/>
    <dgm:cxn modelId="{7ED5B924-A9A6-49A8-99CF-5F27B4924A57}" type="presParOf" srcId="{B15149F8-C346-4456-B5EA-77D8425A6BBF}" destId="{F32F1CB4-6E93-46DE-AE43-331261032BB4}" srcOrd="4" destOrd="0" presId="urn:microsoft.com/office/officeart/2008/layout/AlternatingHexagons"/>
    <dgm:cxn modelId="{3E9695C8-8233-4795-961B-37866EDCBBAA}" type="presParOf" srcId="{B0927EF8-E97A-4834-98B0-34AC1CC0129B}" destId="{8AD1ED94-2B55-4984-AB48-2C1AEA33A5B8}" srcOrd="1" destOrd="0" presId="urn:microsoft.com/office/officeart/2008/layout/AlternatingHexagons"/>
    <dgm:cxn modelId="{36BE3F9F-1CB4-49C1-823A-289ECDC62F57}" type="presParOf" srcId="{B0927EF8-E97A-4834-98B0-34AC1CC0129B}" destId="{5AC15D53-60EF-472F-AE39-631E5D6073D0}" srcOrd="2" destOrd="0" presId="urn:microsoft.com/office/officeart/2008/layout/AlternatingHexagons"/>
    <dgm:cxn modelId="{DD1AE2F2-8902-4814-8513-BCD4F636DFA0}" type="presParOf" srcId="{5AC15D53-60EF-472F-AE39-631E5D6073D0}" destId="{E9C63B8D-3052-4825-8CEF-CE940997EB8E}" srcOrd="0" destOrd="0" presId="urn:microsoft.com/office/officeart/2008/layout/AlternatingHexagons"/>
    <dgm:cxn modelId="{73FBCA68-9E7F-4B43-92F4-35B022099E3A}" type="presParOf" srcId="{5AC15D53-60EF-472F-AE39-631E5D6073D0}" destId="{0D489449-F5C4-45B6-88C4-0B336D007F49}" srcOrd="1" destOrd="0" presId="urn:microsoft.com/office/officeart/2008/layout/AlternatingHexagons"/>
    <dgm:cxn modelId="{54D10A5D-4C9E-4765-B193-8C5E1301F455}" type="presParOf" srcId="{5AC15D53-60EF-472F-AE39-631E5D6073D0}" destId="{3A304483-58B6-4238-8BC9-6F03CCDE5FC3}" srcOrd="2" destOrd="0" presId="urn:microsoft.com/office/officeart/2008/layout/AlternatingHexagons"/>
    <dgm:cxn modelId="{006BF281-4218-45FB-A767-0240D283685D}" type="presParOf" srcId="{5AC15D53-60EF-472F-AE39-631E5D6073D0}" destId="{0868E939-3CD5-4CCE-A42A-0919CB50AFC0}" srcOrd="3" destOrd="0" presId="urn:microsoft.com/office/officeart/2008/layout/AlternatingHexagons"/>
    <dgm:cxn modelId="{4EC93617-E79F-4F45-B41D-82096733EA03}" type="presParOf" srcId="{5AC15D53-60EF-472F-AE39-631E5D6073D0}" destId="{33ACB326-55FC-4B9B-A7CC-430C1310A6BD}" srcOrd="4" destOrd="0" presId="urn:microsoft.com/office/officeart/2008/layout/AlternatingHexagons"/>
    <dgm:cxn modelId="{37C50C82-51FB-4F96-9DCC-3115302C370D}" type="presParOf" srcId="{B0927EF8-E97A-4834-98B0-34AC1CC0129B}" destId="{8B3EC082-28E1-4175-99B8-5320A03B9899}" srcOrd="3" destOrd="0" presId="urn:microsoft.com/office/officeart/2008/layout/AlternatingHexagons"/>
    <dgm:cxn modelId="{D09122E8-127F-4FC3-991A-81006E47D254}" type="presParOf" srcId="{B0927EF8-E97A-4834-98B0-34AC1CC0129B}" destId="{E43E8D6C-CDA5-48F8-AD8E-34D0B75839CB}" srcOrd="4" destOrd="0" presId="urn:microsoft.com/office/officeart/2008/layout/AlternatingHexagons"/>
    <dgm:cxn modelId="{17ECF2A3-575C-49A7-BD6A-5310665DE96A}" type="presParOf" srcId="{E43E8D6C-CDA5-48F8-AD8E-34D0B75839CB}" destId="{099C172D-823C-466D-B721-EAB8959D4309}" srcOrd="0" destOrd="0" presId="urn:microsoft.com/office/officeart/2008/layout/AlternatingHexagons"/>
    <dgm:cxn modelId="{E708ECC6-7880-440D-B959-695A7EFCF15B}" type="presParOf" srcId="{E43E8D6C-CDA5-48F8-AD8E-34D0B75839CB}" destId="{4FBAAF37-300A-4C4C-931B-67223B54C57B}" srcOrd="1" destOrd="0" presId="urn:microsoft.com/office/officeart/2008/layout/AlternatingHexagons"/>
    <dgm:cxn modelId="{35405619-D26B-4DE2-BD4B-9BFAC2752A99}" type="presParOf" srcId="{E43E8D6C-CDA5-48F8-AD8E-34D0B75839CB}" destId="{1F2E3054-3DC3-40BD-A71E-A9CBA315E937}" srcOrd="2" destOrd="0" presId="urn:microsoft.com/office/officeart/2008/layout/AlternatingHexagons"/>
    <dgm:cxn modelId="{E0D7D14F-3B05-4FC4-8897-5702DA9B012D}" type="presParOf" srcId="{E43E8D6C-CDA5-48F8-AD8E-34D0B75839CB}" destId="{50B93027-4D2F-4DD1-BF77-153259BF2832}" srcOrd="3" destOrd="0" presId="urn:microsoft.com/office/officeart/2008/layout/AlternatingHexagons"/>
    <dgm:cxn modelId="{5FB4CECD-45E4-4D40-812B-80797A253CA1}" type="presParOf" srcId="{E43E8D6C-CDA5-48F8-AD8E-34D0B75839CB}" destId="{9DBC8FB5-410D-45DD-8343-DA8C51CE1F11}" srcOrd="4" destOrd="0" presId="urn:microsoft.com/office/officeart/2008/layout/AlternatingHexagons"/>
  </dgm:cxnLst>
  <dgm:bg>
    <a:effectLst>
      <a:glow rad="127000">
        <a:schemeClr val="accent1"/>
      </a:glo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42DA3-5FF5-44DF-9154-40B5E77F4178}">
      <dsp:nvSpPr>
        <dsp:cNvPr id="0" name=""/>
        <dsp:cNvSpPr/>
      </dsp:nvSpPr>
      <dsp:spPr>
        <a:xfrm rot="5400000">
          <a:off x="9554813" y="336725"/>
          <a:ext cx="5141404" cy="4473022"/>
        </a:xfrm>
        <a:prstGeom prst="hexagon">
          <a:avLst>
            <a:gd name="adj" fmla="val 25000"/>
            <a:gd name="vf" fmla="val 115470"/>
          </a:avLst>
        </a:prstGeom>
        <a:solidFill>
          <a:srgbClr val="0A232F">
            <a:alpha val="7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MTOW </a:t>
          </a:r>
          <a:r>
            <a:rPr lang="en-US" sz="60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8kg</a:t>
          </a:r>
        </a:p>
      </dsp:txBody>
      <dsp:txXfrm rot="-5400000">
        <a:off x="10586050" y="803736"/>
        <a:ext cx="3078930" cy="3539000"/>
      </dsp:txXfrm>
    </dsp:sp>
    <dsp:sp modelId="{73D4349E-4C6A-4702-84C1-C93698FFA2AE}">
      <dsp:nvSpPr>
        <dsp:cNvPr id="0" name=""/>
        <dsp:cNvSpPr/>
      </dsp:nvSpPr>
      <dsp:spPr>
        <a:xfrm>
          <a:off x="14497760" y="1030815"/>
          <a:ext cx="5737807" cy="3084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F1CB4-6E93-46DE-AE43-331261032BB4}">
      <dsp:nvSpPr>
        <dsp:cNvPr id="0" name=""/>
        <dsp:cNvSpPr/>
      </dsp:nvSpPr>
      <dsp:spPr>
        <a:xfrm rot="5400000">
          <a:off x="4723950" y="336725"/>
          <a:ext cx="5141404" cy="4473022"/>
        </a:xfrm>
        <a:prstGeom prst="hexagon">
          <a:avLst>
            <a:gd name="adj" fmla="val 25000"/>
            <a:gd name="vf" fmla="val 115470"/>
          </a:avLst>
        </a:prstGeom>
        <a:solidFill>
          <a:srgbClr val="0A232F">
            <a:alpha val="7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755187" y="803736"/>
        <a:ext cx="3078930" cy="3539000"/>
      </dsp:txXfrm>
    </dsp:sp>
    <dsp:sp modelId="{E9C63B8D-3052-4825-8CEF-CE940997EB8E}">
      <dsp:nvSpPr>
        <dsp:cNvPr id="0" name=""/>
        <dsp:cNvSpPr/>
      </dsp:nvSpPr>
      <dsp:spPr>
        <a:xfrm rot="5400000">
          <a:off x="7130127" y="4700749"/>
          <a:ext cx="5141404" cy="44730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b="1" i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161364" y="5167760"/>
        <a:ext cx="3078930" cy="3539000"/>
      </dsp:txXfrm>
    </dsp:sp>
    <dsp:sp modelId="{0D489449-F5C4-45B6-88C4-0B336D007F49}">
      <dsp:nvSpPr>
        <dsp:cNvPr id="0" name=""/>
        <dsp:cNvSpPr/>
      </dsp:nvSpPr>
      <dsp:spPr>
        <a:xfrm>
          <a:off x="1726511" y="5394839"/>
          <a:ext cx="5552717" cy="3084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CB326-55FC-4B9B-A7CC-430C1310A6BD}">
      <dsp:nvSpPr>
        <dsp:cNvPr id="0" name=""/>
        <dsp:cNvSpPr/>
      </dsp:nvSpPr>
      <dsp:spPr>
        <a:xfrm rot="5400000">
          <a:off x="11960991" y="4700749"/>
          <a:ext cx="5141404" cy="4473022"/>
        </a:xfrm>
        <a:prstGeom prst="hexagon">
          <a:avLst>
            <a:gd name="adj" fmla="val 25000"/>
            <a:gd name="vf" fmla="val 115470"/>
          </a:avLst>
        </a:prstGeom>
        <a:solidFill>
          <a:srgbClr val="0A232F">
            <a:alpha val="7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2992228" y="5167760"/>
        <a:ext cx="3078930" cy="3539000"/>
      </dsp:txXfrm>
    </dsp:sp>
    <dsp:sp modelId="{099C172D-823C-466D-B721-EAB8959D4309}">
      <dsp:nvSpPr>
        <dsp:cNvPr id="0" name=""/>
        <dsp:cNvSpPr/>
      </dsp:nvSpPr>
      <dsp:spPr>
        <a:xfrm rot="5400000">
          <a:off x="9554813" y="8907033"/>
          <a:ext cx="5141404" cy="4788504"/>
        </a:xfrm>
        <a:prstGeom prst="hexagon">
          <a:avLst>
            <a:gd name="adj" fmla="val 25000"/>
            <a:gd name="vf" fmla="val 115470"/>
          </a:avLst>
        </a:prstGeom>
        <a:solidFill>
          <a:srgbClr val="0A232F">
            <a:alpha val="7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 err="1"/>
            <a:t>Covere</a:t>
          </a:r>
          <a:r>
            <a:rPr lang="en-US" sz="6000" b="1" kern="1200" dirty="0"/>
            <a:t>-d Area </a:t>
          </a:r>
          <a14:m xmlns:a14="http://schemas.microsoft.com/office/drawing/2010/main">
            <m:oMath xmlns:m="http://schemas.openxmlformats.org/officeDocument/2006/math">
              <m:r>
                <a:rPr lang="en-US" sz="6000" b="1" i="0" kern="1200" smtClean="0">
                  <a:latin typeface="Cambria Math" panose="02040503050406030204" pitchFamily="18" charset="0"/>
                </a:rPr>
                <m:t>𝟑</m:t>
              </m:r>
              <m:sSup>
                <m:sSupPr>
                  <m:ctrlPr>
                    <a:rPr lang="en-US" sz="6000" b="1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6000" b="1" i="1" kern="1200" smtClean="0">
                      <a:latin typeface="Cambria Math" panose="02040503050406030204" pitchFamily="18" charset="0"/>
                    </a:rPr>
                    <m:t>𝒌𝒎</m:t>
                  </m:r>
                </m:e>
                <m:sup>
                  <m:r>
                    <a:rPr lang="en-US" sz="6000" b="1" i="1" kern="1200" smtClean="0">
                      <a:latin typeface="Cambria Math" panose="02040503050406030204" pitchFamily="18" charset="0"/>
                    </a:rPr>
                    <m:t>𝟐</m:t>
                  </m:r>
                </m:sup>
              </m:sSup>
            </m:oMath>
          </a14:m>
          <a:endParaRPr lang="en-US" sz="6000" b="1" kern="1200" dirty="0"/>
        </a:p>
      </dsp:txBody>
      <dsp:txXfrm rot="-5400000">
        <a:off x="10501957" y="9558075"/>
        <a:ext cx="3247116" cy="3486420"/>
      </dsp:txXfrm>
    </dsp:sp>
    <dsp:sp modelId="{4FBAAF37-300A-4C4C-931B-67223B54C57B}">
      <dsp:nvSpPr>
        <dsp:cNvPr id="0" name=""/>
        <dsp:cNvSpPr/>
      </dsp:nvSpPr>
      <dsp:spPr>
        <a:xfrm>
          <a:off x="14497760" y="9758863"/>
          <a:ext cx="5737807" cy="3084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C8FB5-410D-45DD-8343-DA8C51CE1F11}">
      <dsp:nvSpPr>
        <dsp:cNvPr id="0" name=""/>
        <dsp:cNvSpPr/>
      </dsp:nvSpPr>
      <dsp:spPr>
        <a:xfrm rot="5400000">
          <a:off x="4723950" y="9064774"/>
          <a:ext cx="5141404" cy="4473022"/>
        </a:xfrm>
        <a:prstGeom prst="hexagon">
          <a:avLst>
            <a:gd name="adj" fmla="val 25000"/>
            <a:gd name="vf" fmla="val 115470"/>
          </a:avLst>
        </a:prstGeom>
        <a:solidFill>
          <a:srgbClr val="0A232F">
            <a:alpha val="7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755187" y="9531785"/>
        <a:ext cx="3078930" cy="353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ED93-7CCA-4F6C-BD36-5E768B116EC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EFCC8-CF15-4178-A61B-20F850EDD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EFCC8-CF15-4178-A61B-20F850EDDD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8380311"/>
            <a:ext cx="43525440" cy="17827413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6895217"/>
            <a:ext cx="38404800" cy="12363023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7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726267"/>
            <a:ext cx="11041380" cy="433950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726267"/>
            <a:ext cx="32484060" cy="433950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12766055"/>
            <a:ext cx="44165520" cy="21300436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34268002"/>
            <a:ext cx="44165520" cy="11201396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>
                    <a:tint val="82000"/>
                  </a:schemeClr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82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82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6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3631334"/>
            <a:ext cx="21762720" cy="3248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3631334"/>
            <a:ext cx="21762720" cy="3248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726278"/>
            <a:ext cx="44165520" cy="9897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12552684"/>
            <a:ext cx="21662704" cy="6151876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8704560"/>
            <a:ext cx="21662704" cy="27511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12552684"/>
            <a:ext cx="21769390" cy="6151876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8704560"/>
            <a:ext cx="21769390" cy="27511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4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3413760"/>
            <a:ext cx="16515397" cy="1194816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7372785"/>
            <a:ext cx="25923240" cy="36389733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5361920"/>
            <a:ext cx="16515397" cy="28459857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3413760"/>
            <a:ext cx="16515397" cy="1194816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7372785"/>
            <a:ext cx="25923240" cy="36389733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5361920"/>
            <a:ext cx="16515397" cy="28459857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726278"/>
            <a:ext cx="44165520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3631334"/>
            <a:ext cx="4416552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47460758"/>
            <a:ext cx="1152144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FFF83F-1036-49ED-9684-C1CAB4C1AE9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47460758"/>
            <a:ext cx="1728216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47460758"/>
            <a:ext cx="1152144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656B2-01F4-406D-AE42-23691E48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chart" Target="../charts/chart1.xml"/><Relationship Id="rId23" Type="http://schemas.openxmlformats.org/officeDocument/2006/relationships/image" Target="../media/image15.png"/><Relationship Id="rId10" Type="http://schemas.microsoft.com/office/2007/relationships/diagramDrawing" Target="../diagrams/drawing1.xml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soldiers in a line&#10;&#10;Description automatically generated">
            <a:extLst>
              <a:ext uri="{FF2B5EF4-FFF2-40B4-BE49-F238E27FC236}">
                <a16:creationId xmlns:a16="http://schemas.microsoft.com/office/drawing/2014/main" id="{8A3A8FD2-6040-35A1-55D6-B626D8D3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1206400" cy="51206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76F687-9384-97C9-A4A6-8E0AF66F6966}"/>
              </a:ext>
            </a:extLst>
          </p:cNvPr>
          <p:cNvSpPr/>
          <p:nvPr/>
        </p:nvSpPr>
        <p:spPr>
          <a:xfrm>
            <a:off x="11070039" y="651002"/>
            <a:ext cx="31820131" cy="4680266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0" b="1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Stealth Reconnaissance AI-Enhanced UAV for Precise Military Location Identification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DD1F2-AE6E-0D25-8CFD-A3A6103FE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11" y="709254"/>
            <a:ext cx="7681803" cy="3819202"/>
          </a:xfrm>
          <a:prstGeom prst="rect">
            <a:avLst/>
          </a:prstGeom>
          <a:noFill/>
          <a:effectLst>
            <a:glow rad="139700">
              <a:schemeClr val="tx2">
                <a:lumMod val="75000"/>
                <a:lumOff val="25000"/>
                <a:alpha val="49000"/>
              </a:schemeClr>
            </a:glow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FCAAF5DD-C1D7-6CB3-CAE6-9286524F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395" y="709254"/>
            <a:ext cx="4857705" cy="4857705"/>
          </a:xfrm>
          <a:prstGeom prst="rect">
            <a:avLst/>
          </a:prstGeom>
          <a:noFill/>
          <a:effectLst>
            <a:glow rad="139700">
              <a:schemeClr val="tx2">
                <a:lumMod val="75000"/>
                <a:lumOff val="25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87158B-FB0B-BCC3-8214-44A840949742}"/>
              </a:ext>
            </a:extLst>
          </p:cNvPr>
          <p:cNvSpPr/>
          <p:nvPr/>
        </p:nvSpPr>
        <p:spPr>
          <a:xfrm>
            <a:off x="788321" y="6419478"/>
            <a:ext cx="23723485" cy="7538527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11488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8800" b="1" u="sng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7700" b="1" u="sng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7200" b="1" u="sng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7200" b="1" u="sng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75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en-US" sz="6600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789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70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3691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E44087-E345-FD0C-30C0-9EE3A99896F5}"/>
              </a:ext>
            </a:extLst>
          </p:cNvPr>
          <p:cNvSpPr/>
          <p:nvPr/>
        </p:nvSpPr>
        <p:spPr>
          <a:xfrm>
            <a:off x="939499" y="14874630"/>
            <a:ext cx="18948701" cy="11628602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789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70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3691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25DAEF-B238-E156-2E83-A0AD2E77D8EF}"/>
              </a:ext>
            </a:extLst>
          </p:cNvPr>
          <p:cNvSpPr/>
          <p:nvPr/>
        </p:nvSpPr>
        <p:spPr>
          <a:xfrm>
            <a:off x="17724568" y="27081870"/>
            <a:ext cx="32693511" cy="16700362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3691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7921E5-4150-B66B-E62C-7A011F215B91}"/>
              </a:ext>
            </a:extLst>
          </p:cNvPr>
          <p:cNvSpPr/>
          <p:nvPr/>
        </p:nvSpPr>
        <p:spPr>
          <a:xfrm>
            <a:off x="25148947" y="6580127"/>
            <a:ext cx="25269132" cy="753852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11488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8800" b="1" u="sng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7700" b="1" u="sng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7200" b="1" u="sng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789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789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70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13691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4780F6-223A-7AEF-4C9D-E215EF2C35F0}"/>
              </a:ext>
            </a:extLst>
          </p:cNvPr>
          <p:cNvSpPr/>
          <p:nvPr/>
        </p:nvSpPr>
        <p:spPr>
          <a:xfrm>
            <a:off x="958938" y="41582754"/>
            <a:ext cx="14814045" cy="8914392"/>
          </a:xfrm>
          <a:prstGeom prst="round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endParaRPr lang="en-US" sz="55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endParaRPr lang="en-US" sz="55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endParaRPr lang="en-US" sz="55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endParaRPr lang="en-US" sz="55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endParaRPr lang="en-US" sz="55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endParaRPr lang="en-US" sz="55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endParaRPr lang="en-US" sz="55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pPr algn="just"/>
            <a:r>
              <a:rPr lang="en-US" sz="5500" b="1" dirty="0">
                <a:solidFill>
                  <a:schemeClr val="bg1"/>
                </a:solidFill>
                <a:latin typeface="Aptos (Body)"/>
                <a:ea typeface="Adobe Heiti Std R" panose="020B0400000000000000" pitchFamily="34" charset="-128"/>
              </a:rPr>
              <a:t>The project has successfully demonstrated a significant advancement in military surveillance technologies. Integrating stealth capabilities with AI-enhanced detection, this UAV meets strict performance and design specifications while maintaining minimal radar visibility in Ku-Band frequencies.</a:t>
            </a:r>
          </a:p>
          <a:p>
            <a:pPr algn="ctr"/>
            <a:endParaRPr lang="en-US" sz="66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ptos (Body)"/>
              <a:ea typeface="Adobe Heiti Std R" panose="020B0400000000000000" pitchFamily="34" charset="-12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34991F-D5B0-DF39-0DAD-71B47F73B9F9}"/>
              </a:ext>
            </a:extLst>
          </p:cNvPr>
          <p:cNvSpPr/>
          <p:nvPr/>
        </p:nvSpPr>
        <p:spPr>
          <a:xfrm>
            <a:off x="35334242" y="45440241"/>
            <a:ext cx="14814046" cy="5319368"/>
          </a:xfrm>
          <a:prstGeom prst="round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86071-28B5-2FBD-B268-A625B1845471}"/>
              </a:ext>
            </a:extLst>
          </p:cNvPr>
          <p:cNvSpPr txBox="1"/>
          <p:nvPr/>
        </p:nvSpPr>
        <p:spPr>
          <a:xfrm flipH="1">
            <a:off x="1290833" y="7736321"/>
            <a:ext cx="22745345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b="1" dirty="0">
                <a:solidFill>
                  <a:schemeClr val="bg1"/>
                </a:solidFill>
              </a:rPr>
              <a:t>The Stealth UAV project is an Innovative advancement in military technology, merging stealth capabilities with AI-enhanced detection systems. Designed to avoid sophisticated radar detection, particularly in the Ku-Band frequencies, the drone features microwave absorbers that minimize its radar visibility. It also boasts an AI-powered camera system for precise autonomous identification &amp; tracking of enemy assets.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52C00-4E5E-EB3D-F16B-655DE214F3CE}"/>
              </a:ext>
            </a:extLst>
          </p:cNvPr>
          <p:cNvSpPr txBox="1"/>
          <p:nvPr/>
        </p:nvSpPr>
        <p:spPr>
          <a:xfrm>
            <a:off x="25717492" y="7896969"/>
            <a:ext cx="24187355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b="1" dirty="0">
                <a:solidFill>
                  <a:schemeClr val="bg1"/>
                </a:solidFill>
              </a:rPr>
              <a:t>Current reconnaissance UAVs are detectable by advanced Ku-Band radar, risking mission success and safety. This project will develop a Stealth Reconnaissance Drone with superior radar evasion through specialized materials and design, reducing its visibility against Ku-Band radar. AI technology will also be integrated, enabling the drone to autonomously identify military targets for effective and covert operations in modern warfare.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349FC7-9FA0-ECFF-8BEB-5F49BE0FD13E}"/>
              </a:ext>
            </a:extLst>
          </p:cNvPr>
          <p:cNvSpPr txBox="1"/>
          <p:nvPr/>
        </p:nvSpPr>
        <p:spPr>
          <a:xfrm>
            <a:off x="9534526" y="6531597"/>
            <a:ext cx="613954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0" b="1" u="sng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Introduction</a:t>
            </a:r>
            <a:endParaRPr lang="en-US" sz="6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3847D1-F2F8-2754-74C2-007E7A1501F3}"/>
              </a:ext>
            </a:extLst>
          </p:cNvPr>
          <p:cNvSpPr txBox="1"/>
          <p:nvPr/>
        </p:nvSpPr>
        <p:spPr>
          <a:xfrm>
            <a:off x="32519181" y="6692245"/>
            <a:ext cx="10528664" cy="108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500" b="1" u="sng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Problem Statement</a:t>
            </a:r>
            <a:endParaRPr lang="en-US" sz="65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B2F201-9D6B-DBA0-4E6A-584BCFAEF0FD}"/>
              </a:ext>
            </a:extLst>
          </p:cNvPr>
          <p:cNvSpPr txBox="1"/>
          <p:nvPr/>
        </p:nvSpPr>
        <p:spPr>
          <a:xfrm>
            <a:off x="1238581" y="15988443"/>
            <a:ext cx="18127105" cy="1012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500" b="1" dirty="0">
                <a:solidFill>
                  <a:schemeClr val="bg1"/>
                </a:solidFill>
              </a:rPr>
              <a:t> Not exceeding total weight of 8 kg to prevent failure.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500" b="1" dirty="0">
                <a:solidFill>
                  <a:schemeClr val="bg1"/>
                </a:solidFill>
              </a:rPr>
              <a:t>At least 20 mins of hover flight time to cover large area.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500" b="1" dirty="0">
                <a:solidFill>
                  <a:schemeClr val="bg1"/>
                </a:solidFill>
              </a:rPr>
              <a:t>Using customized landing gear to free up space for the stealth material beneath the drone.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500" b="1" dirty="0">
                <a:solidFill>
                  <a:schemeClr val="bg1"/>
                </a:solidFill>
              </a:rPr>
              <a:t>The absorber needs to cover the KU-band (11-17)GHz. to stealth the UAV from the enemy radar.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500" b="1" dirty="0">
                <a:solidFill>
                  <a:schemeClr val="bg1"/>
                </a:solidFill>
              </a:rPr>
              <a:t>Using a transparent absorber under the drone to keep the vision of the camera.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4ABE62-3BD1-E956-E758-419B6F66F444}"/>
              </a:ext>
            </a:extLst>
          </p:cNvPr>
          <p:cNvSpPr txBox="1"/>
          <p:nvPr/>
        </p:nvSpPr>
        <p:spPr>
          <a:xfrm>
            <a:off x="6852903" y="14874630"/>
            <a:ext cx="64530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u="sng" dirty="0">
                <a:solidFill>
                  <a:schemeClr val="bg1"/>
                </a:solidFill>
              </a:rPr>
              <a:t>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Diagram 20">
                <a:extLst>
                  <a:ext uri="{FF2B5EF4-FFF2-40B4-BE49-F238E27FC236}">
                    <a16:creationId xmlns:a16="http://schemas.microsoft.com/office/drawing/2014/main" id="{54FC6B5D-F986-4C9F-B793-082EC6532D8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44688924"/>
                  </p:ext>
                </p:extLst>
              </p:nvPr>
            </p:nvGraphicFramePr>
            <p:xfrm>
              <a:off x="-1820681" y="27105732"/>
              <a:ext cx="21962079" cy="138745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>
          <p:graphicFrame>
            <p:nvGraphicFramePr>
              <p:cNvPr id="21" name="Diagram 20">
                <a:extLst>
                  <a:ext uri="{FF2B5EF4-FFF2-40B4-BE49-F238E27FC236}">
                    <a16:creationId xmlns:a16="http://schemas.microsoft.com/office/drawing/2014/main" id="{54FC6B5D-F986-4C9F-B793-082EC6532D8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44688924"/>
                  </p:ext>
                </p:extLst>
              </p:nvPr>
            </p:nvGraphicFramePr>
            <p:xfrm>
              <a:off x="-1820681" y="27105732"/>
              <a:ext cx="21962079" cy="138745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7" r:qs="rId8" r:cs="rId9"/>
              </a:graphicData>
            </a:graphic>
          </p:graphicFrame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72C37AD-18F8-9860-C973-EED548DA9CAE}"/>
              </a:ext>
            </a:extLst>
          </p:cNvPr>
          <p:cNvGrpSpPr/>
          <p:nvPr/>
        </p:nvGrpSpPr>
        <p:grpSpPr>
          <a:xfrm>
            <a:off x="821591" y="31481788"/>
            <a:ext cx="4473022" cy="5141404"/>
            <a:chOff x="7464318" y="4366558"/>
            <a:chExt cx="4473022" cy="5141404"/>
          </a:xfrm>
          <a:solidFill>
            <a:srgbClr val="0A232F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50ECF31-A9EE-1B0B-4946-F17B4DBF07A5}"/>
                </a:ext>
              </a:extLst>
            </p:cNvPr>
            <p:cNvSpPr/>
            <p:nvPr/>
          </p:nvSpPr>
          <p:spPr>
            <a:xfrm rot="5400000">
              <a:off x="7130127" y="4700749"/>
              <a:ext cx="5141404" cy="44730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Hexagon 4">
              <a:extLst>
                <a:ext uri="{FF2B5EF4-FFF2-40B4-BE49-F238E27FC236}">
                  <a16:creationId xmlns:a16="http://schemas.microsoft.com/office/drawing/2014/main" id="{7EFD0237-E9C1-245A-7D95-0FC2A27743AA}"/>
                </a:ext>
              </a:extLst>
            </p:cNvPr>
            <p:cNvSpPr txBox="1"/>
            <p:nvPr/>
          </p:nvSpPr>
          <p:spPr>
            <a:xfrm>
              <a:off x="8161364" y="5167760"/>
              <a:ext cx="3078930" cy="35390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05E2E2-E038-7CDE-FCD5-5A493A89EA0C}"/>
              </a:ext>
            </a:extLst>
          </p:cNvPr>
          <p:cNvGrpSpPr/>
          <p:nvPr/>
        </p:nvGrpSpPr>
        <p:grpSpPr>
          <a:xfrm>
            <a:off x="12699096" y="27234790"/>
            <a:ext cx="4473022" cy="5141404"/>
            <a:chOff x="12295182" y="4366558"/>
            <a:chExt cx="4473022" cy="5141404"/>
          </a:xfrm>
          <a:solidFill>
            <a:srgbClr val="0A232F">
              <a:alpha val="70000"/>
            </a:srgbClr>
          </a:solidFill>
          <a:scene3d>
            <a:camera prst="orthographicFront"/>
            <a:lightRig rig="flat" dir="t"/>
          </a:scene3d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9457566F-3D3D-63DF-F821-324A43CFA5A8}"/>
                </a:ext>
              </a:extLst>
            </p:cNvPr>
            <p:cNvSpPr/>
            <p:nvPr/>
          </p:nvSpPr>
          <p:spPr>
            <a:xfrm rot="5400000">
              <a:off x="11960991" y="4700749"/>
              <a:ext cx="5141404" cy="44730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Hexagon 4">
              <a:extLst>
                <a:ext uri="{FF2B5EF4-FFF2-40B4-BE49-F238E27FC236}">
                  <a16:creationId xmlns:a16="http://schemas.microsoft.com/office/drawing/2014/main" id="{78081079-E8D1-293E-DA60-05E7019265BB}"/>
                </a:ext>
              </a:extLst>
            </p:cNvPr>
            <p:cNvSpPr txBox="1"/>
            <p:nvPr/>
          </p:nvSpPr>
          <p:spPr>
            <a:xfrm>
              <a:off x="12992228" y="5167760"/>
              <a:ext cx="3078930" cy="35390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9F0ACC6-D347-EE5E-69A3-93419F233395}"/>
              </a:ext>
            </a:extLst>
          </p:cNvPr>
          <p:cNvSpPr txBox="1"/>
          <p:nvPr/>
        </p:nvSpPr>
        <p:spPr>
          <a:xfrm>
            <a:off x="3210502" y="28542522"/>
            <a:ext cx="447302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Absorber Ku-band</a:t>
            </a:r>
          </a:p>
          <a:p>
            <a:pPr algn="ctr"/>
            <a:endParaRPr lang="en-US" sz="65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8A07D8-385A-2A64-63A7-3D913FBBDBF5}"/>
              </a:ext>
            </a:extLst>
          </p:cNvPr>
          <p:cNvSpPr txBox="1"/>
          <p:nvPr/>
        </p:nvSpPr>
        <p:spPr>
          <a:xfrm>
            <a:off x="1243049" y="33073497"/>
            <a:ext cx="443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Frame size       		</a:t>
            </a:r>
            <a:r>
              <a:rPr lang="en-US" sz="6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96cm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8EDDFE-743E-062C-8B86-449A87C52A30}"/>
                  </a:ext>
                </a:extLst>
              </p:cNvPr>
              <p:cNvSpPr txBox="1"/>
              <p:nvPr/>
            </p:nvSpPr>
            <p:spPr>
              <a:xfrm>
                <a:off x="10989107" y="32621329"/>
                <a:ext cx="3842538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</a:rPr>
                  <a:t>Max Flight 	Speed  </a:t>
                </a:r>
              </a:p>
              <a:p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𝟔𝟑</m:t>
                    </m:r>
                  </m:oMath>
                </a14:m>
                <a:r>
                  <a:rPr lang="en-US" sz="6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6000" b="1" dirty="0">
                  <a:solidFill>
                    <a:schemeClr val="bg1"/>
                  </a:solidFill>
                </a:endParaRPr>
              </a:p>
              <a:p>
                <a:endParaRPr lang="en-US" sz="6000" dirty="0"/>
              </a:p>
              <a:p>
                <a:endParaRPr lang="en-US" sz="6000" dirty="0"/>
              </a:p>
              <a:p>
                <a:endParaRPr lang="en-US" sz="6000" dirty="0"/>
              </a:p>
              <a:p>
                <a:endParaRPr lang="en-US" sz="6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8EDDFE-743E-062C-8B86-449A87C52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107" y="32621329"/>
                <a:ext cx="3842538" cy="6555641"/>
              </a:xfrm>
              <a:prstGeom prst="rect">
                <a:avLst/>
              </a:prstGeom>
              <a:blipFill>
                <a:blip r:embed="rId12"/>
                <a:stretch>
                  <a:fillRect l="-9683" t="-278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B161449-18D3-5F92-1BDA-CC778C4B798A}"/>
              </a:ext>
            </a:extLst>
          </p:cNvPr>
          <p:cNvSpPr txBox="1"/>
          <p:nvPr/>
        </p:nvSpPr>
        <p:spPr>
          <a:xfrm>
            <a:off x="4354830" y="37185600"/>
            <a:ext cx="271272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chemeClr val="bg1"/>
                </a:solidFill>
              </a:rPr>
              <a:t>Thrust weight 	</a:t>
            </a:r>
            <a:r>
              <a:rPr lang="en-US" sz="65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C2FC64-B2D7-6B3F-E137-B671DDE5F020}"/>
              </a:ext>
            </a:extLst>
          </p:cNvPr>
          <p:cNvSpPr txBox="1"/>
          <p:nvPr/>
        </p:nvSpPr>
        <p:spPr>
          <a:xfrm>
            <a:off x="12905904" y="28212657"/>
            <a:ext cx="4225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	Camera Resolution</a:t>
            </a:r>
          </a:p>
          <a:p>
            <a:r>
              <a:rPr lang="en-US" sz="6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3280 x 2464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3F061C-5373-C054-CACD-01D7FCA1CBF6}"/>
              </a:ext>
            </a:extLst>
          </p:cNvPr>
          <p:cNvSpPr txBox="1"/>
          <p:nvPr/>
        </p:nvSpPr>
        <p:spPr>
          <a:xfrm>
            <a:off x="6160999" y="32760433"/>
            <a:ext cx="3518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>
                <a:solidFill>
                  <a:schemeClr val="bg1"/>
                </a:solidFill>
              </a:rPr>
              <a:t>Specifi</a:t>
            </a:r>
            <a:r>
              <a:rPr lang="en-US" sz="7200" b="1" u="sng" dirty="0">
                <a:solidFill>
                  <a:schemeClr val="bg1"/>
                </a:solidFill>
              </a:rPr>
              <a:t>-cations</a:t>
            </a:r>
          </a:p>
        </p:txBody>
      </p:sp>
      <p:pic>
        <p:nvPicPr>
          <p:cNvPr id="25" name="Picture 24" descr="A hexagon shaped pattern&#10;&#10;Description automatically generated">
            <a:extLst>
              <a:ext uri="{FF2B5EF4-FFF2-40B4-BE49-F238E27FC236}">
                <a16:creationId xmlns:a16="http://schemas.microsoft.com/office/drawing/2014/main" id="{F9D410AF-BEDB-8114-3072-375C8D8F33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8164">
            <a:off x="32842926" y="15108421"/>
            <a:ext cx="5792524" cy="55540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2C0939-82F8-106D-CDE4-6D4AF856A52E}"/>
              </a:ext>
            </a:extLst>
          </p:cNvPr>
          <p:cNvSpPr txBox="1"/>
          <p:nvPr/>
        </p:nvSpPr>
        <p:spPr>
          <a:xfrm>
            <a:off x="31220648" y="27242518"/>
            <a:ext cx="11972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Fabrication and Validations</a:t>
            </a:r>
            <a:endParaRPr lang="en-US" sz="60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9" name="Picture 38" descr="A black and white box with a plus sign&#10;&#10;Description automatically generated">
            <a:extLst>
              <a:ext uri="{FF2B5EF4-FFF2-40B4-BE49-F238E27FC236}">
                <a16:creationId xmlns:a16="http://schemas.microsoft.com/office/drawing/2014/main" id="{CEA46C75-15E3-76C8-5E98-75E9A3636B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657" y="30072798"/>
            <a:ext cx="5650348" cy="53212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76F29C2-86A8-E2A3-CBDF-6A0725C4E5C3}"/>
              </a:ext>
            </a:extLst>
          </p:cNvPr>
          <p:cNvSpPr txBox="1"/>
          <p:nvPr/>
        </p:nvSpPr>
        <p:spPr>
          <a:xfrm>
            <a:off x="27163205" y="35860047"/>
            <a:ext cx="6153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Absorber Unit Cell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64FA82-ADB3-4AA5-A751-AACE50384AB4}"/>
              </a:ext>
            </a:extLst>
          </p:cNvPr>
          <p:cNvSpPr txBox="1"/>
          <p:nvPr/>
        </p:nvSpPr>
        <p:spPr>
          <a:xfrm>
            <a:off x="36779617" y="14793764"/>
            <a:ext cx="6119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</a:rPr>
              <a:t>UAV’s Absorber Array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D81B627F-E5C8-64DF-897F-8B39A9A5B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585505"/>
              </p:ext>
            </p:extLst>
          </p:nvPr>
        </p:nvGraphicFramePr>
        <p:xfrm>
          <a:off x="33327957" y="28373333"/>
          <a:ext cx="17206127" cy="833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33B205E3-2764-FE86-3329-95A8277CFB73}"/>
              </a:ext>
            </a:extLst>
          </p:cNvPr>
          <p:cNvSpPr txBox="1"/>
          <p:nvPr/>
        </p:nvSpPr>
        <p:spPr>
          <a:xfrm>
            <a:off x="5884339" y="41542662"/>
            <a:ext cx="64530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u="sng" dirty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45" name="Picture 44" descr="A close-up of a green circuit board&#10;&#10;Description automatically generated">
            <a:extLst>
              <a:ext uri="{FF2B5EF4-FFF2-40B4-BE49-F238E27FC236}">
                <a16:creationId xmlns:a16="http://schemas.microsoft.com/office/drawing/2014/main" id="{4D289D21-6459-AFFF-EFFA-8D11385DAF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378" y="22557449"/>
            <a:ext cx="6675305" cy="2673506"/>
          </a:xfrm>
          <a:prstGeom prst="rect">
            <a:avLst/>
          </a:prstGeom>
          <a:noFill/>
        </p:spPr>
      </p:pic>
      <p:pic>
        <p:nvPicPr>
          <p:cNvPr id="46" name="Picture 45" descr="A white drone with a camera&#10;&#10;Description automatically generated">
            <a:extLst>
              <a:ext uri="{FF2B5EF4-FFF2-40B4-BE49-F238E27FC236}">
                <a16:creationId xmlns:a16="http://schemas.microsoft.com/office/drawing/2014/main" id="{29EC4109-14CB-5E4F-9753-18D3078D8D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280" y="16440088"/>
            <a:ext cx="5854906" cy="3015276"/>
          </a:xfrm>
          <a:prstGeom prst="rect">
            <a:avLst/>
          </a:prstGeom>
        </p:spPr>
      </p:pic>
      <p:pic>
        <p:nvPicPr>
          <p:cNvPr id="47" name="Picture 46" descr="A white satellite dish on a black background&#10;&#10;Description automatically generated">
            <a:extLst>
              <a:ext uri="{FF2B5EF4-FFF2-40B4-BE49-F238E27FC236}">
                <a16:creationId xmlns:a16="http://schemas.microsoft.com/office/drawing/2014/main" id="{4442C9FA-88F3-1E73-D2DF-C34A875DB9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599" y="20698780"/>
            <a:ext cx="4667959" cy="4667959"/>
          </a:xfrm>
          <a:prstGeom prst="rect">
            <a:avLst/>
          </a:prstGeom>
        </p:spPr>
      </p:pic>
      <p:pic>
        <p:nvPicPr>
          <p:cNvPr id="51" name="Picture 50" descr="A white zigzag on a black background&#10;&#10;Description automatically generated">
            <a:extLst>
              <a:ext uri="{FF2B5EF4-FFF2-40B4-BE49-F238E27FC236}">
                <a16:creationId xmlns:a16="http://schemas.microsoft.com/office/drawing/2014/main" id="{FBDCB7FB-F33D-84AC-23C8-3683130251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6969">
            <a:off x="45433099" y="18429555"/>
            <a:ext cx="2244340" cy="471497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5945BCF-E910-B832-C558-E9624ECB823B}"/>
              </a:ext>
            </a:extLst>
          </p:cNvPr>
          <p:cNvSpPr txBox="1"/>
          <p:nvPr/>
        </p:nvSpPr>
        <p:spPr>
          <a:xfrm>
            <a:off x="42924676" y="19098172"/>
            <a:ext cx="1694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chemeClr val="bg1"/>
                </a:solidFill>
              </a:rPr>
              <a:t>UAV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8FEDEE-9FC2-EA28-2643-DB5D45C99BCD}"/>
              </a:ext>
            </a:extLst>
          </p:cNvPr>
          <p:cNvSpPr txBox="1"/>
          <p:nvPr/>
        </p:nvSpPr>
        <p:spPr>
          <a:xfrm>
            <a:off x="48382921" y="24701704"/>
            <a:ext cx="2233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chemeClr val="bg1"/>
                </a:solidFill>
              </a:rPr>
              <a:t>Radar</a:t>
            </a:r>
          </a:p>
        </p:txBody>
      </p:sp>
      <p:pic>
        <p:nvPicPr>
          <p:cNvPr id="55" name="Picture 54" descr="A blue tower with a rainbow colored design&#10;&#10;Description automatically generated with medium confidence">
            <a:extLst>
              <a:ext uri="{FF2B5EF4-FFF2-40B4-BE49-F238E27FC236}">
                <a16:creationId xmlns:a16="http://schemas.microsoft.com/office/drawing/2014/main" id="{B17FF258-0A0A-91E4-2734-27DD109A54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342" y="27437590"/>
            <a:ext cx="9976697" cy="85014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AA5AD23-D407-F850-8795-5158134F11E9}"/>
              </a:ext>
            </a:extLst>
          </p:cNvPr>
          <p:cNvSpPr txBox="1"/>
          <p:nvPr/>
        </p:nvSpPr>
        <p:spPr>
          <a:xfrm>
            <a:off x="19005369" y="35899149"/>
            <a:ext cx="676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Landing gear FOS</a:t>
            </a:r>
          </a:p>
        </p:txBody>
      </p:sp>
      <p:pic>
        <p:nvPicPr>
          <p:cNvPr id="66" name="Picture 65" descr="A group of buildings and structures&#10;&#10;Description automatically generated">
            <a:extLst>
              <a:ext uri="{FF2B5EF4-FFF2-40B4-BE49-F238E27FC236}">
                <a16:creationId xmlns:a16="http://schemas.microsoft.com/office/drawing/2014/main" id="{98C20B98-3BB8-577F-5EE6-2C8462806E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285" y="19502667"/>
            <a:ext cx="12445051" cy="671666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ABFA12E-1D40-DBF1-F82D-B929905CD139}"/>
              </a:ext>
            </a:extLst>
          </p:cNvPr>
          <p:cNvSpPr txBox="1"/>
          <p:nvPr/>
        </p:nvSpPr>
        <p:spPr>
          <a:xfrm>
            <a:off x="39722100" y="25532729"/>
            <a:ext cx="633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chemeClr val="bg1"/>
                </a:solidFill>
              </a:rPr>
              <a:t>Military Location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2D1A6A0-90C4-8C72-1638-E11320171A74}"/>
              </a:ext>
            </a:extLst>
          </p:cNvPr>
          <p:cNvSpPr txBox="1"/>
          <p:nvPr/>
        </p:nvSpPr>
        <p:spPr>
          <a:xfrm>
            <a:off x="28315954" y="25518997"/>
            <a:ext cx="673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</a:rPr>
              <a:t>AI System &amp; Camera</a:t>
            </a:r>
          </a:p>
        </p:txBody>
      </p:sp>
      <p:pic>
        <p:nvPicPr>
          <p:cNvPr id="72" name="Picture 71" descr="A drone with propellers on a black background&#10;&#10;Description automatically generated">
            <a:extLst>
              <a:ext uri="{FF2B5EF4-FFF2-40B4-BE49-F238E27FC236}">
                <a16:creationId xmlns:a16="http://schemas.microsoft.com/office/drawing/2014/main" id="{53B08D8D-9020-AB82-0213-F80A2C1E150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871" y="13693543"/>
            <a:ext cx="12148403" cy="936180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5C60051-E7D5-3F0D-2A76-F672D2037DFC}"/>
              </a:ext>
            </a:extLst>
          </p:cNvPr>
          <p:cNvSpPr txBox="1"/>
          <p:nvPr/>
        </p:nvSpPr>
        <p:spPr>
          <a:xfrm>
            <a:off x="21926238" y="22749769"/>
            <a:ext cx="6161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Stealth UAV</a:t>
            </a:r>
          </a:p>
        </p:txBody>
      </p:sp>
      <p:pic>
        <p:nvPicPr>
          <p:cNvPr id="75" name="Picture 74" descr="A green rectangle on a black background&#10;&#10;Description automatically generated">
            <a:extLst>
              <a:ext uri="{FF2B5EF4-FFF2-40B4-BE49-F238E27FC236}">
                <a16:creationId xmlns:a16="http://schemas.microsoft.com/office/drawing/2014/main" id="{66DFF756-620B-27B8-FDE3-A043F45E8A9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653" y="27695825"/>
            <a:ext cx="914891" cy="789056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52024974-A696-9D5E-A887-91336A733722}"/>
              </a:ext>
            </a:extLst>
          </p:cNvPr>
          <p:cNvSpPr txBox="1"/>
          <p:nvPr/>
        </p:nvSpPr>
        <p:spPr>
          <a:xfrm>
            <a:off x="25603200" y="27890206"/>
            <a:ext cx="130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5e+00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6A6A0AD-B72B-9235-BCB0-C76F4702091E}"/>
              </a:ext>
            </a:extLst>
          </p:cNvPr>
          <p:cNvSpPr txBox="1"/>
          <p:nvPr/>
        </p:nvSpPr>
        <p:spPr>
          <a:xfrm>
            <a:off x="25580742" y="34775790"/>
            <a:ext cx="215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2.005e+00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CDF33F-31F7-445C-2B9B-A08A9FDC02DD}"/>
              </a:ext>
            </a:extLst>
          </p:cNvPr>
          <p:cNvSpPr txBox="1"/>
          <p:nvPr/>
        </p:nvSpPr>
        <p:spPr>
          <a:xfrm>
            <a:off x="25656789" y="31189400"/>
            <a:ext cx="204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3.502e+00</a:t>
            </a:r>
          </a:p>
        </p:txBody>
      </p:sp>
      <p:pic>
        <p:nvPicPr>
          <p:cNvPr id="82" name="Picture 81" descr="A close up of a speedometer&#10;&#10;Description automatically generated">
            <a:extLst>
              <a:ext uri="{FF2B5EF4-FFF2-40B4-BE49-F238E27FC236}">
                <a16:creationId xmlns:a16="http://schemas.microsoft.com/office/drawing/2014/main" id="{B3AEBAF3-275F-BB58-8BF1-75D2DDCCCBB9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202" y="37269596"/>
            <a:ext cx="30864392" cy="448498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0AFD5FB-50F1-3467-9CB5-576AFFA55BA5}"/>
              </a:ext>
            </a:extLst>
          </p:cNvPr>
          <p:cNvSpPr txBox="1"/>
          <p:nvPr/>
        </p:nvSpPr>
        <p:spPr>
          <a:xfrm>
            <a:off x="20477870" y="41627300"/>
            <a:ext cx="330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Load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8B358F3-13FC-7106-FD84-3266BD953F1D}"/>
              </a:ext>
            </a:extLst>
          </p:cNvPr>
          <p:cNvSpPr txBox="1"/>
          <p:nvPr/>
        </p:nvSpPr>
        <p:spPr>
          <a:xfrm>
            <a:off x="44714955" y="41625470"/>
            <a:ext cx="586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Specific Thrust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0B9E7C2-C3C5-BCE7-FA21-96D1E32CC95A}"/>
              </a:ext>
            </a:extLst>
          </p:cNvPr>
          <p:cNvSpPr txBox="1"/>
          <p:nvPr/>
        </p:nvSpPr>
        <p:spPr>
          <a:xfrm>
            <a:off x="29564244" y="41625470"/>
            <a:ext cx="486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Electric Power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6E14E64-0150-123E-42E3-1FE4022297E7}"/>
              </a:ext>
            </a:extLst>
          </p:cNvPr>
          <p:cNvSpPr txBox="1"/>
          <p:nvPr/>
        </p:nvSpPr>
        <p:spPr>
          <a:xfrm>
            <a:off x="39501961" y="41659725"/>
            <a:ext cx="517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Thrust-Weight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C4C6A1-BDBE-1F52-F3AF-CA3157D36671}"/>
              </a:ext>
            </a:extLst>
          </p:cNvPr>
          <p:cNvSpPr txBox="1"/>
          <p:nvPr/>
        </p:nvSpPr>
        <p:spPr>
          <a:xfrm>
            <a:off x="35260547" y="41630607"/>
            <a:ext cx="330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Est. Temp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2A0D42-087D-9F34-D42F-E13301298B4B}"/>
              </a:ext>
            </a:extLst>
          </p:cNvPr>
          <p:cNvSpPr txBox="1"/>
          <p:nvPr/>
        </p:nvSpPr>
        <p:spPr>
          <a:xfrm>
            <a:off x="23741671" y="41610870"/>
            <a:ext cx="586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Hover Flight Time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47E79F-20D2-2A62-BB34-500A50AAFC33}"/>
              </a:ext>
            </a:extLst>
          </p:cNvPr>
          <p:cNvSpPr txBox="1"/>
          <p:nvPr/>
        </p:nvSpPr>
        <p:spPr>
          <a:xfrm>
            <a:off x="36114906" y="47093386"/>
            <a:ext cx="135680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Saleh </a:t>
            </a:r>
            <a:r>
              <a:rPr lang="en-US" sz="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Bazuhair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, Ahmed Khadrawy, Ahmed Ali, </a:t>
            </a:r>
            <a:r>
              <a:rPr lang="en-US" sz="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Abdulmohsen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Alanazi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, Ahmed </a:t>
            </a:r>
            <a:r>
              <a:rPr lang="en-US" sz="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Sarawi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, Talal </a:t>
            </a:r>
            <a:r>
              <a:rPr lang="en-US" sz="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Alomari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46B27E12-3D36-E969-BCFB-AE39946514AB}"/>
              </a:ext>
            </a:extLst>
          </p:cNvPr>
          <p:cNvSpPr/>
          <p:nvPr/>
        </p:nvSpPr>
        <p:spPr>
          <a:xfrm>
            <a:off x="16441708" y="44248281"/>
            <a:ext cx="15213277" cy="6307118"/>
          </a:xfrm>
          <a:prstGeom prst="round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C51E30-BE0A-4F1E-5524-FC1A2F8D3CFE}"/>
              </a:ext>
            </a:extLst>
          </p:cNvPr>
          <p:cNvSpPr txBox="1"/>
          <p:nvPr/>
        </p:nvSpPr>
        <p:spPr>
          <a:xfrm>
            <a:off x="16834775" y="45628236"/>
            <a:ext cx="1377231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5500" b="1" dirty="0">
                <a:solidFill>
                  <a:schemeClr val="bg1"/>
                </a:solidFill>
              </a:rPr>
              <a:t>Applying the same microwave absorber to a fixed wing &amp; VTOL drones.</a:t>
            </a:r>
          </a:p>
          <a:p>
            <a:pPr algn="just"/>
            <a:endParaRPr lang="en-US" sz="5500" b="1" dirty="0">
              <a:solidFill>
                <a:schemeClr val="bg1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5500" b="1" dirty="0">
                <a:solidFill>
                  <a:schemeClr val="bg1"/>
                </a:solidFill>
              </a:rPr>
              <a:t>Utilizing the energy stored in the absorber to power the drone partly.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8F0CA21-0560-4C55-D80B-F9B0B63578F7}"/>
              </a:ext>
            </a:extLst>
          </p:cNvPr>
          <p:cNvSpPr txBox="1"/>
          <p:nvPr/>
        </p:nvSpPr>
        <p:spPr>
          <a:xfrm>
            <a:off x="20907972" y="44288538"/>
            <a:ext cx="663003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u="sng" dirty="0">
                <a:solidFill>
                  <a:schemeClr val="bg1"/>
                </a:solidFill>
              </a:rPr>
              <a:t>Further Work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7939296-A1BE-DD9B-8189-B034B5C01F9A}"/>
              </a:ext>
            </a:extLst>
          </p:cNvPr>
          <p:cNvSpPr txBox="1"/>
          <p:nvPr/>
        </p:nvSpPr>
        <p:spPr>
          <a:xfrm>
            <a:off x="40768280" y="45600154"/>
            <a:ext cx="40290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u="sng" dirty="0">
                <a:solidFill>
                  <a:schemeClr val="bg1"/>
                </a:solidFill>
              </a:rPr>
              <a:t>Team: 003</a:t>
            </a:r>
          </a:p>
          <a:p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14948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4cbcb226ab018d470aa76f56d206c961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616d3f29d0a527243dc63f3d9a000ebb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ADC17A6D-3990-46D8-A947-8166BB78BD93}"/>
</file>

<file path=customXml/itemProps2.xml><?xml version="1.0" encoding="utf-8"?>
<ds:datastoreItem xmlns:ds="http://schemas.openxmlformats.org/officeDocument/2006/customXml" ds:itemID="{A001B809-D8A4-4ED1-8308-4EBBDD82B897}"/>
</file>

<file path=customXml/itemProps3.xml><?xml version="1.0" encoding="utf-8"?>
<ds:datastoreItem xmlns:ds="http://schemas.openxmlformats.org/officeDocument/2006/customXml" ds:itemID="{AB32EB5C-56CB-4BB3-9266-B5AE32C36D3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2866</TotalTime>
  <Words>388</Words>
  <Application>Microsoft Office PowerPoint</Application>
  <PresentationFormat>Custom</PresentationFormat>
  <Paragraphs>110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Adobe Heiti Std R</vt:lpstr>
      <vt:lpstr>Aptos</vt:lpstr>
      <vt:lpstr>Aptos (Body)</vt:lpstr>
      <vt:lpstr>Aptos Display</vt:lpstr>
      <vt:lpstr>Arial</vt:lpstr>
      <vt:lpstr>Cambria Math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Khadrawy</dc:creator>
  <cp:lastModifiedBy>Ahmed Khadrawy</cp:lastModifiedBy>
  <cp:revision>20</cp:revision>
  <dcterms:created xsi:type="dcterms:W3CDTF">2024-05-07T23:16:28Z</dcterms:created>
  <dcterms:modified xsi:type="dcterms:W3CDTF">2024-05-09T23:07:33Z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